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5"/>
  </p:notesMasterIdLst>
  <p:sldIdLst>
    <p:sldId id="256" r:id="rId2"/>
    <p:sldId id="257" r:id="rId3"/>
    <p:sldId id="271" r:id="rId4"/>
    <p:sldId id="266" r:id="rId5"/>
    <p:sldId id="275" r:id="rId6"/>
    <p:sldId id="329" r:id="rId7"/>
    <p:sldId id="315" r:id="rId8"/>
    <p:sldId id="337" r:id="rId9"/>
    <p:sldId id="316" r:id="rId10"/>
    <p:sldId id="317" r:id="rId11"/>
    <p:sldId id="338" r:id="rId12"/>
    <p:sldId id="336" r:id="rId13"/>
    <p:sldId id="332" r:id="rId14"/>
    <p:sldId id="333" r:id="rId15"/>
    <p:sldId id="334" r:id="rId16"/>
    <p:sldId id="340" r:id="rId17"/>
    <p:sldId id="265" r:id="rId18"/>
    <p:sldId id="341" r:id="rId19"/>
    <p:sldId id="331" r:id="rId20"/>
    <p:sldId id="258" r:id="rId21"/>
    <p:sldId id="328" r:id="rId22"/>
    <p:sldId id="330" r:id="rId23"/>
    <p:sldId id="264" r:id="rId24"/>
  </p:sldIdLst>
  <p:sldSz cx="9144000" cy="5143500" type="screen16x9"/>
  <p:notesSz cx="6858000" cy="9144000"/>
  <p:embeddedFontLst>
    <p:embeddedFont>
      <p:font typeface="Bellota" panose="020B0604020202020204"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Poppins Light" panose="00000400000000000000" pitchFamily="2" charset="0"/>
      <p:regular r:id="rId34"/>
      <p:bold r:id="rId35"/>
      <p:italic r:id="rId36"/>
      <p:boldItalic r:id="rId37"/>
    </p:embeddedFont>
    <p:embeddedFont>
      <p:font typeface="Poppins SemiBold" panose="00000700000000000000" pitchFamily="2" charset="0"/>
      <p:bold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D38EA9-4B7F-4169-8F58-0B1F08609CE5}">
  <a:tblStyle styleId="{CFD38EA9-4B7F-4169-8F58-0B1F08609C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0"/>
        <p:cNvGrpSpPr/>
        <p:nvPr/>
      </p:nvGrpSpPr>
      <p:grpSpPr>
        <a:xfrm>
          <a:off x="0" y="0"/>
          <a:ext cx="0" cy="0"/>
          <a:chOff x="0" y="0"/>
          <a:chExt cx="0" cy="0"/>
        </a:xfrm>
      </p:grpSpPr>
      <p:sp>
        <p:nvSpPr>
          <p:cNvPr id="3871" name="Google Shape;3871;ge89ff46d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2" name="Google Shape;3872;ge89ff46d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7"/>
        <p:cNvGrpSpPr/>
        <p:nvPr/>
      </p:nvGrpSpPr>
      <p:grpSpPr>
        <a:xfrm>
          <a:off x="0" y="0"/>
          <a:ext cx="0" cy="0"/>
          <a:chOff x="0" y="0"/>
          <a:chExt cx="0" cy="0"/>
        </a:xfrm>
      </p:grpSpPr>
      <p:sp>
        <p:nvSpPr>
          <p:cNvPr id="4318" name="Google Shape;4318;ge8320db8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9" name="Google Shape;4319;ge8320db8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b86038fcd7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b86038fcd7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3"/>
        <p:cNvGrpSpPr/>
        <p:nvPr/>
      </p:nvGrpSpPr>
      <p:grpSpPr>
        <a:xfrm>
          <a:off x="0" y="0"/>
          <a:ext cx="0" cy="0"/>
          <a:chOff x="0" y="0"/>
          <a:chExt cx="0" cy="0"/>
        </a:xfrm>
      </p:grpSpPr>
      <p:sp>
        <p:nvSpPr>
          <p:cNvPr id="4774" name="Google Shape;4774;ge9441d3b3a_0_1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5" name="Google Shape;4775;ge9441d3b3a_0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4"/>
        <p:cNvGrpSpPr/>
        <p:nvPr/>
      </p:nvGrpSpPr>
      <p:grpSpPr>
        <a:xfrm>
          <a:off x="0" y="0"/>
          <a:ext cx="0" cy="0"/>
          <a:chOff x="0" y="0"/>
          <a:chExt cx="0" cy="0"/>
        </a:xfrm>
      </p:grpSpPr>
      <p:sp>
        <p:nvSpPr>
          <p:cNvPr id="4435" name="Google Shape;4435;geabc7c471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6" name="Google Shape;4436;geabc7c471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9"/>
        <p:cNvGrpSpPr/>
        <p:nvPr/>
      </p:nvGrpSpPr>
      <p:grpSpPr>
        <a:xfrm>
          <a:off x="0" y="0"/>
          <a:ext cx="0" cy="0"/>
          <a:chOff x="0" y="0"/>
          <a:chExt cx="0" cy="0"/>
        </a:xfrm>
      </p:grpSpPr>
      <p:sp>
        <p:nvSpPr>
          <p:cNvPr id="4940" name="Google Shape;4940;geabc7c4719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1" name="Google Shape;4941;geabc7c4719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0"/>
        <p:cNvGrpSpPr/>
        <p:nvPr/>
      </p:nvGrpSpPr>
      <p:grpSpPr>
        <a:xfrm>
          <a:off x="0" y="0"/>
          <a:ext cx="0" cy="0"/>
          <a:chOff x="0" y="0"/>
          <a:chExt cx="0" cy="0"/>
        </a:xfrm>
      </p:grpSpPr>
      <p:sp>
        <p:nvSpPr>
          <p:cNvPr id="4351" name="Google Shape;4351;ge7df4d5529_0_8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2" name="Google Shape;4352;ge7df4d5529_0_8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4"/>
        <p:cNvGrpSpPr/>
        <p:nvPr/>
      </p:nvGrpSpPr>
      <p:grpSpPr>
        <a:xfrm>
          <a:off x="0" y="0"/>
          <a:ext cx="0" cy="0"/>
          <a:chOff x="0" y="0"/>
          <a:chExt cx="0" cy="0"/>
        </a:xfrm>
      </p:grpSpPr>
      <p:sp>
        <p:nvSpPr>
          <p:cNvPr id="4435" name="Google Shape;4435;geabc7c4719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6" name="Google Shape;4436;geabc7c471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743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0"/>
        <p:cNvGrpSpPr/>
        <p:nvPr/>
      </p:nvGrpSpPr>
      <p:grpSpPr>
        <a:xfrm>
          <a:off x="0" y="0"/>
          <a:ext cx="0" cy="0"/>
          <a:chOff x="0" y="0"/>
          <a:chExt cx="0" cy="0"/>
        </a:xfrm>
      </p:grpSpPr>
      <p:sp>
        <p:nvSpPr>
          <p:cNvPr id="4351" name="Google Shape;4351;ge7df4d5529_0_8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2" name="Google Shape;4352;ge7df4d5529_0_8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458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6"/>
        <p:cNvGrpSpPr/>
        <p:nvPr/>
      </p:nvGrpSpPr>
      <p:grpSpPr>
        <a:xfrm>
          <a:off x="0" y="0"/>
          <a:ext cx="0" cy="0"/>
          <a:chOff x="0" y="0"/>
          <a:chExt cx="0" cy="0"/>
        </a:xfrm>
      </p:grpSpPr>
      <p:sp>
        <p:nvSpPr>
          <p:cNvPr id="3947" name="Google Shape;3947;ge89ff46d9b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8" name="Google Shape;3948;ge89ff46d9b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10350" y="994638"/>
            <a:ext cx="5028000" cy="2622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10350" y="3534025"/>
            <a:ext cx="30093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3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599989" y="2523119"/>
            <a:ext cx="4770220" cy="3287115"/>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 name="Google Shape;12;p2"/>
          <p:cNvSpPr/>
          <p:nvPr/>
        </p:nvSpPr>
        <p:spPr>
          <a:xfrm rot="-8592475">
            <a:off x="-937791" y="-1165271"/>
            <a:ext cx="3100449" cy="3400536"/>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8279199">
            <a:off x="-884663" y="1100691"/>
            <a:ext cx="1552975" cy="1621309"/>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313214" y="4376556"/>
            <a:ext cx="282522" cy="463886"/>
          </a:xfrm>
          <a:custGeom>
            <a:avLst/>
            <a:gdLst/>
            <a:ahLst/>
            <a:cxnLst/>
            <a:rect l="l" t="t" r="r" b="b"/>
            <a:pathLst>
              <a:path w="9560" h="15697" extrusionOk="0">
                <a:moveTo>
                  <a:pt x="2216" y="0"/>
                </a:moveTo>
                <a:cubicBezTo>
                  <a:pt x="2164" y="0"/>
                  <a:pt x="2120" y="37"/>
                  <a:pt x="2106" y="84"/>
                </a:cubicBezTo>
                <a:lnTo>
                  <a:pt x="16" y="8944"/>
                </a:lnTo>
                <a:cubicBezTo>
                  <a:pt x="1" y="9013"/>
                  <a:pt x="52" y="9079"/>
                  <a:pt x="126" y="9079"/>
                </a:cubicBezTo>
                <a:lnTo>
                  <a:pt x="3905" y="9079"/>
                </a:lnTo>
                <a:cubicBezTo>
                  <a:pt x="3979" y="9079"/>
                  <a:pt x="4034" y="9149"/>
                  <a:pt x="4015" y="9219"/>
                </a:cubicBezTo>
                <a:lnTo>
                  <a:pt x="2409" y="15559"/>
                </a:lnTo>
                <a:cubicBezTo>
                  <a:pt x="2390" y="15638"/>
                  <a:pt x="2456" y="15697"/>
                  <a:pt x="2523" y="15697"/>
                </a:cubicBezTo>
                <a:cubicBezTo>
                  <a:pt x="2556" y="15697"/>
                  <a:pt x="2589" y="15683"/>
                  <a:pt x="2612" y="15651"/>
                </a:cubicBezTo>
                <a:lnTo>
                  <a:pt x="9509" y="5893"/>
                </a:lnTo>
                <a:cubicBezTo>
                  <a:pt x="9560" y="5819"/>
                  <a:pt x="9509" y="5716"/>
                  <a:pt x="9417" y="5716"/>
                </a:cubicBezTo>
                <a:lnTo>
                  <a:pt x="4485" y="5716"/>
                </a:lnTo>
                <a:cubicBezTo>
                  <a:pt x="4394" y="5716"/>
                  <a:pt x="4342" y="5614"/>
                  <a:pt x="4394" y="5540"/>
                </a:cubicBezTo>
                <a:lnTo>
                  <a:pt x="8082" y="176"/>
                </a:lnTo>
                <a:cubicBezTo>
                  <a:pt x="8134" y="99"/>
                  <a:pt x="8079" y="0"/>
                  <a:pt x="79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2071211" y="147296"/>
            <a:ext cx="487570" cy="775408"/>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rot="-2505336">
            <a:off x="-339176" y="4501147"/>
            <a:ext cx="1401494" cy="817091"/>
            <a:chOff x="3864475" y="2225200"/>
            <a:chExt cx="862200" cy="502675"/>
          </a:xfrm>
        </p:grpSpPr>
        <p:sp>
          <p:nvSpPr>
            <p:cNvPr id="17" name="Google Shape;17;p2"/>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6203082">
            <a:off x="7931080" y="3808045"/>
            <a:ext cx="2201237" cy="1283353"/>
            <a:chOff x="3864475" y="2225200"/>
            <a:chExt cx="862200" cy="502675"/>
          </a:xfrm>
        </p:grpSpPr>
        <p:sp>
          <p:nvSpPr>
            <p:cNvPr id="28" name="Google Shape;28;p2"/>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4">
  <p:cSld name="CUSTOM_1_3">
    <p:spTree>
      <p:nvGrpSpPr>
        <p:cNvPr id="1" name="Shape 1613"/>
        <p:cNvGrpSpPr/>
        <p:nvPr/>
      </p:nvGrpSpPr>
      <p:grpSpPr>
        <a:xfrm>
          <a:off x="0" y="0"/>
          <a:ext cx="0" cy="0"/>
          <a:chOff x="0" y="0"/>
          <a:chExt cx="0" cy="0"/>
        </a:xfrm>
      </p:grpSpPr>
      <p:sp>
        <p:nvSpPr>
          <p:cNvPr id="1614" name="Google Shape;1614;p19"/>
          <p:cNvSpPr txBox="1">
            <a:spLocks noGrp="1"/>
          </p:cNvSpPr>
          <p:nvPr>
            <p:ph type="subTitle" idx="1"/>
          </p:nvPr>
        </p:nvSpPr>
        <p:spPr>
          <a:xfrm>
            <a:off x="1555875" y="1212525"/>
            <a:ext cx="6022500" cy="68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434343"/>
              </a:buClr>
              <a:buSzPts val="1200"/>
              <a:buFont typeface="Poppins SemiBold"/>
              <a:buAutoNum type="arabicPeriod"/>
              <a:defRPr sz="1600">
                <a:latin typeface="Poppins Light"/>
                <a:ea typeface="Poppins Light"/>
                <a:cs typeface="Poppins Light"/>
                <a:sym typeface="Poppins Light"/>
              </a:defRPr>
            </a:lvl1pPr>
            <a:lvl2pPr lvl="1" algn="ctr" rtl="0">
              <a:lnSpc>
                <a:spcPct val="100000"/>
              </a:lnSpc>
              <a:spcBef>
                <a:spcPts val="0"/>
              </a:spcBef>
              <a:spcAft>
                <a:spcPts val="0"/>
              </a:spcAft>
              <a:buClr>
                <a:srgbClr val="434343"/>
              </a:buClr>
              <a:buSzPts val="1200"/>
              <a:buFont typeface="Roboto Condensed Light"/>
              <a:buAutoNum type="alphaLcPeriod"/>
              <a:defRPr/>
            </a:lvl2pPr>
            <a:lvl3pPr lvl="2" algn="ctr" rtl="0">
              <a:lnSpc>
                <a:spcPct val="100000"/>
              </a:lnSpc>
              <a:spcBef>
                <a:spcPts val="0"/>
              </a:spcBef>
              <a:spcAft>
                <a:spcPts val="0"/>
              </a:spcAft>
              <a:buClr>
                <a:srgbClr val="434343"/>
              </a:buClr>
              <a:buSzPts val="1200"/>
              <a:buFont typeface="Roboto Condensed Light"/>
              <a:buAutoNum type="romanLcPeriod"/>
              <a:defRPr/>
            </a:lvl3pPr>
            <a:lvl4pPr lvl="3" algn="ctr" rtl="0">
              <a:lnSpc>
                <a:spcPct val="100000"/>
              </a:lnSpc>
              <a:spcBef>
                <a:spcPts val="0"/>
              </a:spcBef>
              <a:spcAft>
                <a:spcPts val="0"/>
              </a:spcAft>
              <a:buClr>
                <a:srgbClr val="434343"/>
              </a:buClr>
              <a:buSzPts val="1200"/>
              <a:buFont typeface="Roboto Condensed Light"/>
              <a:buAutoNum type="arabicPeriod"/>
              <a:defRPr/>
            </a:lvl4pPr>
            <a:lvl5pPr lvl="4" algn="ctr" rtl="0">
              <a:lnSpc>
                <a:spcPct val="100000"/>
              </a:lnSpc>
              <a:spcBef>
                <a:spcPts val="0"/>
              </a:spcBef>
              <a:spcAft>
                <a:spcPts val="0"/>
              </a:spcAft>
              <a:buClr>
                <a:srgbClr val="434343"/>
              </a:buClr>
              <a:buSzPts val="1200"/>
              <a:buFont typeface="Roboto Condensed Light"/>
              <a:buAutoNum type="alphaLcPeriod"/>
              <a:defRPr/>
            </a:lvl5pPr>
            <a:lvl6pPr lvl="5" algn="ctr" rtl="0">
              <a:lnSpc>
                <a:spcPct val="100000"/>
              </a:lnSpc>
              <a:spcBef>
                <a:spcPts val="0"/>
              </a:spcBef>
              <a:spcAft>
                <a:spcPts val="0"/>
              </a:spcAft>
              <a:buClr>
                <a:srgbClr val="434343"/>
              </a:buClr>
              <a:buSzPts val="1200"/>
              <a:buFont typeface="Roboto Condensed Light"/>
              <a:buAutoNum type="romanLcPeriod"/>
              <a:defRPr/>
            </a:lvl6pPr>
            <a:lvl7pPr lvl="6" algn="ctr" rtl="0">
              <a:lnSpc>
                <a:spcPct val="100000"/>
              </a:lnSpc>
              <a:spcBef>
                <a:spcPts val="0"/>
              </a:spcBef>
              <a:spcAft>
                <a:spcPts val="0"/>
              </a:spcAft>
              <a:buClr>
                <a:srgbClr val="434343"/>
              </a:buClr>
              <a:buSzPts val="1200"/>
              <a:buFont typeface="Roboto Condensed Light"/>
              <a:buAutoNum type="arabicPeriod"/>
              <a:defRPr/>
            </a:lvl7pPr>
            <a:lvl8pPr lvl="7" algn="ctr" rtl="0">
              <a:lnSpc>
                <a:spcPct val="100000"/>
              </a:lnSpc>
              <a:spcBef>
                <a:spcPts val="0"/>
              </a:spcBef>
              <a:spcAft>
                <a:spcPts val="0"/>
              </a:spcAft>
              <a:buClr>
                <a:srgbClr val="434343"/>
              </a:buClr>
              <a:buSzPts val="1200"/>
              <a:buFont typeface="Roboto Condensed Light"/>
              <a:buAutoNum type="alphaLcPeriod"/>
              <a:defRPr/>
            </a:lvl8pPr>
            <a:lvl9pPr lvl="8" algn="ctr"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1615" name="Google Shape;1615;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6" name="Google Shape;1616;p19"/>
          <p:cNvSpPr/>
          <p:nvPr/>
        </p:nvSpPr>
        <p:spPr>
          <a:xfrm rot="8336221">
            <a:off x="7623105" y="2979761"/>
            <a:ext cx="2905831" cy="3008124"/>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17" name="Google Shape;1617;p19"/>
          <p:cNvSpPr/>
          <p:nvPr/>
        </p:nvSpPr>
        <p:spPr>
          <a:xfrm rot="10083699">
            <a:off x="-1001026" y="-685727"/>
            <a:ext cx="2230937" cy="2441465"/>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363304" y="298813"/>
            <a:ext cx="394304" cy="627066"/>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19"/>
          <p:cNvGrpSpPr/>
          <p:nvPr/>
        </p:nvGrpSpPr>
        <p:grpSpPr>
          <a:xfrm>
            <a:off x="8106863" y="3062894"/>
            <a:ext cx="280525" cy="279555"/>
            <a:chOff x="2304594" y="2493825"/>
            <a:chExt cx="579837" cy="577832"/>
          </a:xfrm>
        </p:grpSpPr>
        <p:sp>
          <p:nvSpPr>
            <p:cNvPr id="1620" name="Google Shape;1620;p19"/>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0" name="Google Shape;1640;p19"/>
          <p:cNvSpPr/>
          <p:nvPr/>
        </p:nvSpPr>
        <p:spPr>
          <a:xfrm>
            <a:off x="8489076" y="2798376"/>
            <a:ext cx="457897" cy="335714"/>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1" name="Google Shape;1641;p19"/>
          <p:cNvGrpSpPr/>
          <p:nvPr/>
        </p:nvGrpSpPr>
        <p:grpSpPr>
          <a:xfrm>
            <a:off x="240888" y="1017719"/>
            <a:ext cx="280525" cy="279555"/>
            <a:chOff x="2304594" y="2493825"/>
            <a:chExt cx="579837" cy="577832"/>
          </a:xfrm>
        </p:grpSpPr>
        <p:sp>
          <p:nvSpPr>
            <p:cNvPr id="1642" name="Google Shape;1642;p19"/>
            <p:cNvSpPr/>
            <p:nvPr/>
          </p:nvSpPr>
          <p:spPr>
            <a:xfrm>
              <a:off x="2583449" y="2978561"/>
              <a:ext cx="59" cy="59"/>
            </a:xfrm>
            <a:custGeom>
              <a:avLst/>
              <a:gdLst/>
              <a:ahLst/>
              <a:cxnLst/>
              <a:rect l="l" t="t" r="r" b="b"/>
              <a:pathLst>
                <a:path w="1" h="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2668692" y="2873025"/>
              <a:ext cx="59" cy="0"/>
            </a:xfrm>
            <a:custGeom>
              <a:avLst/>
              <a:gdLst/>
              <a:ahLst/>
              <a:cxnLst/>
              <a:rect l="l" t="t" r="r" b="b"/>
              <a:pathLst>
                <a:path w="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2684856" y="2709440"/>
              <a:ext cx="59" cy="59"/>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643"/>
        <p:cNvGrpSpPr/>
        <p:nvPr/>
      </p:nvGrpSpPr>
      <p:grpSpPr>
        <a:xfrm>
          <a:off x="0" y="0"/>
          <a:ext cx="0" cy="0"/>
          <a:chOff x="0" y="0"/>
          <a:chExt cx="0" cy="0"/>
        </a:xfrm>
      </p:grpSpPr>
      <p:sp>
        <p:nvSpPr>
          <p:cNvPr id="2644" name="Google Shape;2644;p27"/>
          <p:cNvSpPr txBox="1">
            <a:spLocks noGrp="1"/>
          </p:cNvSpPr>
          <p:nvPr>
            <p:ph type="title" hasCustomPrompt="1"/>
          </p:nvPr>
        </p:nvSpPr>
        <p:spPr>
          <a:xfrm>
            <a:off x="3048525" y="540000"/>
            <a:ext cx="4049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45" name="Google Shape;2645;p27"/>
          <p:cNvSpPr txBox="1">
            <a:spLocks noGrp="1"/>
          </p:cNvSpPr>
          <p:nvPr>
            <p:ph type="subTitle" idx="1"/>
          </p:nvPr>
        </p:nvSpPr>
        <p:spPr>
          <a:xfrm>
            <a:off x="3048525" y="1246025"/>
            <a:ext cx="4049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646" name="Google Shape;2646;p27"/>
          <p:cNvSpPr txBox="1">
            <a:spLocks noGrp="1"/>
          </p:cNvSpPr>
          <p:nvPr>
            <p:ph type="title" idx="2" hasCustomPrompt="1"/>
          </p:nvPr>
        </p:nvSpPr>
        <p:spPr>
          <a:xfrm>
            <a:off x="3048525" y="1996144"/>
            <a:ext cx="4049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47" name="Google Shape;2647;p27"/>
          <p:cNvSpPr txBox="1">
            <a:spLocks noGrp="1"/>
          </p:cNvSpPr>
          <p:nvPr>
            <p:ph type="subTitle" idx="3"/>
          </p:nvPr>
        </p:nvSpPr>
        <p:spPr>
          <a:xfrm>
            <a:off x="3048525" y="2702169"/>
            <a:ext cx="4049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648" name="Google Shape;2648;p27"/>
          <p:cNvSpPr txBox="1">
            <a:spLocks noGrp="1"/>
          </p:cNvSpPr>
          <p:nvPr>
            <p:ph type="title" idx="4" hasCustomPrompt="1"/>
          </p:nvPr>
        </p:nvSpPr>
        <p:spPr>
          <a:xfrm>
            <a:off x="3048525" y="3452300"/>
            <a:ext cx="40497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48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649" name="Google Shape;2649;p27"/>
          <p:cNvSpPr txBox="1">
            <a:spLocks noGrp="1"/>
          </p:cNvSpPr>
          <p:nvPr>
            <p:ph type="subTitle" idx="5"/>
          </p:nvPr>
        </p:nvSpPr>
        <p:spPr>
          <a:xfrm>
            <a:off x="3048525" y="4158325"/>
            <a:ext cx="40497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2650" name="Google Shape;2650;p27"/>
          <p:cNvSpPr/>
          <p:nvPr/>
        </p:nvSpPr>
        <p:spPr>
          <a:xfrm rot="-8336221" flipH="1">
            <a:off x="-1044480" y="2979761"/>
            <a:ext cx="2905831" cy="3008124"/>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51" name="Google Shape;2651;p27"/>
          <p:cNvSpPr/>
          <p:nvPr/>
        </p:nvSpPr>
        <p:spPr>
          <a:xfrm rot="3139963" flipH="1">
            <a:off x="8191359" y="3071512"/>
            <a:ext cx="2603784" cy="4028951"/>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flipH="1">
            <a:off x="8225015" y="4149300"/>
            <a:ext cx="407777" cy="407756"/>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flipH="1">
            <a:off x="8720287" y="3638329"/>
            <a:ext cx="329729" cy="456235"/>
          </a:xfrm>
          <a:custGeom>
            <a:avLst/>
            <a:gdLst/>
            <a:ahLst/>
            <a:cxnLst/>
            <a:rect l="l" t="t" r="r" b="b"/>
            <a:pathLst>
              <a:path w="10342" h="14311" extrusionOk="0">
                <a:moveTo>
                  <a:pt x="5163" y="1"/>
                </a:moveTo>
                <a:cubicBezTo>
                  <a:pt x="3202" y="1"/>
                  <a:pt x="1610" y="1588"/>
                  <a:pt x="1610" y="3552"/>
                </a:cubicBezTo>
                <a:cubicBezTo>
                  <a:pt x="1610" y="4945"/>
                  <a:pt x="2413" y="6148"/>
                  <a:pt x="3584" y="6727"/>
                </a:cubicBezTo>
                <a:lnTo>
                  <a:pt x="180" y="13537"/>
                </a:lnTo>
                <a:cubicBezTo>
                  <a:pt x="1" y="13892"/>
                  <a:pt x="261" y="14310"/>
                  <a:pt x="657" y="14310"/>
                </a:cubicBezTo>
                <a:lnTo>
                  <a:pt x="9685" y="14310"/>
                </a:lnTo>
                <a:cubicBezTo>
                  <a:pt x="10085" y="14310"/>
                  <a:pt x="10342" y="13892"/>
                  <a:pt x="10166" y="13537"/>
                </a:cubicBezTo>
                <a:lnTo>
                  <a:pt x="6755" y="6720"/>
                </a:lnTo>
                <a:cubicBezTo>
                  <a:pt x="7913" y="6136"/>
                  <a:pt x="8710" y="4941"/>
                  <a:pt x="8710" y="3555"/>
                </a:cubicBezTo>
                <a:cubicBezTo>
                  <a:pt x="8713" y="1666"/>
                  <a:pt x="7162" y="60"/>
                  <a:pt x="5270" y="2"/>
                </a:cubicBezTo>
                <a:cubicBezTo>
                  <a:pt x="5234" y="1"/>
                  <a:pt x="5198" y="1"/>
                  <a:pt x="5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4" name="Google Shape;2654;p27"/>
          <p:cNvGrpSpPr/>
          <p:nvPr/>
        </p:nvGrpSpPr>
        <p:grpSpPr>
          <a:xfrm rot="-8294681" flipH="1">
            <a:off x="378361" y="-135252"/>
            <a:ext cx="1293654" cy="754219"/>
            <a:chOff x="3864475" y="2225200"/>
            <a:chExt cx="862200" cy="502675"/>
          </a:xfrm>
        </p:grpSpPr>
        <p:sp>
          <p:nvSpPr>
            <p:cNvPr id="2655" name="Google Shape;2655;p27"/>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7"/>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7"/>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7"/>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5" name="Google Shape;2665;p27"/>
          <p:cNvGrpSpPr/>
          <p:nvPr/>
        </p:nvGrpSpPr>
        <p:grpSpPr>
          <a:xfrm rot="-4596957" flipH="1">
            <a:off x="-531173" y="215229"/>
            <a:ext cx="2031864" cy="1184606"/>
            <a:chOff x="3864475" y="2225200"/>
            <a:chExt cx="862200" cy="502675"/>
          </a:xfrm>
        </p:grpSpPr>
        <p:sp>
          <p:nvSpPr>
            <p:cNvPr id="2666" name="Google Shape;2666;p27"/>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27"/>
          <p:cNvGrpSpPr/>
          <p:nvPr/>
        </p:nvGrpSpPr>
        <p:grpSpPr>
          <a:xfrm flipH="1">
            <a:off x="796238" y="2824445"/>
            <a:ext cx="457898" cy="456314"/>
            <a:chOff x="2304594" y="2493825"/>
            <a:chExt cx="579837" cy="577832"/>
          </a:xfrm>
        </p:grpSpPr>
        <p:sp>
          <p:nvSpPr>
            <p:cNvPr id="2677" name="Google Shape;2677;p27"/>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731"/>
        <p:cNvGrpSpPr/>
        <p:nvPr/>
      </p:nvGrpSpPr>
      <p:grpSpPr>
        <a:xfrm>
          <a:off x="0" y="0"/>
          <a:ext cx="0" cy="0"/>
          <a:chOff x="0" y="0"/>
          <a:chExt cx="0" cy="0"/>
        </a:xfrm>
      </p:grpSpPr>
      <p:sp>
        <p:nvSpPr>
          <p:cNvPr id="2732" name="Google Shape;2732;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33" name="Google Shape;2733;p29"/>
          <p:cNvSpPr/>
          <p:nvPr/>
        </p:nvSpPr>
        <p:spPr>
          <a:xfrm>
            <a:off x="6448275" y="-1983075"/>
            <a:ext cx="4840927" cy="333563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9"/>
          <p:cNvSpPr/>
          <p:nvPr/>
        </p:nvSpPr>
        <p:spPr>
          <a:xfrm>
            <a:off x="8072993" y="693832"/>
            <a:ext cx="445000" cy="445021"/>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5" name="Google Shape;2735;p29"/>
          <p:cNvGrpSpPr/>
          <p:nvPr/>
        </p:nvGrpSpPr>
        <p:grpSpPr>
          <a:xfrm rot="3267239" flipH="1">
            <a:off x="7602301" y="4302680"/>
            <a:ext cx="1653192" cy="963835"/>
            <a:chOff x="3864475" y="2225200"/>
            <a:chExt cx="862200" cy="502675"/>
          </a:xfrm>
        </p:grpSpPr>
        <p:sp>
          <p:nvSpPr>
            <p:cNvPr id="2736" name="Google Shape;2736;p29"/>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9"/>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9"/>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9"/>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9"/>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9"/>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9"/>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9"/>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29"/>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29"/>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6" name="Google Shape;2746;p29"/>
          <p:cNvSpPr/>
          <p:nvPr/>
        </p:nvSpPr>
        <p:spPr>
          <a:xfrm>
            <a:off x="-1777424" y="3998625"/>
            <a:ext cx="3313538" cy="2283184"/>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9"/>
          <p:cNvSpPr/>
          <p:nvPr/>
        </p:nvSpPr>
        <p:spPr>
          <a:xfrm>
            <a:off x="8428889" y="3709544"/>
            <a:ext cx="282522" cy="463886"/>
          </a:xfrm>
          <a:custGeom>
            <a:avLst/>
            <a:gdLst/>
            <a:ahLst/>
            <a:cxnLst/>
            <a:rect l="l" t="t" r="r" b="b"/>
            <a:pathLst>
              <a:path w="9560" h="15697" extrusionOk="0">
                <a:moveTo>
                  <a:pt x="2216" y="0"/>
                </a:moveTo>
                <a:cubicBezTo>
                  <a:pt x="2164" y="0"/>
                  <a:pt x="2120" y="37"/>
                  <a:pt x="2106" y="84"/>
                </a:cubicBezTo>
                <a:lnTo>
                  <a:pt x="16" y="8944"/>
                </a:lnTo>
                <a:cubicBezTo>
                  <a:pt x="1" y="9013"/>
                  <a:pt x="52" y="9079"/>
                  <a:pt x="126" y="9079"/>
                </a:cubicBezTo>
                <a:lnTo>
                  <a:pt x="3905" y="9079"/>
                </a:lnTo>
                <a:cubicBezTo>
                  <a:pt x="3979" y="9079"/>
                  <a:pt x="4034" y="9149"/>
                  <a:pt x="4015" y="9219"/>
                </a:cubicBezTo>
                <a:lnTo>
                  <a:pt x="2409" y="15559"/>
                </a:lnTo>
                <a:cubicBezTo>
                  <a:pt x="2390" y="15638"/>
                  <a:pt x="2456" y="15697"/>
                  <a:pt x="2523" y="15697"/>
                </a:cubicBezTo>
                <a:cubicBezTo>
                  <a:pt x="2556" y="15697"/>
                  <a:pt x="2589" y="15683"/>
                  <a:pt x="2612" y="15651"/>
                </a:cubicBezTo>
                <a:lnTo>
                  <a:pt x="9509" y="5893"/>
                </a:lnTo>
                <a:cubicBezTo>
                  <a:pt x="9560" y="5819"/>
                  <a:pt x="9509" y="5716"/>
                  <a:pt x="9417" y="5716"/>
                </a:cubicBezTo>
                <a:lnTo>
                  <a:pt x="4485" y="5716"/>
                </a:lnTo>
                <a:cubicBezTo>
                  <a:pt x="4394" y="5716"/>
                  <a:pt x="4342" y="5614"/>
                  <a:pt x="4394" y="5540"/>
                </a:cubicBezTo>
                <a:lnTo>
                  <a:pt x="8082" y="176"/>
                </a:lnTo>
                <a:cubicBezTo>
                  <a:pt x="8134" y="99"/>
                  <a:pt x="8079" y="0"/>
                  <a:pt x="79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9"/>
          <p:cNvSpPr/>
          <p:nvPr/>
        </p:nvSpPr>
        <p:spPr>
          <a:xfrm rot="4291683" flipH="1">
            <a:off x="-496139" y="-415328"/>
            <a:ext cx="1552980" cy="1621304"/>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9"/>
          <p:cNvSpPr/>
          <p:nvPr/>
        </p:nvSpPr>
        <p:spPr>
          <a:xfrm rot="5400000">
            <a:off x="1127586" y="4396896"/>
            <a:ext cx="487570" cy="775408"/>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0" name="Google Shape;2750;p29"/>
          <p:cNvGrpSpPr/>
          <p:nvPr/>
        </p:nvGrpSpPr>
        <p:grpSpPr>
          <a:xfrm>
            <a:off x="228027" y="3826207"/>
            <a:ext cx="445025" cy="443428"/>
            <a:chOff x="2304594" y="2493825"/>
            <a:chExt cx="579837" cy="577832"/>
          </a:xfrm>
        </p:grpSpPr>
        <p:sp>
          <p:nvSpPr>
            <p:cNvPr id="2751" name="Google Shape;2751;p29"/>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9"/>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9"/>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93"/>
        <p:cNvGrpSpPr/>
        <p:nvPr/>
      </p:nvGrpSpPr>
      <p:grpSpPr>
        <a:xfrm>
          <a:off x="0" y="0"/>
          <a:ext cx="0" cy="0"/>
          <a:chOff x="0" y="0"/>
          <a:chExt cx="0" cy="0"/>
        </a:xfrm>
      </p:grpSpPr>
      <p:sp>
        <p:nvSpPr>
          <p:cNvPr id="3594" name="Google Shape;3594;p35"/>
          <p:cNvSpPr/>
          <p:nvPr/>
        </p:nvSpPr>
        <p:spPr>
          <a:xfrm rot="-497256">
            <a:off x="-2963138" y="-1452651"/>
            <a:ext cx="4997567" cy="2530907"/>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95" name="Google Shape;3595;p35"/>
          <p:cNvSpPr/>
          <p:nvPr/>
        </p:nvSpPr>
        <p:spPr>
          <a:xfrm rot="-9210763">
            <a:off x="6153295" y="3683000"/>
            <a:ext cx="3422719" cy="3753810"/>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96" name="Google Shape;3596;p35"/>
          <p:cNvSpPr/>
          <p:nvPr/>
        </p:nvSpPr>
        <p:spPr>
          <a:xfrm>
            <a:off x="6313764" y="3926324"/>
            <a:ext cx="740134" cy="908014"/>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7" name="Google Shape;3597;p35"/>
          <p:cNvGrpSpPr/>
          <p:nvPr/>
        </p:nvGrpSpPr>
        <p:grpSpPr>
          <a:xfrm rot="1799941">
            <a:off x="7190897" y="4041449"/>
            <a:ext cx="484818" cy="677751"/>
            <a:chOff x="3378250" y="2315400"/>
            <a:chExt cx="621384" cy="868760"/>
          </a:xfrm>
        </p:grpSpPr>
        <p:sp>
          <p:nvSpPr>
            <p:cNvPr id="3598" name="Google Shape;3598;p35"/>
            <p:cNvSpPr/>
            <p:nvPr/>
          </p:nvSpPr>
          <p:spPr>
            <a:xfrm>
              <a:off x="3564829" y="2609991"/>
              <a:ext cx="434804" cy="220150"/>
            </a:xfrm>
            <a:custGeom>
              <a:avLst/>
              <a:gdLst/>
              <a:ahLst/>
              <a:cxnLst/>
              <a:rect l="l" t="t" r="r" b="b"/>
              <a:pathLst>
                <a:path w="8860" h="4486" extrusionOk="0">
                  <a:moveTo>
                    <a:pt x="8582" y="1468"/>
                  </a:moveTo>
                  <a:lnTo>
                    <a:pt x="8582" y="1471"/>
                  </a:lnTo>
                  <a:lnTo>
                    <a:pt x="8577" y="1468"/>
                  </a:lnTo>
                  <a:close/>
                  <a:moveTo>
                    <a:pt x="7910" y="1607"/>
                  </a:moveTo>
                  <a:lnTo>
                    <a:pt x="7910" y="1610"/>
                  </a:lnTo>
                  <a:cubicBezTo>
                    <a:pt x="7907" y="1610"/>
                    <a:pt x="7903" y="1610"/>
                    <a:pt x="7899" y="1615"/>
                  </a:cubicBezTo>
                  <a:lnTo>
                    <a:pt x="7899" y="1610"/>
                  </a:lnTo>
                  <a:cubicBezTo>
                    <a:pt x="7903" y="1610"/>
                    <a:pt x="7907" y="1610"/>
                    <a:pt x="7910" y="1607"/>
                  </a:cubicBezTo>
                  <a:close/>
                  <a:moveTo>
                    <a:pt x="8343" y="1637"/>
                  </a:moveTo>
                  <a:lnTo>
                    <a:pt x="8343" y="1640"/>
                  </a:lnTo>
                  <a:lnTo>
                    <a:pt x="8339" y="1640"/>
                  </a:lnTo>
                  <a:lnTo>
                    <a:pt x="8339" y="1637"/>
                  </a:lnTo>
                  <a:close/>
                  <a:moveTo>
                    <a:pt x="8354" y="1637"/>
                  </a:moveTo>
                  <a:cubicBezTo>
                    <a:pt x="8354" y="1640"/>
                    <a:pt x="8357" y="1640"/>
                    <a:pt x="8357" y="1644"/>
                  </a:cubicBezTo>
                  <a:cubicBezTo>
                    <a:pt x="8350" y="1647"/>
                    <a:pt x="8343" y="1647"/>
                    <a:pt x="8335" y="1647"/>
                  </a:cubicBezTo>
                  <a:cubicBezTo>
                    <a:pt x="8339" y="1644"/>
                    <a:pt x="8343" y="1644"/>
                    <a:pt x="8347" y="1644"/>
                  </a:cubicBezTo>
                  <a:cubicBezTo>
                    <a:pt x="8350" y="1640"/>
                    <a:pt x="8350" y="1640"/>
                    <a:pt x="8354" y="1637"/>
                  </a:cubicBezTo>
                  <a:close/>
                  <a:moveTo>
                    <a:pt x="8071" y="1647"/>
                  </a:moveTo>
                  <a:lnTo>
                    <a:pt x="8068" y="1651"/>
                  </a:lnTo>
                  <a:lnTo>
                    <a:pt x="8068" y="1647"/>
                  </a:lnTo>
                  <a:close/>
                  <a:moveTo>
                    <a:pt x="8281" y="1654"/>
                  </a:moveTo>
                  <a:cubicBezTo>
                    <a:pt x="8277" y="1659"/>
                    <a:pt x="8273" y="1659"/>
                    <a:pt x="8269" y="1662"/>
                  </a:cubicBezTo>
                  <a:cubicBezTo>
                    <a:pt x="8266" y="1659"/>
                    <a:pt x="8266" y="1654"/>
                    <a:pt x="8281" y="1654"/>
                  </a:cubicBezTo>
                  <a:close/>
                  <a:moveTo>
                    <a:pt x="7834" y="1674"/>
                  </a:moveTo>
                  <a:cubicBezTo>
                    <a:pt x="7835" y="1674"/>
                    <a:pt x="7836" y="1676"/>
                    <a:pt x="7833" y="1681"/>
                  </a:cubicBezTo>
                  <a:cubicBezTo>
                    <a:pt x="7833" y="1676"/>
                    <a:pt x="7829" y="1676"/>
                    <a:pt x="7829" y="1676"/>
                  </a:cubicBezTo>
                  <a:cubicBezTo>
                    <a:pt x="7831" y="1675"/>
                    <a:pt x="7832" y="1674"/>
                    <a:pt x="7834" y="1674"/>
                  </a:cubicBezTo>
                  <a:close/>
                  <a:moveTo>
                    <a:pt x="8416" y="1676"/>
                  </a:moveTo>
                  <a:lnTo>
                    <a:pt x="8416" y="1681"/>
                  </a:lnTo>
                  <a:lnTo>
                    <a:pt x="8398" y="1681"/>
                  </a:lnTo>
                  <a:cubicBezTo>
                    <a:pt x="8406" y="1676"/>
                    <a:pt x="8409" y="1676"/>
                    <a:pt x="8413" y="1676"/>
                  </a:cubicBezTo>
                  <a:close/>
                  <a:moveTo>
                    <a:pt x="8277" y="1691"/>
                  </a:moveTo>
                  <a:lnTo>
                    <a:pt x="8273" y="1695"/>
                  </a:lnTo>
                  <a:cubicBezTo>
                    <a:pt x="8273" y="1695"/>
                    <a:pt x="8269" y="1695"/>
                    <a:pt x="8269" y="1691"/>
                  </a:cubicBezTo>
                  <a:close/>
                  <a:moveTo>
                    <a:pt x="8233" y="1720"/>
                  </a:moveTo>
                  <a:lnTo>
                    <a:pt x="8233" y="1725"/>
                  </a:lnTo>
                  <a:lnTo>
                    <a:pt x="8229" y="1725"/>
                  </a:lnTo>
                  <a:lnTo>
                    <a:pt x="8229" y="1720"/>
                  </a:lnTo>
                  <a:close/>
                  <a:moveTo>
                    <a:pt x="7470" y="1977"/>
                  </a:moveTo>
                  <a:lnTo>
                    <a:pt x="7470" y="1979"/>
                  </a:lnTo>
                  <a:lnTo>
                    <a:pt x="7470" y="1979"/>
                  </a:lnTo>
                  <a:cubicBezTo>
                    <a:pt x="7469" y="1978"/>
                    <a:pt x="7468" y="1978"/>
                    <a:pt x="7466" y="1977"/>
                  </a:cubicBezTo>
                  <a:lnTo>
                    <a:pt x="7466" y="1977"/>
                  </a:lnTo>
                  <a:lnTo>
                    <a:pt x="7470" y="1981"/>
                  </a:lnTo>
                  <a:lnTo>
                    <a:pt x="7470" y="1979"/>
                  </a:lnTo>
                  <a:lnTo>
                    <a:pt x="7470" y="1979"/>
                  </a:lnTo>
                  <a:cubicBezTo>
                    <a:pt x="7471" y="1979"/>
                    <a:pt x="7472" y="1980"/>
                    <a:pt x="7472" y="1980"/>
                  </a:cubicBezTo>
                  <a:cubicBezTo>
                    <a:pt x="7473" y="1980"/>
                    <a:pt x="7472" y="1979"/>
                    <a:pt x="7470" y="1977"/>
                  </a:cubicBezTo>
                  <a:lnTo>
                    <a:pt x="7470" y="1977"/>
                  </a:lnTo>
                  <a:cubicBezTo>
                    <a:pt x="7474" y="1981"/>
                    <a:pt x="7474" y="1981"/>
                    <a:pt x="7477" y="1981"/>
                  </a:cubicBezTo>
                  <a:lnTo>
                    <a:pt x="7474" y="1984"/>
                  </a:lnTo>
                  <a:lnTo>
                    <a:pt x="7470" y="1981"/>
                  </a:lnTo>
                  <a:lnTo>
                    <a:pt x="7470" y="1981"/>
                  </a:lnTo>
                  <a:lnTo>
                    <a:pt x="7466" y="1977"/>
                  </a:lnTo>
                  <a:close/>
                  <a:moveTo>
                    <a:pt x="7668" y="1984"/>
                  </a:moveTo>
                  <a:cubicBezTo>
                    <a:pt x="7672" y="1985"/>
                    <a:pt x="7672" y="1985"/>
                    <a:pt x="7672" y="1989"/>
                  </a:cubicBezTo>
                  <a:cubicBezTo>
                    <a:pt x="7669" y="1989"/>
                    <a:pt x="7665" y="1990"/>
                    <a:pt x="7664" y="1990"/>
                  </a:cubicBezTo>
                  <a:cubicBezTo>
                    <a:pt x="7663" y="1990"/>
                    <a:pt x="7663" y="1990"/>
                    <a:pt x="7664" y="1989"/>
                  </a:cubicBezTo>
                  <a:cubicBezTo>
                    <a:pt x="7666" y="1986"/>
                    <a:pt x="7667" y="1985"/>
                    <a:pt x="7668" y="1984"/>
                  </a:cubicBezTo>
                  <a:close/>
                  <a:moveTo>
                    <a:pt x="7408" y="1989"/>
                  </a:moveTo>
                  <a:lnTo>
                    <a:pt x="7408" y="1992"/>
                  </a:lnTo>
                  <a:lnTo>
                    <a:pt x="7404" y="1992"/>
                  </a:lnTo>
                  <a:lnTo>
                    <a:pt x="7404" y="1989"/>
                  </a:lnTo>
                  <a:close/>
                  <a:moveTo>
                    <a:pt x="7442" y="1991"/>
                  </a:moveTo>
                  <a:cubicBezTo>
                    <a:pt x="7444" y="1991"/>
                    <a:pt x="7446" y="1992"/>
                    <a:pt x="7448" y="1992"/>
                  </a:cubicBezTo>
                  <a:cubicBezTo>
                    <a:pt x="7444" y="1996"/>
                    <a:pt x="7442" y="1996"/>
                    <a:pt x="7440" y="1996"/>
                  </a:cubicBezTo>
                  <a:cubicBezTo>
                    <a:pt x="7437" y="1996"/>
                    <a:pt x="7435" y="1996"/>
                    <a:pt x="7433" y="1996"/>
                  </a:cubicBezTo>
                  <a:cubicBezTo>
                    <a:pt x="7437" y="1992"/>
                    <a:pt x="7440" y="1991"/>
                    <a:pt x="7442" y="1991"/>
                  </a:cubicBezTo>
                  <a:close/>
                  <a:moveTo>
                    <a:pt x="7426" y="1996"/>
                  </a:moveTo>
                  <a:lnTo>
                    <a:pt x="7426" y="1999"/>
                  </a:lnTo>
                  <a:lnTo>
                    <a:pt x="7422" y="1999"/>
                  </a:lnTo>
                  <a:lnTo>
                    <a:pt x="7426" y="1996"/>
                  </a:lnTo>
                  <a:close/>
                  <a:moveTo>
                    <a:pt x="7243" y="2072"/>
                  </a:moveTo>
                  <a:lnTo>
                    <a:pt x="7239" y="2077"/>
                  </a:lnTo>
                  <a:lnTo>
                    <a:pt x="7235" y="2072"/>
                  </a:lnTo>
                  <a:close/>
                  <a:moveTo>
                    <a:pt x="6795" y="2182"/>
                  </a:moveTo>
                  <a:lnTo>
                    <a:pt x="6795" y="2182"/>
                  </a:lnTo>
                  <a:cubicBezTo>
                    <a:pt x="6791" y="2187"/>
                    <a:pt x="6788" y="2187"/>
                    <a:pt x="6781" y="2187"/>
                  </a:cubicBezTo>
                  <a:cubicBezTo>
                    <a:pt x="6788" y="2187"/>
                    <a:pt x="6791" y="2182"/>
                    <a:pt x="6795" y="2182"/>
                  </a:cubicBezTo>
                  <a:close/>
                  <a:moveTo>
                    <a:pt x="1761" y="2190"/>
                  </a:moveTo>
                  <a:lnTo>
                    <a:pt x="1765" y="2194"/>
                  </a:lnTo>
                  <a:lnTo>
                    <a:pt x="1753" y="2194"/>
                  </a:lnTo>
                  <a:cubicBezTo>
                    <a:pt x="1757" y="2194"/>
                    <a:pt x="1757" y="2194"/>
                    <a:pt x="1761" y="2190"/>
                  </a:cubicBezTo>
                  <a:close/>
                  <a:moveTo>
                    <a:pt x="6487" y="2289"/>
                  </a:moveTo>
                  <a:lnTo>
                    <a:pt x="6487" y="2292"/>
                  </a:lnTo>
                  <a:lnTo>
                    <a:pt x="6483" y="2292"/>
                  </a:lnTo>
                  <a:lnTo>
                    <a:pt x="6487" y="2289"/>
                  </a:lnTo>
                  <a:close/>
                  <a:moveTo>
                    <a:pt x="5534" y="2666"/>
                  </a:moveTo>
                  <a:lnTo>
                    <a:pt x="5530" y="2671"/>
                  </a:lnTo>
                  <a:lnTo>
                    <a:pt x="5530" y="2666"/>
                  </a:lnTo>
                  <a:close/>
                  <a:moveTo>
                    <a:pt x="5270" y="2688"/>
                  </a:moveTo>
                  <a:lnTo>
                    <a:pt x="5266" y="2693"/>
                  </a:lnTo>
                  <a:lnTo>
                    <a:pt x="5266" y="2688"/>
                  </a:lnTo>
                  <a:close/>
                  <a:moveTo>
                    <a:pt x="4969" y="2798"/>
                  </a:moveTo>
                  <a:lnTo>
                    <a:pt x="4969" y="2803"/>
                  </a:lnTo>
                  <a:cubicBezTo>
                    <a:pt x="4965" y="2803"/>
                    <a:pt x="4962" y="2803"/>
                    <a:pt x="4958" y="2806"/>
                  </a:cubicBezTo>
                  <a:lnTo>
                    <a:pt x="4958" y="2803"/>
                  </a:lnTo>
                  <a:cubicBezTo>
                    <a:pt x="4962" y="2803"/>
                    <a:pt x="4965" y="2803"/>
                    <a:pt x="4969" y="2798"/>
                  </a:cubicBezTo>
                  <a:close/>
                  <a:moveTo>
                    <a:pt x="5072" y="2847"/>
                  </a:moveTo>
                  <a:lnTo>
                    <a:pt x="5068" y="2850"/>
                  </a:lnTo>
                  <a:lnTo>
                    <a:pt x="5068" y="2847"/>
                  </a:lnTo>
                  <a:close/>
                  <a:moveTo>
                    <a:pt x="118" y="3106"/>
                  </a:moveTo>
                  <a:lnTo>
                    <a:pt x="120" y="3108"/>
                  </a:lnTo>
                  <a:lnTo>
                    <a:pt x="120" y="3108"/>
                  </a:lnTo>
                  <a:lnTo>
                    <a:pt x="121" y="3106"/>
                  </a:lnTo>
                  <a:close/>
                  <a:moveTo>
                    <a:pt x="515" y="3898"/>
                  </a:moveTo>
                  <a:cubicBezTo>
                    <a:pt x="513" y="3898"/>
                    <a:pt x="512" y="3898"/>
                    <a:pt x="510" y="3898"/>
                  </a:cubicBezTo>
                  <a:cubicBezTo>
                    <a:pt x="513" y="3898"/>
                    <a:pt x="513" y="3898"/>
                    <a:pt x="515" y="3898"/>
                  </a:cubicBezTo>
                  <a:close/>
                  <a:moveTo>
                    <a:pt x="8053" y="0"/>
                  </a:moveTo>
                  <a:cubicBezTo>
                    <a:pt x="8046" y="4"/>
                    <a:pt x="8042" y="4"/>
                    <a:pt x="8039" y="8"/>
                  </a:cubicBezTo>
                  <a:cubicBezTo>
                    <a:pt x="8013" y="15"/>
                    <a:pt x="7987" y="22"/>
                    <a:pt x="7965" y="34"/>
                  </a:cubicBezTo>
                  <a:cubicBezTo>
                    <a:pt x="7947" y="41"/>
                    <a:pt x="7925" y="48"/>
                    <a:pt x="7907" y="56"/>
                  </a:cubicBezTo>
                  <a:cubicBezTo>
                    <a:pt x="7888" y="63"/>
                    <a:pt x="7866" y="66"/>
                    <a:pt x="7851" y="78"/>
                  </a:cubicBezTo>
                  <a:cubicBezTo>
                    <a:pt x="7844" y="81"/>
                    <a:pt x="7833" y="85"/>
                    <a:pt x="7822" y="85"/>
                  </a:cubicBezTo>
                  <a:cubicBezTo>
                    <a:pt x="7815" y="88"/>
                    <a:pt x="7811" y="92"/>
                    <a:pt x="7800" y="92"/>
                  </a:cubicBezTo>
                  <a:cubicBezTo>
                    <a:pt x="7796" y="92"/>
                    <a:pt x="7785" y="100"/>
                    <a:pt x="7778" y="103"/>
                  </a:cubicBezTo>
                  <a:cubicBezTo>
                    <a:pt x="7745" y="114"/>
                    <a:pt x="7708" y="125"/>
                    <a:pt x="7675" y="140"/>
                  </a:cubicBezTo>
                  <a:cubicBezTo>
                    <a:pt x="7642" y="151"/>
                    <a:pt x="7609" y="162"/>
                    <a:pt x="7576" y="169"/>
                  </a:cubicBezTo>
                  <a:cubicBezTo>
                    <a:pt x="7547" y="180"/>
                    <a:pt x="7514" y="195"/>
                    <a:pt x="7485" y="206"/>
                  </a:cubicBezTo>
                  <a:cubicBezTo>
                    <a:pt x="7470" y="206"/>
                    <a:pt x="7459" y="213"/>
                    <a:pt x="7448" y="217"/>
                  </a:cubicBezTo>
                  <a:cubicBezTo>
                    <a:pt x="7437" y="217"/>
                    <a:pt x="7426" y="228"/>
                    <a:pt x="7415" y="228"/>
                  </a:cubicBezTo>
                  <a:cubicBezTo>
                    <a:pt x="7404" y="235"/>
                    <a:pt x="7393" y="235"/>
                    <a:pt x="7378" y="239"/>
                  </a:cubicBezTo>
                  <a:cubicBezTo>
                    <a:pt x="7367" y="246"/>
                    <a:pt x="7356" y="246"/>
                    <a:pt x="7345" y="254"/>
                  </a:cubicBezTo>
                  <a:cubicBezTo>
                    <a:pt x="7338" y="257"/>
                    <a:pt x="7331" y="261"/>
                    <a:pt x="7320" y="261"/>
                  </a:cubicBezTo>
                  <a:lnTo>
                    <a:pt x="7316" y="265"/>
                  </a:lnTo>
                  <a:cubicBezTo>
                    <a:pt x="7294" y="272"/>
                    <a:pt x="7272" y="283"/>
                    <a:pt x="7246" y="290"/>
                  </a:cubicBezTo>
                  <a:cubicBezTo>
                    <a:pt x="7213" y="305"/>
                    <a:pt x="7180" y="312"/>
                    <a:pt x="7147" y="327"/>
                  </a:cubicBezTo>
                  <a:cubicBezTo>
                    <a:pt x="7089" y="345"/>
                    <a:pt x="7030" y="371"/>
                    <a:pt x="6971" y="386"/>
                  </a:cubicBezTo>
                  <a:cubicBezTo>
                    <a:pt x="6964" y="389"/>
                    <a:pt x="6957" y="393"/>
                    <a:pt x="6953" y="393"/>
                  </a:cubicBezTo>
                  <a:cubicBezTo>
                    <a:pt x="6945" y="397"/>
                    <a:pt x="6938" y="400"/>
                    <a:pt x="6935" y="400"/>
                  </a:cubicBezTo>
                  <a:cubicBezTo>
                    <a:pt x="6913" y="408"/>
                    <a:pt x="6894" y="419"/>
                    <a:pt x="6872" y="419"/>
                  </a:cubicBezTo>
                  <a:cubicBezTo>
                    <a:pt x="6865" y="419"/>
                    <a:pt x="6854" y="422"/>
                    <a:pt x="6850" y="426"/>
                  </a:cubicBezTo>
                  <a:cubicBezTo>
                    <a:pt x="6843" y="433"/>
                    <a:pt x="6835" y="433"/>
                    <a:pt x="6825" y="437"/>
                  </a:cubicBezTo>
                  <a:cubicBezTo>
                    <a:pt x="6810" y="444"/>
                    <a:pt x="6791" y="448"/>
                    <a:pt x="6773" y="455"/>
                  </a:cubicBezTo>
                  <a:cubicBezTo>
                    <a:pt x="6768" y="457"/>
                    <a:pt x="6763" y="458"/>
                    <a:pt x="6759" y="458"/>
                  </a:cubicBezTo>
                  <a:cubicBezTo>
                    <a:pt x="6755" y="458"/>
                    <a:pt x="6751" y="457"/>
                    <a:pt x="6747" y="455"/>
                  </a:cubicBezTo>
                  <a:cubicBezTo>
                    <a:pt x="6744" y="459"/>
                    <a:pt x="6740" y="463"/>
                    <a:pt x="6737" y="463"/>
                  </a:cubicBezTo>
                  <a:cubicBezTo>
                    <a:pt x="6733" y="466"/>
                    <a:pt x="6725" y="466"/>
                    <a:pt x="6722" y="466"/>
                  </a:cubicBezTo>
                  <a:lnTo>
                    <a:pt x="6718" y="466"/>
                  </a:lnTo>
                  <a:cubicBezTo>
                    <a:pt x="6703" y="470"/>
                    <a:pt x="6689" y="477"/>
                    <a:pt x="6674" y="481"/>
                  </a:cubicBezTo>
                  <a:cubicBezTo>
                    <a:pt x="6656" y="485"/>
                    <a:pt x="6641" y="488"/>
                    <a:pt x="6627" y="492"/>
                  </a:cubicBezTo>
                  <a:cubicBezTo>
                    <a:pt x="6623" y="496"/>
                    <a:pt x="6615" y="496"/>
                    <a:pt x="6608" y="499"/>
                  </a:cubicBezTo>
                  <a:cubicBezTo>
                    <a:pt x="6607" y="501"/>
                    <a:pt x="6604" y="501"/>
                    <a:pt x="6601" y="501"/>
                  </a:cubicBezTo>
                  <a:cubicBezTo>
                    <a:pt x="6598" y="501"/>
                    <a:pt x="6595" y="501"/>
                    <a:pt x="6593" y="503"/>
                  </a:cubicBezTo>
                  <a:cubicBezTo>
                    <a:pt x="6590" y="507"/>
                    <a:pt x="6583" y="507"/>
                    <a:pt x="6579" y="507"/>
                  </a:cubicBezTo>
                  <a:cubicBezTo>
                    <a:pt x="6571" y="507"/>
                    <a:pt x="6561" y="507"/>
                    <a:pt x="6561" y="510"/>
                  </a:cubicBezTo>
                  <a:cubicBezTo>
                    <a:pt x="6549" y="518"/>
                    <a:pt x="6539" y="518"/>
                    <a:pt x="6531" y="518"/>
                  </a:cubicBezTo>
                  <a:cubicBezTo>
                    <a:pt x="6529" y="520"/>
                    <a:pt x="6527" y="520"/>
                    <a:pt x="6526" y="520"/>
                  </a:cubicBezTo>
                  <a:cubicBezTo>
                    <a:pt x="6524" y="520"/>
                    <a:pt x="6522" y="520"/>
                    <a:pt x="6520" y="521"/>
                  </a:cubicBezTo>
                  <a:cubicBezTo>
                    <a:pt x="6509" y="521"/>
                    <a:pt x="6498" y="525"/>
                    <a:pt x="6487" y="529"/>
                  </a:cubicBezTo>
                  <a:cubicBezTo>
                    <a:pt x="6476" y="532"/>
                    <a:pt x="6465" y="532"/>
                    <a:pt x="6454" y="536"/>
                  </a:cubicBezTo>
                  <a:cubicBezTo>
                    <a:pt x="6439" y="540"/>
                    <a:pt x="6429" y="543"/>
                    <a:pt x="6414" y="547"/>
                  </a:cubicBezTo>
                  <a:cubicBezTo>
                    <a:pt x="6399" y="551"/>
                    <a:pt x="6388" y="554"/>
                    <a:pt x="6373" y="558"/>
                  </a:cubicBezTo>
                  <a:cubicBezTo>
                    <a:pt x="6366" y="562"/>
                    <a:pt x="6359" y="565"/>
                    <a:pt x="6351" y="565"/>
                  </a:cubicBezTo>
                  <a:cubicBezTo>
                    <a:pt x="6341" y="569"/>
                    <a:pt x="6333" y="569"/>
                    <a:pt x="6326" y="569"/>
                  </a:cubicBezTo>
                  <a:cubicBezTo>
                    <a:pt x="6322" y="569"/>
                    <a:pt x="6322" y="569"/>
                    <a:pt x="6319" y="573"/>
                  </a:cubicBezTo>
                  <a:cubicBezTo>
                    <a:pt x="6285" y="580"/>
                    <a:pt x="6256" y="595"/>
                    <a:pt x="6223" y="598"/>
                  </a:cubicBezTo>
                  <a:cubicBezTo>
                    <a:pt x="6212" y="602"/>
                    <a:pt x="6201" y="606"/>
                    <a:pt x="6190" y="609"/>
                  </a:cubicBezTo>
                  <a:cubicBezTo>
                    <a:pt x="6179" y="613"/>
                    <a:pt x="6172" y="617"/>
                    <a:pt x="6161" y="617"/>
                  </a:cubicBezTo>
                  <a:cubicBezTo>
                    <a:pt x="6150" y="617"/>
                    <a:pt x="6143" y="628"/>
                    <a:pt x="6131" y="631"/>
                  </a:cubicBezTo>
                  <a:lnTo>
                    <a:pt x="6121" y="631"/>
                  </a:lnTo>
                  <a:cubicBezTo>
                    <a:pt x="6109" y="631"/>
                    <a:pt x="6102" y="635"/>
                    <a:pt x="6091" y="639"/>
                  </a:cubicBezTo>
                  <a:cubicBezTo>
                    <a:pt x="6084" y="642"/>
                    <a:pt x="6073" y="646"/>
                    <a:pt x="6065" y="650"/>
                  </a:cubicBezTo>
                  <a:cubicBezTo>
                    <a:pt x="6055" y="650"/>
                    <a:pt x="6043" y="653"/>
                    <a:pt x="6033" y="657"/>
                  </a:cubicBezTo>
                  <a:cubicBezTo>
                    <a:pt x="6025" y="661"/>
                    <a:pt x="6014" y="661"/>
                    <a:pt x="6011" y="668"/>
                  </a:cubicBezTo>
                  <a:cubicBezTo>
                    <a:pt x="5999" y="668"/>
                    <a:pt x="5989" y="672"/>
                    <a:pt x="5981" y="675"/>
                  </a:cubicBezTo>
                  <a:cubicBezTo>
                    <a:pt x="5923" y="694"/>
                    <a:pt x="5864" y="712"/>
                    <a:pt x="5805" y="730"/>
                  </a:cubicBezTo>
                  <a:cubicBezTo>
                    <a:pt x="5798" y="734"/>
                    <a:pt x="5787" y="738"/>
                    <a:pt x="5776" y="738"/>
                  </a:cubicBezTo>
                  <a:cubicBezTo>
                    <a:pt x="5769" y="741"/>
                    <a:pt x="5757" y="745"/>
                    <a:pt x="5750" y="749"/>
                  </a:cubicBezTo>
                  <a:cubicBezTo>
                    <a:pt x="5747" y="752"/>
                    <a:pt x="5743" y="752"/>
                    <a:pt x="5739" y="752"/>
                  </a:cubicBezTo>
                  <a:cubicBezTo>
                    <a:pt x="5721" y="756"/>
                    <a:pt x="5703" y="760"/>
                    <a:pt x="5684" y="767"/>
                  </a:cubicBezTo>
                  <a:cubicBezTo>
                    <a:pt x="5655" y="778"/>
                    <a:pt x="5625" y="786"/>
                    <a:pt x="5596" y="796"/>
                  </a:cubicBezTo>
                  <a:cubicBezTo>
                    <a:pt x="5589" y="796"/>
                    <a:pt x="5581" y="796"/>
                    <a:pt x="5574" y="800"/>
                  </a:cubicBezTo>
                  <a:cubicBezTo>
                    <a:pt x="5559" y="808"/>
                    <a:pt x="5545" y="811"/>
                    <a:pt x="5530" y="815"/>
                  </a:cubicBezTo>
                  <a:cubicBezTo>
                    <a:pt x="5527" y="815"/>
                    <a:pt x="5523" y="815"/>
                    <a:pt x="5519" y="818"/>
                  </a:cubicBezTo>
                  <a:cubicBezTo>
                    <a:pt x="5515" y="822"/>
                    <a:pt x="5508" y="822"/>
                    <a:pt x="5501" y="826"/>
                  </a:cubicBezTo>
                  <a:cubicBezTo>
                    <a:pt x="5483" y="833"/>
                    <a:pt x="5464" y="833"/>
                    <a:pt x="5446" y="844"/>
                  </a:cubicBezTo>
                  <a:lnTo>
                    <a:pt x="5442" y="844"/>
                  </a:lnTo>
                  <a:cubicBezTo>
                    <a:pt x="5440" y="844"/>
                    <a:pt x="5439" y="843"/>
                    <a:pt x="5437" y="843"/>
                  </a:cubicBezTo>
                  <a:cubicBezTo>
                    <a:pt x="5429" y="843"/>
                    <a:pt x="5422" y="852"/>
                    <a:pt x="5413" y="852"/>
                  </a:cubicBezTo>
                  <a:cubicBezTo>
                    <a:pt x="5402" y="859"/>
                    <a:pt x="5391" y="862"/>
                    <a:pt x="5380" y="866"/>
                  </a:cubicBezTo>
                  <a:cubicBezTo>
                    <a:pt x="5329" y="881"/>
                    <a:pt x="5281" y="899"/>
                    <a:pt x="5229" y="914"/>
                  </a:cubicBezTo>
                  <a:cubicBezTo>
                    <a:pt x="5226" y="914"/>
                    <a:pt x="5219" y="918"/>
                    <a:pt x="5215" y="918"/>
                  </a:cubicBezTo>
                  <a:cubicBezTo>
                    <a:pt x="5207" y="925"/>
                    <a:pt x="5200" y="925"/>
                    <a:pt x="5193" y="928"/>
                  </a:cubicBezTo>
                  <a:cubicBezTo>
                    <a:pt x="5182" y="932"/>
                    <a:pt x="5175" y="936"/>
                    <a:pt x="5167" y="940"/>
                  </a:cubicBezTo>
                  <a:cubicBezTo>
                    <a:pt x="5149" y="947"/>
                    <a:pt x="5134" y="950"/>
                    <a:pt x="5119" y="958"/>
                  </a:cubicBezTo>
                  <a:cubicBezTo>
                    <a:pt x="5101" y="965"/>
                    <a:pt x="5083" y="969"/>
                    <a:pt x="5068" y="976"/>
                  </a:cubicBezTo>
                  <a:cubicBezTo>
                    <a:pt x="5050" y="980"/>
                    <a:pt x="5035" y="991"/>
                    <a:pt x="5017" y="991"/>
                  </a:cubicBezTo>
                  <a:cubicBezTo>
                    <a:pt x="5013" y="991"/>
                    <a:pt x="5006" y="994"/>
                    <a:pt x="5006" y="998"/>
                  </a:cubicBezTo>
                  <a:cubicBezTo>
                    <a:pt x="5002" y="1002"/>
                    <a:pt x="4995" y="1006"/>
                    <a:pt x="4991" y="1006"/>
                  </a:cubicBezTo>
                  <a:cubicBezTo>
                    <a:pt x="4980" y="1006"/>
                    <a:pt x="4965" y="1009"/>
                    <a:pt x="4958" y="1013"/>
                  </a:cubicBezTo>
                  <a:cubicBezTo>
                    <a:pt x="4943" y="1020"/>
                    <a:pt x="4929" y="1024"/>
                    <a:pt x="4914" y="1031"/>
                  </a:cubicBezTo>
                  <a:cubicBezTo>
                    <a:pt x="4899" y="1035"/>
                    <a:pt x="4885" y="1038"/>
                    <a:pt x="4874" y="1042"/>
                  </a:cubicBezTo>
                  <a:cubicBezTo>
                    <a:pt x="4867" y="1046"/>
                    <a:pt x="4863" y="1046"/>
                    <a:pt x="4855" y="1050"/>
                  </a:cubicBezTo>
                  <a:cubicBezTo>
                    <a:pt x="4855" y="1053"/>
                    <a:pt x="4845" y="1053"/>
                    <a:pt x="4841" y="1053"/>
                  </a:cubicBezTo>
                  <a:cubicBezTo>
                    <a:pt x="4837" y="1060"/>
                    <a:pt x="4830" y="1060"/>
                    <a:pt x="4823" y="1060"/>
                  </a:cubicBezTo>
                  <a:cubicBezTo>
                    <a:pt x="4801" y="1068"/>
                    <a:pt x="4779" y="1075"/>
                    <a:pt x="4757" y="1082"/>
                  </a:cubicBezTo>
                  <a:cubicBezTo>
                    <a:pt x="4753" y="1086"/>
                    <a:pt x="4745" y="1086"/>
                    <a:pt x="4742" y="1090"/>
                  </a:cubicBezTo>
                  <a:cubicBezTo>
                    <a:pt x="4735" y="1094"/>
                    <a:pt x="4723" y="1097"/>
                    <a:pt x="4716" y="1101"/>
                  </a:cubicBezTo>
                  <a:cubicBezTo>
                    <a:pt x="4705" y="1101"/>
                    <a:pt x="4694" y="1104"/>
                    <a:pt x="4683" y="1108"/>
                  </a:cubicBezTo>
                  <a:cubicBezTo>
                    <a:pt x="4613" y="1134"/>
                    <a:pt x="4540" y="1152"/>
                    <a:pt x="4474" y="1182"/>
                  </a:cubicBezTo>
                  <a:cubicBezTo>
                    <a:pt x="4463" y="1185"/>
                    <a:pt x="4452" y="1185"/>
                    <a:pt x="4445" y="1189"/>
                  </a:cubicBezTo>
                  <a:cubicBezTo>
                    <a:pt x="4434" y="1196"/>
                    <a:pt x="4419" y="1200"/>
                    <a:pt x="4408" y="1204"/>
                  </a:cubicBezTo>
                  <a:cubicBezTo>
                    <a:pt x="4386" y="1211"/>
                    <a:pt x="4361" y="1218"/>
                    <a:pt x="4339" y="1226"/>
                  </a:cubicBezTo>
                  <a:cubicBezTo>
                    <a:pt x="4331" y="1226"/>
                    <a:pt x="4327" y="1229"/>
                    <a:pt x="4324" y="1229"/>
                  </a:cubicBezTo>
                  <a:cubicBezTo>
                    <a:pt x="4309" y="1240"/>
                    <a:pt x="4291" y="1248"/>
                    <a:pt x="4276" y="1251"/>
                  </a:cubicBezTo>
                  <a:cubicBezTo>
                    <a:pt x="4273" y="1251"/>
                    <a:pt x="4269" y="1251"/>
                    <a:pt x="4269" y="1255"/>
                  </a:cubicBezTo>
                  <a:cubicBezTo>
                    <a:pt x="4258" y="1262"/>
                    <a:pt x="4247" y="1262"/>
                    <a:pt x="4236" y="1266"/>
                  </a:cubicBezTo>
                  <a:cubicBezTo>
                    <a:pt x="4221" y="1270"/>
                    <a:pt x="4214" y="1277"/>
                    <a:pt x="4199" y="1280"/>
                  </a:cubicBezTo>
                  <a:cubicBezTo>
                    <a:pt x="4148" y="1299"/>
                    <a:pt x="4097" y="1314"/>
                    <a:pt x="4045" y="1332"/>
                  </a:cubicBezTo>
                  <a:cubicBezTo>
                    <a:pt x="4027" y="1339"/>
                    <a:pt x="4009" y="1343"/>
                    <a:pt x="3994" y="1358"/>
                  </a:cubicBezTo>
                  <a:lnTo>
                    <a:pt x="3987" y="1358"/>
                  </a:lnTo>
                  <a:cubicBezTo>
                    <a:pt x="3950" y="1368"/>
                    <a:pt x="3913" y="1387"/>
                    <a:pt x="3877" y="1398"/>
                  </a:cubicBezTo>
                  <a:cubicBezTo>
                    <a:pt x="3873" y="1398"/>
                    <a:pt x="3869" y="1398"/>
                    <a:pt x="3865" y="1402"/>
                  </a:cubicBezTo>
                  <a:lnTo>
                    <a:pt x="3862" y="1402"/>
                  </a:lnTo>
                  <a:cubicBezTo>
                    <a:pt x="3865" y="1409"/>
                    <a:pt x="3855" y="1409"/>
                    <a:pt x="3847" y="1412"/>
                  </a:cubicBezTo>
                  <a:cubicBezTo>
                    <a:pt x="3814" y="1420"/>
                    <a:pt x="3785" y="1434"/>
                    <a:pt x="3752" y="1446"/>
                  </a:cubicBezTo>
                  <a:cubicBezTo>
                    <a:pt x="3748" y="1446"/>
                    <a:pt x="3748" y="1449"/>
                    <a:pt x="3745" y="1449"/>
                  </a:cubicBezTo>
                  <a:cubicBezTo>
                    <a:pt x="3726" y="1456"/>
                    <a:pt x="3711" y="1464"/>
                    <a:pt x="3689" y="1471"/>
                  </a:cubicBezTo>
                  <a:cubicBezTo>
                    <a:pt x="3689" y="1471"/>
                    <a:pt x="3686" y="1475"/>
                    <a:pt x="3682" y="1475"/>
                  </a:cubicBezTo>
                  <a:cubicBezTo>
                    <a:pt x="3667" y="1483"/>
                    <a:pt x="3657" y="1490"/>
                    <a:pt x="3638" y="1493"/>
                  </a:cubicBezTo>
                  <a:cubicBezTo>
                    <a:pt x="3635" y="1493"/>
                    <a:pt x="3631" y="1497"/>
                    <a:pt x="3623" y="1497"/>
                  </a:cubicBezTo>
                  <a:cubicBezTo>
                    <a:pt x="3609" y="1508"/>
                    <a:pt x="3591" y="1515"/>
                    <a:pt x="3569" y="1522"/>
                  </a:cubicBezTo>
                  <a:cubicBezTo>
                    <a:pt x="3557" y="1527"/>
                    <a:pt x="3543" y="1530"/>
                    <a:pt x="3532" y="1537"/>
                  </a:cubicBezTo>
                  <a:cubicBezTo>
                    <a:pt x="3539" y="1534"/>
                    <a:pt x="3547" y="1534"/>
                    <a:pt x="3554" y="1530"/>
                  </a:cubicBezTo>
                  <a:lnTo>
                    <a:pt x="3554" y="1530"/>
                  </a:lnTo>
                  <a:cubicBezTo>
                    <a:pt x="3547" y="1534"/>
                    <a:pt x="3539" y="1537"/>
                    <a:pt x="3532" y="1537"/>
                  </a:cubicBezTo>
                  <a:cubicBezTo>
                    <a:pt x="3528" y="1541"/>
                    <a:pt x="3517" y="1541"/>
                    <a:pt x="3513" y="1544"/>
                  </a:cubicBezTo>
                  <a:cubicBezTo>
                    <a:pt x="3510" y="1549"/>
                    <a:pt x="3503" y="1549"/>
                    <a:pt x="3499" y="1552"/>
                  </a:cubicBezTo>
                  <a:cubicBezTo>
                    <a:pt x="3495" y="1556"/>
                    <a:pt x="3484" y="1556"/>
                    <a:pt x="3477" y="1559"/>
                  </a:cubicBezTo>
                  <a:cubicBezTo>
                    <a:pt x="3469" y="1563"/>
                    <a:pt x="3462" y="1563"/>
                    <a:pt x="3455" y="1566"/>
                  </a:cubicBezTo>
                  <a:lnTo>
                    <a:pt x="3473" y="1566"/>
                  </a:lnTo>
                  <a:cubicBezTo>
                    <a:pt x="3466" y="1571"/>
                    <a:pt x="3459" y="1571"/>
                    <a:pt x="3455" y="1571"/>
                  </a:cubicBezTo>
                  <a:cubicBezTo>
                    <a:pt x="3425" y="1581"/>
                    <a:pt x="3400" y="1593"/>
                    <a:pt x="3371" y="1603"/>
                  </a:cubicBezTo>
                  <a:cubicBezTo>
                    <a:pt x="3371" y="1603"/>
                    <a:pt x="3367" y="1603"/>
                    <a:pt x="3367" y="1607"/>
                  </a:cubicBezTo>
                  <a:cubicBezTo>
                    <a:pt x="3356" y="1610"/>
                    <a:pt x="3345" y="1618"/>
                    <a:pt x="3334" y="1622"/>
                  </a:cubicBezTo>
                  <a:cubicBezTo>
                    <a:pt x="3319" y="1625"/>
                    <a:pt x="3312" y="1632"/>
                    <a:pt x="3297" y="1632"/>
                  </a:cubicBezTo>
                  <a:cubicBezTo>
                    <a:pt x="3293" y="1637"/>
                    <a:pt x="3286" y="1637"/>
                    <a:pt x="3286" y="1640"/>
                  </a:cubicBezTo>
                  <a:cubicBezTo>
                    <a:pt x="3279" y="1647"/>
                    <a:pt x="3264" y="1647"/>
                    <a:pt x="3257" y="1651"/>
                  </a:cubicBezTo>
                  <a:cubicBezTo>
                    <a:pt x="3246" y="1654"/>
                    <a:pt x="3235" y="1662"/>
                    <a:pt x="3224" y="1666"/>
                  </a:cubicBezTo>
                  <a:cubicBezTo>
                    <a:pt x="3209" y="1669"/>
                    <a:pt x="3202" y="1676"/>
                    <a:pt x="3187" y="1681"/>
                  </a:cubicBezTo>
                  <a:cubicBezTo>
                    <a:pt x="3165" y="1691"/>
                    <a:pt x="3139" y="1698"/>
                    <a:pt x="3117" y="1710"/>
                  </a:cubicBezTo>
                  <a:cubicBezTo>
                    <a:pt x="3103" y="1717"/>
                    <a:pt x="3085" y="1720"/>
                    <a:pt x="3066" y="1728"/>
                  </a:cubicBezTo>
                  <a:cubicBezTo>
                    <a:pt x="3055" y="1735"/>
                    <a:pt x="3041" y="1739"/>
                    <a:pt x="3026" y="1742"/>
                  </a:cubicBezTo>
                  <a:cubicBezTo>
                    <a:pt x="3011" y="1747"/>
                    <a:pt x="2997" y="1754"/>
                    <a:pt x="2982" y="1757"/>
                  </a:cubicBezTo>
                  <a:cubicBezTo>
                    <a:pt x="2963" y="1764"/>
                    <a:pt x="2941" y="1772"/>
                    <a:pt x="2923" y="1779"/>
                  </a:cubicBezTo>
                  <a:cubicBezTo>
                    <a:pt x="2917" y="1782"/>
                    <a:pt x="2912" y="1787"/>
                    <a:pt x="2906" y="1787"/>
                  </a:cubicBezTo>
                  <a:cubicBezTo>
                    <a:pt x="2904" y="1787"/>
                    <a:pt x="2902" y="1787"/>
                    <a:pt x="2901" y="1786"/>
                  </a:cubicBezTo>
                  <a:cubicBezTo>
                    <a:pt x="2897" y="1786"/>
                    <a:pt x="2894" y="1791"/>
                    <a:pt x="2890" y="1791"/>
                  </a:cubicBezTo>
                  <a:cubicBezTo>
                    <a:pt x="2887" y="1798"/>
                    <a:pt x="2883" y="1798"/>
                    <a:pt x="2875" y="1798"/>
                  </a:cubicBezTo>
                  <a:cubicBezTo>
                    <a:pt x="2846" y="1808"/>
                    <a:pt x="2817" y="1816"/>
                    <a:pt x="2791" y="1830"/>
                  </a:cubicBezTo>
                  <a:cubicBezTo>
                    <a:pt x="2784" y="1830"/>
                    <a:pt x="2777" y="1835"/>
                    <a:pt x="2769" y="1835"/>
                  </a:cubicBezTo>
                  <a:cubicBezTo>
                    <a:pt x="2762" y="1835"/>
                    <a:pt x="2755" y="1838"/>
                    <a:pt x="2747" y="1842"/>
                  </a:cubicBezTo>
                  <a:cubicBezTo>
                    <a:pt x="2740" y="1845"/>
                    <a:pt x="2733" y="1849"/>
                    <a:pt x="2725" y="1852"/>
                  </a:cubicBezTo>
                  <a:cubicBezTo>
                    <a:pt x="2718" y="1857"/>
                    <a:pt x="2711" y="1860"/>
                    <a:pt x="2699" y="1860"/>
                  </a:cubicBezTo>
                  <a:cubicBezTo>
                    <a:pt x="2692" y="1864"/>
                    <a:pt x="2685" y="1864"/>
                    <a:pt x="2681" y="1871"/>
                  </a:cubicBezTo>
                  <a:cubicBezTo>
                    <a:pt x="2677" y="1871"/>
                    <a:pt x="2670" y="1871"/>
                    <a:pt x="2667" y="1874"/>
                  </a:cubicBezTo>
                  <a:lnTo>
                    <a:pt x="2659" y="1874"/>
                  </a:lnTo>
                  <a:cubicBezTo>
                    <a:pt x="2655" y="1879"/>
                    <a:pt x="2648" y="1879"/>
                    <a:pt x="2645" y="1882"/>
                  </a:cubicBezTo>
                  <a:cubicBezTo>
                    <a:pt x="2641" y="1886"/>
                    <a:pt x="2633" y="1886"/>
                    <a:pt x="2626" y="1889"/>
                  </a:cubicBezTo>
                  <a:cubicBezTo>
                    <a:pt x="2619" y="1889"/>
                    <a:pt x="2615" y="1893"/>
                    <a:pt x="2608" y="1893"/>
                  </a:cubicBezTo>
                  <a:cubicBezTo>
                    <a:pt x="2586" y="1901"/>
                    <a:pt x="2567" y="1908"/>
                    <a:pt x="2545" y="1915"/>
                  </a:cubicBezTo>
                  <a:cubicBezTo>
                    <a:pt x="2538" y="1915"/>
                    <a:pt x="2535" y="1918"/>
                    <a:pt x="2527" y="1923"/>
                  </a:cubicBezTo>
                  <a:cubicBezTo>
                    <a:pt x="2520" y="1926"/>
                    <a:pt x="2509" y="1926"/>
                    <a:pt x="2505" y="1930"/>
                  </a:cubicBezTo>
                  <a:cubicBezTo>
                    <a:pt x="2487" y="1937"/>
                    <a:pt x="2469" y="1940"/>
                    <a:pt x="2450" y="1948"/>
                  </a:cubicBezTo>
                  <a:cubicBezTo>
                    <a:pt x="2439" y="1952"/>
                    <a:pt x="2425" y="1955"/>
                    <a:pt x="2410" y="1959"/>
                  </a:cubicBezTo>
                  <a:cubicBezTo>
                    <a:pt x="2399" y="1967"/>
                    <a:pt x="2384" y="1970"/>
                    <a:pt x="2369" y="1974"/>
                  </a:cubicBezTo>
                  <a:cubicBezTo>
                    <a:pt x="2355" y="1977"/>
                    <a:pt x="2344" y="1984"/>
                    <a:pt x="2329" y="1989"/>
                  </a:cubicBezTo>
                  <a:cubicBezTo>
                    <a:pt x="2315" y="1992"/>
                    <a:pt x="2300" y="1996"/>
                    <a:pt x="2285" y="1999"/>
                  </a:cubicBezTo>
                  <a:cubicBezTo>
                    <a:pt x="2274" y="2003"/>
                    <a:pt x="2263" y="2011"/>
                    <a:pt x="2249" y="2014"/>
                  </a:cubicBezTo>
                  <a:cubicBezTo>
                    <a:pt x="2237" y="2018"/>
                    <a:pt x="2223" y="2025"/>
                    <a:pt x="2208" y="2025"/>
                  </a:cubicBezTo>
                  <a:lnTo>
                    <a:pt x="2201" y="2033"/>
                  </a:lnTo>
                  <a:cubicBezTo>
                    <a:pt x="2197" y="2033"/>
                    <a:pt x="2193" y="2036"/>
                    <a:pt x="2183" y="2036"/>
                  </a:cubicBezTo>
                  <a:cubicBezTo>
                    <a:pt x="2179" y="2036"/>
                    <a:pt x="2171" y="2040"/>
                    <a:pt x="2171" y="2043"/>
                  </a:cubicBezTo>
                  <a:cubicBezTo>
                    <a:pt x="2164" y="2047"/>
                    <a:pt x="2157" y="2047"/>
                    <a:pt x="2153" y="2050"/>
                  </a:cubicBezTo>
                  <a:lnTo>
                    <a:pt x="2139" y="2050"/>
                  </a:lnTo>
                  <a:cubicBezTo>
                    <a:pt x="2135" y="2055"/>
                    <a:pt x="2131" y="2058"/>
                    <a:pt x="2127" y="2058"/>
                  </a:cubicBezTo>
                  <a:cubicBezTo>
                    <a:pt x="2091" y="2069"/>
                    <a:pt x="2058" y="2084"/>
                    <a:pt x="2025" y="2094"/>
                  </a:cubicBezTo>
                  <a:cubicBezTo>
                    <a:pt x="2014" y="2099"/>
                    <a:pt x="2003" y="2099"/>
                    <a:pt x="1992" y="2106"/>
                  </a:cubicBezTo>
                  <a:cubicBezTo>
                    <a:pt x="1981" y="2109"/>
                    <a:pt x="1970" y="2113"/>
                    <a:pt x="1959" y="2116"/>
                  </a:cubicBezTo>
                  <a:cubicBezTo>
                    <a:pt x="1948" y="2121"/>
                    <a:pt x="1933" y="2124"/>
                    <a:pt x="1922" y="2128"/>
                  </a:cubicBezTo>
                  <a:cubicBezTo>
                    <a:pt x="1919" y="2131"/>
                    <a:pt x="1907" y="2131"/>
                    <a:pt x="1904" y="2135"/>
                  </a:cubicBezTo>
                  <a:lnTo>
                    <a:pt x="1900" y="2135"/>
                  </a:lnTo>
                  <a:cubicBezTo>
                    <a:pt x="1893" y="2135"/>
                    <a:pt x="1889" y="2138"/>
                    <a:pt x="1882" y="2143"/>
                  </a:cubicBezTo>
                  <a:cubicBezTo>
                    <a:pt x="1878" y="2146"/>
                    <a:pt x="1867" y="2146"/>
                    <a:pt x="1860" y="2146"/>
                  </a:cubicBezTo>
                  <a:lnTo>
                    <a:pt x="1856" y="2150"/>
                  </a:lnTo>
                  <a:cubicBezTo>
                    <a:pt x="1853" y="2157"/>
                    <a:pt x="1841" y="2153"/>
                    <a:pt x="1838" y="2157"/>
                  </a:cubicBezTo>
                  <a:cubicBezTo>
                    <a:pt x="1831" y="2160"/>
                    <a:pt x="1823" y="2165"/>
                    <a:pt x="1816" y="2165"/>
                  </a:cubicBezTo>
                  <a:lnTo>
                    <a:pt x="1809" y="2165"/>
                  </a:lnTo>
                  <a:cubicBezTo>
                    <a:pt x="1801" y="2172"/>
                    <a:pt x="1797" y="2172"/>
                    <a:pt x="1790" y="2172"/>
                  </a:cubicBezTo>
                  <a:cubicBezTo>
                    <a:pt x="1783" y="2172"/>
                    <a:pt x="1779" y="2179"/>
                    <a:pt x="1768" y="2179"/>
                  </a:cubicBezTo>
                  <a:cubicBezTo>
                    <a:pt x="1765" y="2179"/>
                    <a:pt x="1761" y="2182"/>
                    <a:pt x="1757" y="2182"/>
                  </a:cubicBezTo>
                  <a:cubicBezTo>
                    <a:pt x="1751" y="2182"/>
                    <a:pt x="1747" y="2187"/>
                    <a:pt x="1743" y="2187"/>
                  </a:cubicBezTo>
                  <a:cubicBezTo>
                    <a:pt x="1741" y="2187"/>
                    <a:pt x="1740" y="2187"/>
                    <a:pt x="1739" y="2187"/>
                  </a:cubicBezTo>
                  <a:cubicBezTo>
                    <a:pt x="1739" y="2194"/>
                    <a:pt x="1721" y="2197"/>
                    <a:pt x="1717" y="2204"/>
                  </a:cubicBezTo>
                  <a:cubicBezTo>
                    <a:pt x="1721" y="2206"/>
                    <a:pt x="1725" y="2207"/>
                    <a:pt x="1729" y="2207"/>
                  </a:cubicBezTo>
                  <a:cubicBezTo>
                    <a:pt x="1734" y="2207"/>
                    <a:pt x="1739" y="2206"/>
                    <a:pt x="1743" y="2204"/>
                  </a:cubicBezTo>
                  <a:cubicBezTo>
                    <a:pt x="1765" y="2197"/>
                    <a:pt x="1787" y="2194"/>
                    <a:pt x="1809" y="2187"/>
                  </a:cubicBezTo>
                  <a:cubicBezTo>
                    <a:pt x="1819" y="2182"/>
                    <a:pt x="1831" y="2179"/>
                    <a:pt x="1841" y="2179"/>
                  </a:cubicBezTo>
                  <a:lnTo>
                    <a:pt x="1849" y="2175"/>
                  </a:lnTo>
                  <a:cubicBezTo>
                    <a:pt x="1856" y="2172"/>
                    <a:pt x="1863" y="2168"/>
                    <a:pt x="1867" y="2168"/>
                  </a:cubicBezTo>
                  <a:cubicBezTo>
                    <a:pt x="1897" y="2157"/>
                    <a:pt x="1922" y="2150"/>
                    <a:pt x="1951" y="2138"/>
                  </a:cubicBezTo>
                  <a:cubicBezTo>
                    <a:pt x="1970" y="2135"/>
                    <a:pt x="1970" y="2135"/>
                    <a:pt x="1985" y="2135"/>
                  </a:cubicBezTo>
                  <a:cubicBezTo>
                    <a:pt x="1995" y="2124"/>
                    <a:pt x="1995" y="2124"/>
                    <a:pt x="2029" y="2116"/>
                  </a:cubicBezTo>
                  <a:lnTo>
                    <a:pt x="2029" y="2116"/>
                  </a:lnTo>
                  <a:cubicBezTo>
                    <a:pt x="2029" y="2131"/>
                    <a:pt x="2021" y="2135"/>
                    <a:pt x="1999" y="2146"/>
                  </a:cubicBezTo>
                  <a:cubicBezTo>
                    <a:pt x="1988" y="2146"/>
                    <a:pt x="1981" y="2146"/>
                    <a:pt x="1973" y="2153"/>
                  </a:cubicBezTo>
                  <a:cubicBezTo>
                    <a:pt x="1966" y="2157"/>
                    <a:pt x="1955" y="2157"/>
                    <a:pt x="1948" y="2160"/>
                  </a:cubicBezTo>
                  <a:cubicBezTo>
                    <a:pt x="1926" y="2168"/>
                    <a:pt x="1907" y="2175"/>
                    <a:pt x="1889" y="2179"/>
                  </a:cubicBezTo>
                  <a:cubicBezTo>
                    <a:pt x="1871" y="2182"/>
                    <a:pt x="1856" y="2197"/>
                    <a:pt x="1834" y="2197"/>
                  </a:cubicBezTo>
                  <a:cubicBezTo>
                    <a:pt x="1831" y="2204"/>
                    <a:pt x="1823" y="2201"/>
                    <a:pt x="1816" y="2204"/>
                  </a:cubicBezTo>
                  <a:cubicBezTo>
                    <a:pt x="1812" y="2204"/>
                    <a:pt x="1801" y="2204"/>
                    <a:pt x="1797" y="2212"/>
                  </a:cubicBezTo>
                  <a:lnTo>
                    <a:pt x="1790" y="2216"/>
                  </a:lnTo>
                  <a:cubicBezTo>
                    <a:pt x="1789" y="2215"/>
                    <a:pt x="1787" y="2215"/>
                    <a:pt x="1786" y="2215"/>
                  </a:cubicBezTo>
                  <a:cubicBezTo>
                    <a:pt x="1780" y="2215"/>
                    <a:pt x="1774" y="2219"/>
                    <a:pt x="1768" y="2219"/>
                  </a:cubicBezTo>
                  <a:cubicBezTo>
                    <a:pt x="1757" y="2223"/>
                    <a:pt x="1750" y="2223"/>
                    <a:pt x="1743" y="2223"/>
                  </a:cubicBezTo>
                  <a:cubicBezTo>
                    <a:pt x="1739" y="2226"/>
                    <a:pt x="1735" y="2226"/>
                    <a:pt x="1735" y="2226"/>
                  </a:cubicBezTo>
                  <a:cubicBezTo>
                    <a:pt x="1728" y="2234"/>
                    <a:pt x="1717" y="2234"/>
                    <a:pt x="1709" y="2238"/>
                  </a:cubicBezTo>
                  <a:cubicBezTo>
                    <a:pt x="1702" y="2241"/>
                    <a:pt x="1695" y="2245"/>
                    <a:pt x="1684" y="2245"/>
                  </a:cubicBezTo>
                  <a:cubicBezTo>
                    <a:pt x="1680" y="2248"/>
                    <a:pt x="1673" y="2248"/>
                    <a:pt x="1665" y="2248"/>
                  </a:cubicBezTo>
                  <a:cubicBezTo>
                    <a:pt x="1658" y="2256"/>
                    <a:pt x="1651" y="2253"/>
                    <a:pt x="1647" y="2256"/>
                  </a:cubicBezTo>
                  <a:cubicBezTo>
                    <a:pt x="1640" y="2256"/>
                    <a:pt x="1633" y="2260"/>
                    <a:pt x="1625" y="2263"/>
                  </a:cubicBezTo>
                  <a:cubicBezTo>
                    <a:pt x="1621" y="2267"/>
                    <a:pt x="1611" y="2267"/>
                    <a:pt x="1607" y="2270"/>
                  </a:cubicBezTo>
                  <a:cubicBezTo>
                    <a:pt x="1570" y="2282"/>
                    <a:pt x="1533" y="2292"/>
                    <a:pt x="1501" y="2304"/>
                  </a:cubicBezTo>
                  <a:cubicBezTo>
                    <a:pt x="1486" y="2307"/>
                    <a:pt x="1471" y="2311"/>
                    <a:pt x="1457" y="2319"/>
                  </a:cubicBezTo>
                  <a:cubicBezTo>
                    <a:pt x="1445" y="2322"/>
                    <a:pt x="1434" y="2329"/>
                    <a:pt x="1423" y="2336"/>
                  </a:cubicBezTo>
                  <a:cubicBezTo>
                    <a:pt x="1401" y="2348"/>
                    <a:pt x="1379" y="2351"/>
                    <a:pt x="1357" y="2363"/>
                  </a:cubicBezTo>
                  <a:cubicBezTo>
                    <a:pt x="1357" y="2363"/>
                    <a:pt x="1354" y="2363"/>
                    <a:pt x="1350" y="2366"/>
                  </a:cubicBezTo>
                  <a:cubicBezTo>
                    <a:pt x="1339" y="2366"/>
                    <a:pt x="1317" y="2373"/>
                    <a:pt x="1310" y="2377"/>
                  </a:cubicBezTo>
                  <a:cubicBezTo>
                    <a:pt x="1306" y="2377"/>
                    <a:pt x="1280" y="2385"/>
                    <a:pt x="1277" y="2388"/>
                  </a:cubicBezTo>
                  <a:cubicBezTo>
                    <a:pt x="1262" y="2392"/>
                    <a:pt x="1251" y="2395"/>
                    <a:pt x="1236" y="2399"/>
                  </a:cubicBezTo>
                  <a:cubicBezTo>
                    <a:pt x="1211" y="2410"/>
                    <a:pt x="1211" y="2414"/>
                    <a:pt x="1178" y="2421"/>
                  </a:cubicBezTo>
                  <a:lnTo>
                    <a:pt x="1167" y="2421"/>
                  </a:lnTo>
                  <a:cubicBezTo>
                    <a:pt x="1156" y="2432"/>
                    <a:pt x="1137" y="2432"/>
                    <a:pt x="1130" y="2439"/>
                  </a:cubicBezTo>
                  <a:cubicBezTo>
                    <a:pt x="1130" y="2439"/>
                    <a:pt x="1123" y="2439"/>
                    <a:pt x="1119" y="2443"/>
                  </a:cubicBezTo>
                  <a:cubicBezTo>
                    <a:pt x="1104" y="2443"/>
                    <a:pt x="1090" y="2446"/>
                    <a:pt x="1075" y="2454"/>
                  </a:cubicBezTo>
                  <a:cubicBezTo>
                    <a:pt x="1064" y="2458"/>
                    <a:pt x="1049" y="2461"/>
                    <a:pt x="1038" y="2465"/>
                  </a:cubicBezTo>
                  <a:cubicBezTo>
                    <a:pt x="1024" y="2468"/>
                    <a:pt x="1016" y="2476"/>
                    <a:pt x="1009" y="2483"/>
                  </a:cubicBezTo>
                  <a:cubicBezTo>
                    <a:pt x="1005" y="2481"/>
                    <a:pt x="1002" y="2481"/>
                    <a:pt x="999" y="2481"/>
                  </a:cubicBezTo>
                  <a:cubicBezTo>
                    <a:pt x="996" y="2481"/>
                    <a:pt x="992" y="2481"/>
                    <a:pt x="987" y="2483"/>
                  </a:cubicBezTo>
                  <a:cubicBezTo>
                    <a:pt x="976" y="2487"/>
                    <a:pt x="965" y="2490"/>
                    <a:pt x="954" y="2495"/>
                  </a:cubicBezTo>
                  <a:cubicBezTo>
                    <a:pt x="939" y="2495"/>
                    <a:pt x="925" y="2502"/>
                    <a:pt x="910" y="2509"/>
                  </a:cubicBezTo>
                  <a:cubicBezTo>
                    <a:pt x="888" y="2517"/>
                    <a:pt x="866" y="2527"/>
                    <a:pt x="844" y="2531"/>
                  </a:cubicBezTo>
                  <a:cubicBezTo>
                    <a:pt x="822" y="2539"/>
                    <a:pt x="800" y="2553"/>
                    <a:pt x="778" y="2553"/>
                  </a:cubicBezTo>
                  <a:lnTo>
                    <a:pt x="774" y="2556"/>
                  </a:lnTo>
                  <a:cubicBezTo>
                    <a:pt x="771" y="2561"/>
                    <a:pt x="763" y="2561"/>
                    <a:pt x="756" y="2561"/>
                  </a:cubicBezTo>
                  <a:cubicBezTo>
                    <a:pt x="749" y="2564"/>
                    <a:pt x="741" y="2568"/>
                    <a:pt x="737" y="2568"/>
                  </a:cubicBezTo>
                  <a:cubicBezTo>
                    <a:pt x="727" y="2568"/>
                    <a:pt x="727" y="2575"/>
                    <a:pt x="719" y="2575"/>
                  </a:cubicBezTo>
                  <a:cubicBezTo>
                    <a:pt x="697" y="2575"/>
                    <a:pt x="679" y="2586"/>
                    <a:pt x="657" y="2593"/>
                  </a:cubicBezTo>
                  <a:cubicBezTo>
                    <a:pt x="651" y="2593"/>
                    <a:pt x="645" y="2598"/>
                    <a:pt x="641" y="2598"/>
                  </a:cubicBezTo>
                  <a:cubicBezTo>
                    <a:pt x="640" y="2598"/>
                    <a:pt x="640" y="2597"/>
                    <a:pt x="639" y="2597"/>
                  </a:cubicBezTo>
                  <a:cubicBezTo>
                    <a:pt x="624" y="2597"/>
                    <a:pt x="617" y="2605"/>
                    <a:pt x="609" y="2612"/>
                  </a:cubicBezTo>
                  <a:cubicBezTo>
                    <a:pt x="595" y="2619"/>
                    <a:pt x="591" y="2630"/>
                    <a:pt x="573" y="2634"/>
                  </a:cubicBezTo>
                  <a:lnTo>
                    <a:pt x="569" y="2637"/>
                  </a:lnTo>
                  <a:cubicBezTo>
                    <a:pt x="569" y="2644"/>
                    <a:pt x="558" y="2649"/>
                    <a:pt x="551" y="2652"/>
                  </a:cubicBezTo>
                  <a:cubicBezTo>
                    <a:pt x="547" y="2653"/>
                    <a:pt x="543" y="2654"/>
                    <a:pt x="540" y="2654"/>
                  </a:cubicBezTo>
                  <a:cubicBezTo>
                    <a:pt x="534" y="2654"/>
                    <a:pt x="531" y="2651"/>
                    <a:pt x="529" y="2649"/>
                  </a:cubicBezTo>
                  <a:cubicBezTo>
                    <a:pt x="510" y="2659"/>
                    <a:pt x="495" y="2666"/>
                    <a:pt x="477" y="2678"/>
                  </a:cubicBezTo>
                  <a:cubicBezTo>
                    <a:pt x="466" y="2681"/>
                    <a:pt x="459" y="2688"/>
                    <a:pt x="455" y="2696"/>
                  </a:cubicBezTo>
                  <a:lnTo>
                    <a:pt x="451" y="2700"/>
                  </a:lnTo>
                  <a:cubicBezTo>
                    <a:pt x="448" y="2700"/>
                    <a:pt x="441" y="2703"/>
                    <a:pt x="433" y="2707"/>
                  </a:cubicBezTo>
                  <a:cubicBezTo>
                    <a:pt x="437" y="2715"/>
                    <a:pt x="422" y="2715"/>
                    <a:pt x="419" y="2718"/>
                  </a:cubicBezTo>
                  <a:cubicBezTo>
                    <a:pt x="415" y="2722"/>
                    <a:pt x="404" y="2729"/>
                    <a:pt x="404" y="2732"/>
                  </a:cubicBezTo>
                  <a:cubicBezTo>
                    <a:pt x="393" y="2737"/>
                    <a:pt x="404" y="2740"/>
                    <a:pt x="400" y="2744"/>
                  </a:cubicBezTo>
                  <a:cubicBezTo>
                    <a:pt x="385" y="2751"/>
                    <a:pt x="382" y="2754"/>
                    <a:pt x="378" y="2762"/>
                  </a:cubicBezTo>
                  <a:cubicBezTo>
                    <a:pt x="375" y="2769"/>
                    <a:pt x="375" y="2776"/>
                    <a:pt x="360" y="2784"/>
                  </a:cubicBezTo>
                  <a:cubicBezTo>
                    <a:pt x="356" y="2791"/>
                    <a:pt x="345" y="2791"/>
                    <a:pt x="338" y="2798"/>
                  </a:cubicBezTo>
                  <a:cubicBezTo>
                    <a:pt x="334" y="2803"/>
                    <a:pt x="326" y="2810"/>
                    <a:pt x="319" y="2813"/>
                  </a:cubicBezTo>
                  <a:cubicBezTo>
                    <a:pt x="304" y="2825"/>
                    <a:pt x="287" y="2835"/>
                    <a:pt x="287" y="2847"/>
                  </a:cubicBezTo>
                  <a:cubicBezTo>
                    <a:pt x="282" y="2850"/>
                    <a:pt x="279" y="2850"/>
                    <a:pt x="279" y="2850"/>
                  </a:cubicBezTo>
                  <a:cubicBezTo>
                    <a:pt x="272" y="2854"/>
                    <a:pt x="260" y="2857"/>
                    <a:pt x="268" y="2864"/>
                  </a:cubicBezTo>
                  <a:cubicBezTo>
                    <a:pt x="268" y="2864"/>
                    <a:pt x="260" y="2869"/>
                    <a:pt x="257" y="2872"/>
                  </a:cubicBezTo>
                  <a:cubicBezTo>
                    <a:pt x="253" y="2872"/>
                    <a:pt x="250" y="2876"/>
                    <a:pt x="246" y="2876"/>
                  </a:cubicBezTo>
                  <a:cubicBezTo>
                    <a:pt x="243" y="2879"/>
                    <a:pt x="250" y="2883"/>
                    <a:pt x="243" y="2883"/>
                  </a:cubicBezTo>
                  <a:cubicBezTo>
                    <a:pt x="231" y="2886"/>
                    <a:pt x="231" y="2894"/>
                    <a:pt x="235" y="2898"/>
                  </a:cubicBezTo>
                  <a:lnTo>
                    <a:pt x="235" y="2901"/>
                  </a:lnTo>
                  <a:cubicBezTo>
                    <a:pt x="231" y="2908"/>
                    <a:pt x="228" y="2916"/>
                    <a:pt x="228" y="2923"/>
                  </a:cubicBezTo>
                  <a:cubicBezTo>
                    <a:pt x="228" y="2927"/>
                    <a:pt x="238" y="2927"/>
                    <a:pt x="231" y="2930"/>
                  </a:cubicBezTo>
                  <a:cubicBezTo>
                    <a:pt x="235" y="2935"/>
                    <a:pt x="231" y="2938"/>
                    <a:pt x="228" y="2942"/>
                  </a:cubicBezTo>
                  <a:cubicBezTo>
                    <a:pt x="228" y="2945"/>
                    <a:pt x="228" y="2945"/>
                    <a:pt x="231" y="2945"/>
                  </a:cubicBezTo>
                  <a:cubicBezTo>
                    <a:pt x="238" y="2949"/>
                    <a:pt x="235" y="2952"/>
                    <a:pt x="231" y="2957"/>
                  </a:cubicBezTo>
                  <a:cubicBezTo>
                    <a:pt x="228" y="2964"/>
                    <a:pt x="224" y="2967"/>
                    <a:pt x="221" y="2974"/>
                  </a:cubicBezTo>
                  <a:lnTo>
                    <a:pt x="228" y="2974"/>
                  </a:lnTo>
                  <a:cubicBezTo>
                    <a:pt x="231" y="2974"/>
                    <a:pt x="231" y="2979"/>
                    <a:pt x="235" y="2979"/>
                  </a:cubicBezTo>
                  <a:lnTo>
                    <a:pt x="235" y="2982"/>
                  </a:lnTo>
                  <a:cubicBezTo>
                    <a:pt x="224" y="2993"/>
                    <a:pt x="235" y="2996"/>
                    <a:pt x="243" y="3001"/>
                  </a:cubicBezTo>
                  <a:lnTo>
                    <a:pt x="243" y="3004"/>
                  </a:lnTo>
                  <a:cubicBezTo>
                    <a:pt x="238" y="3008"/>
                    <a:pt x="250" y="3008"/>
                    <a:pt x="246" y="3008"/>
                  </a:cubicBezTo>
                  <a:cubicBezTo>
                    <a:pt x="238" y="3015"/>
                    <a:pt x="250" y="3015"/>
                    <a:pt x="250" y="3015"/>
                  </a:cubicBezTo>
                  <a:lnTo>
                    <a:pt x="250" y="3026"/>
                  </a:lnTo>
                  <a:cubicBezTo>
                    <a:pt x="257" y="3033"/>
                    <a:pt x="265" y="3037"/>
                    <a:pt x="268" y="3045"/>
                  </a:cubicBezTo>
                  <a:lnTo>
                    <a:pt x="268" y="3048"/>
                  </a:lnTo>
                  <a:cubicBezTo>
                    <a:pt x="282" y="3052"/>
                    <a:pt x="287" y="3062"/>
                    <a:pt x="304" y="3062"/>
                  </a:cubicBezTo>
                  <a:lnTo>
                    <a:pt x="301" y="3062"/>
                  </a:lnTo>
                  <a:cubicBezTo>
                    <a:pt x="309" y="3067"/>
                    <a:pt x="312" y="3067"/>
                    <a:pt x="316" y="3067"/>
                  </a:cubicBezTo>
                  <a:cubicBezTo>
                    <a:pt x="319" y="3068"/>
                    <a:pt x="323" y="3068"/>
                    <a:pt x="326" y="3068"/>
                  </a:cubicBezTo>
                  <a:cubicBezTo>
                    <a:pt x="329" y="3068"/>
                    <a:pt x="331" y="3068"/>
                    <a:pt x="331" y="3070"/>
                  </a:cubicBezTo>
                  <a:cubicBezTo>
                    <a:pt x="339" y="3066"/>
                    <a:pt x="346" y="3065"/>
                    <a:pt x="353" y="3065"/>
                  </a:cubicBezTo>
                  <a:cubicBezTo>
                    <a:pt x="360" y="3065"/>
                    <a:pt x="367" y="3067"/>
                    <a:pt x="375" y="3067"/>
                  </a:cubicBezTo>
                  <a:lnTo>
                    <a:pt x="382" y="3067"/>
                  </a:lnTo>
                  <a:cubicBezTo>
                    <a:pt x="382" y="3067"/>
                    <a:pt x="385" y="3062"/>
                    <a:pt x="389" y="3055"/>
                  </a:cubicBezTo>
                  <a:lnTo>
                    <a:pt x="393" y="3062"/>
                  </a:lnTo>
                  <a:cubicBezTo>
                    <a:pt x="397" y="3067"/>
                    <a:pt x="400" y="3070"/>
                    <a:pt x="404" y="3070"/>
                  </a:cubicBezTo>
                  <a:cubicBezTo>
                    <a:pt x="406" y="3069"/>
                    <a:pt x="408" y="3069"/>
                    <a:pt x="410" y="3069"/>
                  </a:cubicBezTo>
                  <a:cubicBezTo>
                    <a:pt x="414" y="3069"/>
                    <a:pt x="417" y="3071"/>
                    <a:pt x="411" y="3074"/>
                  </a:cubicBezTo>
                  <a:cubicBezTo>
                    <a:pt x="407" y="3077"/>
                    <a:pt x="419" y="3081"/>
                    <a:pt x="404" y="3084"/>
                  </a:cubicBezTo>
                  <a:cubicBezTo>
                    <a:pt x="397" y="3096"/>
                    <a:pt x="385" y="3099"/>
                    <a:pt x="375" y="3106"/>
                  </a:cubicBezTo>
                  <a:cubicBezTo>
                    <a:pt x="363" y="3111"/>
                    <a:pt x="353" y="3111"/>
                    <a:pt x="348" y="3118"/>
                  </a:cubicBezTo>
                  <a:lnTo>
                    <a:pt x="345" y="3118"/>
                  </a:lnTo>
                  <a:cubicBezTo>
                    <a:pt x="326" y="3121"/>
                    <a:pt x="316" y="3128"/>
                    <a:pt x="312" y="3140"/>
                  </a:cubicBezTo>
                  <a:cubicBezTo>
                    <a:pt x="312" y="3147"/>
                    <a:pt x="301" y="3155"/>
                    <a:pt x="294" y="3155"/>
                  </a:cubicBezTo>
                  <a:cubicBezTo>
                    <a:pt x="286" y="3155"/>
                    <a:pt x="278" y="3156"/>
                    <a:pt x="270" y="3156"/>
                  </a:cubicBezTo>
                  <a:cubicBezTo>
                    <a:pt x="266" y="3156"/>
                    <a:pt x="263" y="3156"/>
                    <a:pt x="260" y="3155"/>
                  </a:cubicBezTo>
                  <a:cubicBezTo>
                    <a:pt x="260" y="3152"/>
                    <a:pt x="260" y="3151"/>
                    <a:pt x="259" y="3151"/>
                  </a:cubicBezTo>
                  <a:cubicBezTo>
                    <a:pt x="258" y="3151"/>
                    <a:pt x="257" y="3152"/>
                    <a:pt x="257" y="3155"/>
                  </a:cubicBezTo>
                  <a:lnTo>
                    <a:pt x="238" y="3155"/>
                  </a:lnTo>
                  <a:cubicBezTo>
                    <a:pt x="221" y="3150"/>
                    <a:pt x="209" y="3147"/>
                    <a:pt x="194" y="3140"/>
                  </a:cubicBezTo>
                  <a:lnTo>
                    <a:pt x="199" y="3136"/>
                  </a:lnTo>
                  <a:cubicBezTo>
                    <a:pt x="202" y="3136"/>
                    <a:pt x="206" y="3133"/>
                    <a:pt x="206" y="3128"/>
                  </a:cubicBezTo>
                  <a:lnTo>
                    <a:pt x="206" y="3128"/>
                  </a:lnTo>
                  <a:cubicBezTo>
                    <a:pt x="206" y="3128"/>
                    <a:pt x="199" y="3128"/>
                    <a:pt x="199" y="3133"/>
                  </a:cubicBezTo>
                  <a:cubicBezTo>
                    <a:pt x="184" y="3133"/>
                    <a:pt x="177" y="3133"/>
                    <a:pt x="169" y="3128"/>
                  </a:cubicBezTo>
                  <a:cubicBezTo>
                    <a:pt x="172" y="3125"/>
                    <a:pt x="177" y="3121"/>
                    <a:pt x="180" y="3121"/>
                  </a:cubicBezTo>
                  <a:cubicBezTo>
                    <a:pt x="172" y="3121"/>
                    <a:pt x="165" y="3125"/>
                    <a:pt x="162" y="3125"/>
                  </a:cubicBezTo>
                  <a:cubicBezTo>
                    <a:pt x="158" y="3121"/>
                    <a:pt x="155" y="3121"/>
                    <a:pt x="150" y="3118"/>
                  </a:cubicBezTo>
                  <a:cubicBezTo>
                    <a:pt x="140" y="3118"/>
                    <a:pt x="136" y="3111"/>
                    <a:pt x="121" y="3111"/>
                  </a:cubicBezTo>
                  <a:lnTo>
                    <a:pt x="120" y="3108"/>
                  </a:lnTo>
                  <a:lnTo>
                    <a:pt x="120" y="3108"/>
                  </a:lnTo>
                  <a:lnTo>
                    <a:pt x="118" y="3111"/>
                  </a:lnTo>
                  <a:lnTo>
                    <a:pt x="118" y="3106"/>
                  </a:lnTo>
                  <a:cubicBezTo>
                    <a:pt x="120" y="3106"/>
                    <a:pt x="122" y="3105"/>
                    <a:pt x="123" y="3105"/>
                  </a:cubicBezTo>
                  <a:cubicBezTo>
                    <a:pt x="128" y="3105"/>
                    <a:pt x="132" y="3108"/>
                    <a:pt x="137" y="3108"/>
                  </a:cubicBezTo>
                  <a:cubicBezTo>
                    <a:pt x="139" y="3108"/>
                    <a:pt x="141" y="3107"/>
                    <a:pt x="143" y="3106"/>
                  </a:cubicBezTo>
                  <a:cubicBezTo>
                    <a:pt x="140" y="3103"/>
                    <a:pt x="136" y="3102"/>
                    <a:pt x="131" y="3102"/>
                  </a:cubicBezTo>
                  <a:cubicBezTo>
                    <a:pt x="125" y="3102"/>
                    <a:pt x="117" y="3104"/>
                    <a:pt x="111" y="3106"/>
                  </a:cubicBezTo>
                  <a:lnTo>
                    <a:pt x="106" y="3103"/>
                  </a:lnTo>
                  <a:lnTo>
                    <a:pt x="92" y="3103"/>
                  </a:lnTo>
                  <a:cubicBezTo>
                    <a:pt x="89" y="3099"/>
                    <a:pt x="77" y="3099"/>
                    <a:pt x="67" y="3099"/>
                  </a:cubicBezTo>
                  <a:cubicBezTo>
                    <a:pt x="59" y="3099"/>
                    <a:pt x="55" y="3096"/>
                    <a:pt x="48" y="3092"/>
                  </a:cubicBezTo>
                  <a:cubicBezTo>
                    <a:pt x="55" y="3089"/>
                    <a:pt x="55" y="3084"/>
                    <a:pt x="48" y="3084"/>
                  </a:cubicBezTo>
                  <a:cubicBezTo>
                    <a:pt x="40" y="3084"/>
                    <a:pt x="37" y="3084"/>
                    <a:pt x="30" y="3081"/>
                  </a:cubicBezTo>
                  <a:cubicBezTo>
                    <a:pt x="23" y="3081"/>
                    <a:pt x="15" y="3081"/>
                    <a:pt x="11" y="3077"/>
                  </a:cubicBezTo>
                  <a:lnTo>
                    <a:pt x="4" y="3077"/>
                  </a:lnTo>
                  <a:cubicBezTo>
                    <a:pt x="4" y="3081"/>
                    <a:pt x="1" y="3081"/>
                    <a:pt x="4" y="3081"/>
                  </a:cubicBezTo>
                  <a:cubicBezTo>
                    <a:pt x="17" y="3084"/>
                    <a:pt x="22" y="3093"/>
                    <a:pt x="34" y="3093"/>
                  </a:cubicBezTo>
                  <a:cubicBezTo>
                    <a:pt x="36" y="3093"/>
                    <a:pt x="38" y="3093"/>
                    <a:pt x="40" y="3092"/>
                  </a:cubicBezTo>
                  <a:lnTo>
                    <a:pt x="45" y="3096"/>
                  </a:lnTo>
                  <a:cubicBezTo>
                    <a:pt x="55" y="3096"/>
                    <a:pt x="52" y="3106"/>
                    <a:pt x="55" y="3111"/>
                  </a:cubicBezTo>
                  <a:cubicBezTo>
                    <a:pt x="45" y="3114"/>
                    <a:pt x="45" y="3118"/>
                    <a:pt x="48" y="3121"/>
                  </a:cubicBezTo>
                  <a:lnTo>
                    <a:pt x="55" y="3121"/>
                  </a:lnTo>
                  <a:cubicBezTo>
                    <a:pt x="62" y="3121"/>
                    <a:pt x="81" y="3128"/>
                    <a:pt x="84" y="3128"/>
                  </a:cubicBezTo>
                  <a:cubicBezTo>
                    <a:pt x="89" y="3133"/>
                    <a:pt x="96" y="3133"/>
                    <a:pt x="99" y="3136"/>
                  </a:cubicBezTo>
                  <a:cubicBezTo>
                    <a:pt x="106" y="3136"/>
                    <a:pt x="114" y="3140"/>
                    <a:pt x="114" y="3143"/>
                  </a:cubicBezTo>
                  <a:cubicBezTo>
                    <a:pt x="111" y="3147"/>
                    <a:pt x="121" y="3147"/>
                    <a:pt x="118" y="3150"/>
                  </a:cubicBezTo>
                  <a:cubicBezTo>
                    <a:pt x="111" y="3155"/>
                    <a:pt x="103" y="3158"/>
                    <a:pt x="96" y="3162"/>
                  </a:cubicBezTo>
                  <a:lnTo>
                    <a:pt x="96" y="3165"/>
                  </a:lnTo>
                  <a:cubicBezTo>
                    <a:pt x="106" y="3158"/>
                    <a:pt x="121" y="3155"/>
                    <a:pt x="133" y="3150"/>
                  </a:cubicBezTo>
                  <a:cubicBezTo>
                    <a:pt x="136" y="3150"/>
                    <a:pt x="140" y="3158"/>
                    <a:pt x="143" y="3158"/>
                  </a:cubicBezTo>
                  <a:cubicBezTo>
                    <a:pt x="150" y="3158"/>
                    <a:pt x="155" y="3162"/>
                    <a:pt x="158" y="3165"/>
                  </a:cubicBezTo>
                  <a:cubicBezTo>
                    <a:pt x="161" y="3165"/>
                    <a:pt x="163" y="3164"/>
                    <a:pt x="165" y="3164"/>
                  </a:cubicBezTo>
                  <a:cubicBezTo>
                    <a:pt x="177" y="3164"/>
                    <a:pt x="178" y="3172"/>
                    <a:pt x="187" y="3172"/>
                  </a:cubicBezTo>
                  <a:cubicBezTo>
                    <a:pt x="194" y="3177"/>
                    <a:pt x="199" y="3180"/>
                    <a:pt x="206" y="3180"/>
                  </a:cubicBezTo>
                  <a:cubicBezTo>
                    <a:pt x="208" y="3179"/>
                    <a:pt x="210" y="3179"/>
                    <a:pt x="211" y="3179"/>
                  </a:cubicBezTo>
                  <a:cubicBezTo>
                    <a:pt x="217" y="3179"/>
                    <a:pt x="219" y="3184"/>
                    <a:pt x="228" y="3184"/>
                  </a:cubicBezTo>
                  <a:cubicBezTo>
                    <a:pt x="224" y="3187"/>
                    <a:pt x="235" y="3191"/>
                    <a:pt x="231" y="3194"/>
                  </a:cubicBezTo>
                  <a:cubicBezTo>
                    <a:pt x="228" y="3202"/>
                    <a:pt x="231" y="3202"/>
                    <a:pt x="235" y="3206"/>
                  </a:cubicBezTo>
                  <a:cubicBezTo>
                    <a:pt x="238" y="3209"/>
                    <a:pt x="243" y="3209"/>
                    <a:pt x="235" y="3213"/>
                  </a:cubicBezTo>
                  <a:cubicBezTo>
                    <a:pt x="231" y="3216"/>
                    <a:pt x="228" y="3221"/>
                    <a:pt x="228" y="3221"/>
                  </a:cubicBezTo>
                  <a:cubicBezTo>
                    <a:pt x="231" y="3221"/>
                    <a:pt x="224" y="3228"/>
                    <a:pt x="231" y="3231"/>
                  </a:cubicBezTo>
                  <a:cubicBezTo>
                    <a:pt x="234" y="3231"/>
                    <a:pt x="236" y="3233"/>
                    <a:pt x="239" y="3233"/>
                  </a:cubicBezTo>
                  <a:cubicBezTo>
                    <a:pt x="240" y="3233"/>
                    <a:pt x="241" y="3232"/>
                    <a:pt x="243" y="3231"/>
                  </a:cubicBezTo>
                  <a:lnTo>
                    <a:pt x="243" y="3231"/>
                  </a:lnTo>
                  <a:cubicBezTo>
                    <a:pt x="235" y="3238"/>
                    <a:pt x="246" y="3238"/>
                    <a:pt x="250" y="3238"/>
                  </a:cubicBezTo>
                  <a:cubicBezTo>
                    <a:pt x="253" y="3238"/>
                    <a:pt x="256" y="3237"/>
                    <a:pt x="259" y="3237"/>
                  </a:cubicBezTo>
                  <a:cubicBezTo>
                    <a:pt x="271" y="3237"/>
                    <a:pt x="276" y="3243"/>
                    <a:pt x="279" y="3246"/>
                  </a:cubicBezTo>
                  <a:cubicBezTo>
                    <a:pt x="282" y="3250"/>
                    <a:pt x="279" y="3253"/>
                    <a:pt x="279" y="3257"/>
                  </a:cubicBezTo>
                  <a:cubicBezTo>
                    <a:pt x="282" y="3260"/>
                    <a:pt x="290" y="3260"/>
                    <a:pt x="294" y="3260"/>
                  </a:cubicBezTo>
                  <a:lnTo>
                    <a:pt x="297" y="3260"/>
                  </a:lnTo>
                  <a:cubicBezTo>
                    <a:pt x="309" y="3265"/>
                    <a:pt x="323" y="3268"/>
                    <a:pt x="326" y="3279"/>
                  </a:cubicBezTo>
                  <a:cubicBezTo>
                    <a:pt x="326" y="3282"/>
                    <a:pt x="338" y="3282"/>
                    <a:pt x="338" y="3287"/>
                  </a:cubicBezTo>
                  <a:cubicBezTo>
                    <a:pt x="338" y="3287"/>
                    <a:pt x="331" y="3294"/>
                    <a:pt x="331" y="3297"/>
                  </a:cubicBezTo>
                  <a:cubicBezTo>
                    <a:pt x="331" y="3301"/>
                    <a:pt x="338" y="3304"/>
                    <a:pt x="326" y="3312"/>
                  </a:cubicBezTo>
                  <a:cubicBezTo>
                    <a:pt x="319" y="3319"/>
                    <a:pt x="338" y="3316"/>
                    <a:pt x="334" y="3319"/>
                  </a:cubicBezTo>
                  <a:cubicBezTo>
                    <a:pt x="331" y="3323"/>
                    <a:pt x="331" y="3326"/>
                    <a:pt x="326" y="3331"/>
                  </a:cubicBezTo>
                  <a:cubicBezTo>
                    <a:pt x="326" y="3338"/>
                    <a:pt x="323" y="3341"/>
                    <a:pt x="319" y="3348"/>
                  </a:cubicBezTo>
                  <a:cubicBezTo>
                    <a:pt x="316" y="3360"/>
                    <a:pt x="316" y="3375"/>
                    <a:pt x="301" y="3385"/>
                  </a:cubicBezTo>
                  <a:cubicBezTo>
                    <a:pt x="297" y="3392"/>
                    <a:pt x="290" y="3400"/>
                    <a:pt x="294" y="3404"/>
                  </a:cubicBezTo>
                  <a:cubicBezTo>
                    <a:pt x="297" y="3411"/>
                    <a:pt x="294" y="3414"/>
                    <a:pt x="287" y="3422"/>
                  </a:cubicBezTo>
                  <a:cubicBezTo>
                    <a:pt x="282" y="3429"/>
                    <a:pt x="279" y="3441"/>
                    <a:pt x="279" y="3448"/>
                  </a:cubicBezTo>
                  <a:cubicBezTo>
                    <a:pt x="282" y="3451"/>
                    <a:pt x="282" y="3458"/>
                    <a:pt x="275" y="3466"/>
                  </a:cubicBezTo>
                  <a:cubicBezTo>
                    <a:pt x="272" y="3466"/>
                    <a:pt x="272" y="3470"/>
                    <a:pt x="272" y="3470"/>
                  </a:cubicBezTo>
                  <a:cubicBezTo>
                    <a:pt x="279" y="3470"/>
                    <a:pt x="275" y="3473"/>
                    <a:pt x="272" y="3477"/>
                  </a:cubicBezTo>
                  <a:cubicBezTo>
                    <a:pt x="272" y="3480"/>
                    <a:pt x="268" y="3480"/>
                    <a:pt x="272" y="3485"/>
                  </a:cubicBezTo>
                  <a:cubicBezTo>
                    <a:pt x="272" y="3488"/>
                    <a:pt x="268" y="3492"/>
                    <a:pt x="265" y="3499"/>
                  </a:cubicBezTo>
                  <a:cubicBezTo>
                    <a:pt x="260" y="3502"/>
                    <a:pt x="260" y="3502"/>
                    <a:pt x="260" y="3507"/>
                  </a:cubicBezTo>
                  <a:cubicBezTo>
                    <a:pt x="268" y="3514"/>
                    <a:pt x="260" y="3524"/>
                    <a:pt x="257" y="3532"/>
                  </a:cubicBezTo>
                  <a:cubicBezTo>
                    <a:pt x="253" y="3539"/>
                    <a:pt x="257" y="3546"/>
                    <a:pt x="253" y="3551"/>
                  </a:cubicBezTo>
                  <a:cubicBezTo>
                    <a:pt x="265" y="3554"/>
                    <a:pt x="253" y="3561"/>
                    <a:pt x="257" y="3565"/>
                  </a:cubicBezTo>
                  <a:cubicBezTo>
                    <a:pt x="260" y="3568"/>
                    <a:pt x="250" y="3573"/>
                    <a:pt x="260" y="3576"/>
                  </a:cubicBezTo>
                  <a:cubicBezTo>
                    <a:pt x="265" y="3576"/>
                    <a:pt x="257" y="3580"/>
                    <a:pt x="257" y="3583"/>
                  </a:cubicBezTo>
                  <a:cubicBezTo>
                    <a:pt x="260" y="3587"/>
                    <a:pt x="260" y="3590"/>
                    <a:pt x="260" y="3590"/>
                  </a:cubicBezTo>
                  <a:cubicBezTo>
                    <a:pt x="257" y="3595"/>
                    <a:pt x="253" y="3598"/>
                    <a:pt x="253" y="3598"/>
                  </a:cubicBezTo>
                  <a:cubicBezTo>
                    <a:pt x="260" y="3598"/>
                    <a:pt x="260" y="3602"/>
                    <a:pt x="257" y="3609"/>
                  </a:cubicBezTo>
                  <a:cubicBezTo>
                    <a:pt x="260" y="3612"/>
                    <a:pt x="250" y="3624"/>
                    <a:pt x="260" y="3624"/>
                  </a:cubicBezTo>
                  <a:cubicBezTo>
                    <a:pt x="260" y="3624"/>
                    <a:pt x="260" y="3627"/>
                    <a:pt x="257" y="3631"/>
                  </a:cubicBezTo>
                  <a:cubicBezTo>
                    <a:pt x="257" y="3634"/>
                    <a:pt x="253" y="3634"/>
                    <a:pt x="253" y="3639"/>
                  </a:cubicBezTo>
                  <a:cubicBezTo>
                    <a:pt x="253" y="3642"/>
                    <a:pt x="260" y="3649"/>
                    <a:pt x="257" y="3656"/>
                  </a:cubicBezTo>
                  <a:cubicBezTo>
                    <a:pt x="253" y="3661"/>
                    <a:pt x="265" y="3656"/>
                    <a:pt x="260" y="3664"/>
                  </a:cubicBezTo>
                  <a:cubicBezTo>
                    <a:pt x="257" y="3668"/>
                    <a:pt x="257" y="3668"/>
                    <a:pt x="260" y="3668"/>
                  </a:cubicBezTo>
                  <a:cubicBezTo>
                    <a:pt x="265" y="3671"/>
                    <a:pt x="260" y="3675"/>
                    <a:pt x="260" y="3675"/>
                  </a:cubicBezTo>
                  <a:cubicBezTo>
                    <a:pt x="265" y="3683"/>
                    <a:pt x="268" y="3686"/>
                    <a:pt x="265" y="3693"/>
                  </a:cubicBezTo>
                  <a:lnTo>
                    <a:pt x="260" y="3697"/>
                  </a:lnTo>
                  <a:cubicBezTo>
                    <a:pt x="260" y="3705"/>
                    <a:pt x="260" y="3712"/>
                    <a:pt x="257" y="3715"/>
                  </a:cubicBezTo>
                  <a:cubicBezTo>
                    <a:pt x="257" y="3722"/>
                    <a:pt x="253" y="3727"/>
                    <a:pt x="257" y="3730"/>
                  </a:cubicBezTo>
                  <a:cubicBezTo>
                    <a:pt x="257" y="3734"/>
                    <a:pt x="257" y="3737"/>
                    <a:pt x="253" y="3741"/>
                  </a:cubicBezTo>
                  <a:cubicBezTo>
                    <a:pt x="246" y="3744"/>
                    <a:pt x="257" y="3744"/>
                    <a:pt x="257" y="3749"/>
                  </a:cubicBezTo>
                  <a:cubicBezTo>
                    <a:pt x="250" y="3756"/>
                    <a:pt x="257" y="3759"/>
                    <a:pt x="260" y="3766"/>
                  </a:cubicBezTo>
                  <a:cubicBezTo>
                    <a:pt x="268" y="3774"/>
                    <a:pt x="272" y="3781"/>
                    <a:pt x="257" y="3793"/>
                  </a:cubicBezTo>
                  <a:cubicBezTo>
                    <a:pt x="257" y="3796"/>
                    <a:pt x="257" y="3796"/>
                    <a:pt x="253" y="3800"/>
                  </a:cubicBezTo>
                  <a:cubicBezTo>
                    <a:pt x="265" y="3796"/>
                    <a:pt x="275" y="3793"/>
                    <a:pt x="282" y="3793"/>
                  </a:cubicBezTo>
                  <a:cubicBezTo>
                    <a:pt x="290" y="3793"/>
                    <a:pt x="297" y="3796"/>
                    <a:pt x="304" y="3800"/>
                  </a:cubicBezTo>
                  <a:cubicBezTo>
                    <a:pt x="312" y="3800"/>
                    <a:pt x="304" y="3810"/>
                    <a:pt x="316" y="3810"/>
                  </a:cubicBezTo>
                  <a:cubicBezTo>
                    <a:pt x="316" y="3818"/>
                    <a:pt x="323" y="3822"/>
                    <a:pt x="331" y="3825"/>
                  </a:cubicBezTo>
                  <a:cubicBezTo>
                    <a:pt x="334" y="3825"/>
                    <a:pt x="341" y="3829"/>
                    <a:pt x="338" y="3832"/>
                  </a:cubicBezTo>
                  <a:cubicBezTo>
                    <a:pt x="338" y="3837"/>
                    <a:pt x="345" y="3837"/>
                    <a:pt x="348" y="3840"/>
                  </a:cubicBezTo>
                  <a:cubicBezTo>
                    <a:pt x="360" y="3840"/>
                    <a:pt x="375" y="3840"/>
                    <a:pt x="382" y="3847"/>
                  </a:cubicBezTo>
                  <a:cubicBezTo>
                    <a:pt x="383" y="3848"/>
                    <a:pt x="385" y="3849"/>
                    <a:pt x="388" y="3849"/>
                  </a:cubicBezTo>
                  <a:cubicBezTo>
                    <a:pt x="393" y="3849"/>
                    <a:pt x="399" y="3847"/>
                    <a:pt x="404" y="3847"/>
                  </a:cubicBezTo>
                  <a:cubicBezTo>
                    <a:pt x="407" y="3851"/>
                    <a:pt x="404" y="3859"/>
                    <a:pt x="415" y="3859"/>
                  </a:cubicBezTo>
                  <a:cubicBezTo>
                    <a:pt x="418" y="3857"/>
                    <a:pt x="420" y="3857"/>
                    <a:pt x="422" y="3857"/>
                  </a:cubicBezTo>
                  <a:cubicBezTo>
                    <a:pt x="426" y="3857"/>
                    <a:pt x="427" y="3860"/>
                    <a:pt x="429" y="3862"/>
                  </a:cubicBezTo>
                  <a:cubicBezTo>
                    <a:pt x="433" y="3862"/>
                    <a:pt x="437" y="3859"/>
                    <a:pt x="441" y="3859"/>
                  </a:cubicBezTo>
                  <a:cubicBezTo>
                    <a:pt x="444" y="3862"/>
                    <a:pt x="444" y="3866"/>
                    <a:pt x="455" y="3866"/>
                  </a:cubicBezTo>
                  <a:cubicBezTo>
                    <a:pt x="461" y="3863"/>
                    <a:pt x="464" y="3861"/>
                    <a:pt x="468" y="3861"/>
                  </a:cubicBezTo>
                  <a:cubicBezTo>
                    <a:pt x="470" y="3861"/>
                    <a:pt x="471" y="3861"/>
                    <a:pt x="473" y="3862"/>
                  </a:cubicBezTo>
                  <a:cubicBezTo>
                    <a:pt x="481" y="3862"/>
                    <a:pt x="477" y="3866"/>
                    <a:pt x="473" y="3869"/>
                  </a:cubicBezTo>
                  <a:lnTo>
                    <a:pt x="477" y="3869"/>
                  </a:lnTo>
                  <a:cubicBezTo>
                    <a:pt x="481" y="3873"/>
                    <a:pt x="488" y="3876"/>
                    <a:pt x="495" y="3876"/>
                  </a:cubicBezTo>
                  <a:cubicBezTo>
                    <a:pt x="510" y="3881"/>
                    <a:pt x="517" y="3884"/>
                    <a:pt x="521" y="3895"/>
                  </a:cubicBezTo>
                  <a:lnTo>
                    <a:pt x="517" y="3895"/>
                  </a:lnTo>
                  <a:cubicBezTo>
                    <a:pt x="516" y="3896"/>
                    <a:pt x="515" y="3897"/>
                    <a:pt x="515" y="3898"/>
                  </a:cubicBezTo>
                  <a:lnTo>
                    <a:pt x="515" y="3898"/>
                  </a:lnTo>
                  <a:cubicBezTo>
                    <a:pt x="515" y="3897"/>
                    <a:pt x="516" y="3897"/>
                    <a:pt x="516" y="3897"/>
                  </a:cubicBezTo>
                  <a:cubicBezTo>
                    <a:pt x="523" y="3897"/>
                    <a:pt x="522" y="3903"/>
                    <a:pt x="525" y="3906"/>
                  </a:cubicBezTo>
                  <a:lnTo>
                    <a:pt x="521" y="3906"/>
                  </a:lnTo>
                  <a:cubicBezTo>
                    <a:pt x="514" y="3913"/>
                    <a:pt x="529" y="3917"/>
                    <a:pt x="517" y="3925"/>
                  </a:cubicBezTo>
                  <a:cubicBezTo>
                    <a:pt x="525" y="3928"/>
                    <a:pt x="510" y="3932"/>
                    <a:pt x="510" y="3935"/>
                  </a:cubicBezTo>
                  <a:cubicBezTo>
                    <a:pt x="510" y="3939"/>
                    <a:pt x="507" y="3947"/>
                    <a:pt x="507" y="3950"/>
                  </a:cubicBezTo>
                  <a:cubicBezTo>
                    <a:pt x="503" y="3954"/>
                    <a:pt x="499" y="3957"/>
                    <a:pt x="499" y="3957"/>
                  </a:cubicBezTo>
                  <a:cubicBezTo>
                    <a:pt x="488" y="3961"/>
                    <a:pt x="481" y="3961"/>
                    <a:pt x="473" y="3964"/>
                  </a:cubicBezTo>
                  <a:cubicBezTo>
                    <a:pt x="470" y="3969"/>
                    <a:pt x="466" y="3976"/>
                    <a:pt x="459" y="3976"/>
                  </a:cubicBezTo>
                  <a:cubicBezTo>
                    <a:pt x="444" y="3979"/>
                    <a:pt x="441" y="3986"/>
                    <a:pt x="441" y="3994"/>
                  </a:cubicBezTo>
                  <a:cubicBezTo>
                    <a:pt x="441" y="4001"/>
                    <a:pt x="429" y="4008"/>
                    <a:pt x="429" y="4020"/>
                  </a:cubicBezTo>
                  <a:cubicBezTo>
                    <a:pt x="429" y="4020"/>
                    <a:pt x="426" y="4020"/>
                    <a:pt x="422" y="4023"/>
                  </a:cubicBezTo>
                  <a:cubicBezTo>
                    <a:pt x="426" y="4027"/>
                    <a:pt x="422" y="4035"/>
                    <a:pt x="433" y="4038"/>
                  </a:cubicBezTo>
                  <a:lnTo>
                    <a:pt x="433" y="4042"/>
                  </a:lnTo>
                  <a:cubicBezTo>
                    <a:pt x="437" y="4045"/>
                    <a:pt x="437" y="4049"/>
                    <a:pt x="441" y="4052"/>
                  </a:cubicBezTo>
                  <a:cubicBezTo>
                    <a:pt x="444" y="4057"/>
                    <a:pt x="433" y="4060"/>
                    <a:pt x="441" y="4064"/>
                  </a:cubicBezTo>
                  <a:cubicBezTo>
                    <a:pt x="441" y="4064"/>
                    <a:pt x="441" y="4067"/>
                    <a:pt x="437" y="4067"/>
                  </a:cubicBezTo>
                  <a:cubicBezTo>
                    <a:pt x="433" y="4074"/>
                    <a:pt x="433" y="4079"/>
                    <a:pt x="437" y="4082"/>
                  </a:cubicBezTo>
                  <a:cubicBezTo>
                    <a:pt x="441" y="4089"/>
                    <a:pt x="441" y="4096"/>
                    <a:pt x="433" y="4108"/>
                  </a:cubicBezTo>
                  <a:cubicBezTo>
                    <a:pt x="429" y="4111"/>
                    <a:pt x="433" y="4115"/>
                    <a:pt x="429" y="4118"/>
                  </a:cubicBezTo>
                  <a:cubicBezTo>
                    <a:pt x="422" y="4123"/>
                    <a:pt x="415" y="4126"/>
                    <a:pt x="411" y="4130"/>
                  </a:cubicBezTo>
                  <a:cubicBezTo>
                    <a:pt x="411" y="4137"/>
                    <a:pt x="407" y="4137"/>
                    <a:pt x="404" y="4145"/>
                  </a:cubicBezTo>
                  <a:cubicBezTo>
                    <a:pt x="400" y="4155"/>
                    <a:pt x="397" y="4162"/>
                    <a:pt x="389" y="4174"/>
                  </a:cubicBezTo>
                  <a:lnTo>
                    <a:pt x="389" y="4177"/>
                  </a:lnTo>
                  <a:cubicBezTo>
                    <a:pt x="397" y="4184"/>
                    <a:pt x="389" y="4189"/>
                    <a:pt x="389" y="4196"/>
                  </a:cubicBezTo>
                  <a:cubicBezTo>
                    <a:pt x="389" y="4203"/>
                    <a:pt x="385" y="4211"/>
                    <a:pt x="385" y="4218"/>
                  </a:cubicBezTo>
                  <a:cubicBezTo>
                    <a:pt x="389" y="4221"/>
                    <a:pt x="385" y="4221"/>
                    <a:pt x="385" y="4225"/>
                  </a:cubicBezTo>
                  <a:cubicBezTo>
                    <a:pt x="378" y="4233"/>
                    <a:pt x="378" y="4240"/>
                    <a:pt x="375" y="4243"/>
                  </a:cubicBezTo>
                  <a:cubicBezTo>
                    <a:pt x="382" y="4243"/>
                    <a:pt x="375" y="4250"/>
                    <a:pt x="375" y="4255"/>
                  </a:cubicBezTo>
                  <a:cubicBezTo>
                    <a:pt x="378" y="4258"/>
                    <a:pt x="378" y="4262"/>
                    <a:pt x="382" y="4265"/>
                  </a:cubicBezTo>
                  <a:cubicBezTo>
                    <a:pt x="385" y="4272"/>
                    <a:pt x="378" y="4284"/>
                    <a:pt x="382" y="4291"/>
                  </a:cubicBezTo>
                  <a:cubicBezTo>
                    <a:pt x="375" y="4299"/>
                    <a:pt x="385" y="4302"/>
                    <a:pt x="375" y="4309"/>
                  </a:cubicBezTo>
                  <a:cubicBezTo>
                    <a:pt x="370" y="4309"/>
                    <a:pt x="370" y="4313"/>
                    <a:pt x="367" y="4313"/>
                  </a:cubicBezTo>
                  <a:cubicBezTo>
                    <a:pt x="360" y="4324"/>
                    <a:pt x="356" y="4335"/>
                    <a:pt x="348" y="4346"/>
                  </a:cubicBezTo>
                  <a:cubicBezTo>
                    <a:pt x="345" y="4350"/>
                    <a:pt x="341" y="4357"/>
                    <a:pt x="341" y="4360"/>
                  </a:cubicBezTo>
                  <a:cubicBezTo>
                    <a:pt x="338" y="4372"/>
                    <a:pt x="326" y="4382"/>
                    <a:pt x="326" y="4390"/>
                  </a:cubicBezTo>
                  <a:cubicBezTo>
                    <a:pt x="331" y="4401"/>
                    <a:pt x="312" y="4412"/>
                    <a:pt x="319" y="4419"/>
                  </a:cubicBezTo>
                  <a:cubicBezTo>
                    <a:pt x="319" y="4419"/>
                    <a:pt x="309" y="4423"/>
                    <a:pt x="312" y="4426"/>
                  </a:cubicBezTo>
                  <a:cubicBezTo>
                    <a:pt x="316" y="4434"/>
                    <a:pt x="309" y="4441"/>
                    <a:pt x="301" y="4448"/>
                  </a:cubicBezTo>
                  <a:cubicBezTo>
                    <a:pt x="306" y="4448"/>
                    <a:pt x="311" y="4447"/>
                    <a:pt x="315" y="4447"/>
                  </a:cubicBezTo>
                  <a:cubicBezTo>
                    <a:pt x="317" y="4447"/>
                    <a:pt x="318" y="4447"/>
                    <a:pt x="319" y="4448"/>
                  </a:cubicBezTo>
                  <a:cubicBezTo>
                    <a:pt x="322" y="4454"/>
                    <a:pt x="327" y="4458"/>
                    <a:pt x="337" y="4458"/>
                  </a:cubicBezTo>
                  <a:cubicBezTo>
                    <a:pt x="340" y="4458"/>
                    <a:pt x="344" y="4457"/>
                    <a:pt x="348" y="4456"/>
                  </a:cubicBezTo>
                  <a:cubicBezTo>
                    <a:pt x="348" y="4460"/>
                    <a:pt x="353" y="4467"/>
                    <a:pt x="356" y="4470"/>
                  </a:cubicBezTo>
                  <a:cubicBezTo>
                    <a:pt x="360" y="4470"/>
                    <a:pt x="367" y="4475"/>
                    <a:pt x="370" y="4478"/>
                  </a:cubicBezTo>
                  <a:cubicBezTo>
                    <a:pt x="370" y="4478"/>
                    <a:pt x="367" y="4482"/>
                    <a:pt x="375" y="4482"/>
                  </a:cubicBezTo>
                  <a:cubicBezTo>
                    <a:pt x="378" y="4481"/>
                    <a:pt x="380" y="4481"/>
                    <a:pt x="383" y="4481"/>
                  </a:cubicBezTo>
                  <a:cubicBezTo>
                    <a:pt x="392" y="4481"/>
                    <a:pt x="399" y="4485"/>
                    <a:pt x="407" y="4485"/>
                  </a:cubicBezTo>
                  <a:cubicBezTo>
                    <a:pt x="429" y="4482"/>
                    <a:pt x="448" y="4475"/>
                    <a:pt x="463" y="4467"/>
                  </a:cubicBezTo>
                  <a:cubicBezTo>
                    <a:pt x="470" y="4463"/>
                    <a:pt x="481" y="4463"/>
                    <a:pt x="485" y="4463"/>
                  </a:cubicBezTo>
                  <a:cubicBezTo>
                    <a:pt x="503" y="4463"/>
                    <a:pt x="521" y="4460"/>
                    <a:pt x="539" y="4453"/>
                  </a:cubicBezTo>
                  <a:cubicBezTo>
                    <a:pt x="554" y="4448"/>
                    <a:pt x="569" y="4445"/>
                    <a:pt x="583" y="4445"/>
                  </a:cubicBezTo>
                  <a:cubicBezTo>
                    <a:pt x="595" y="4441"/>
                    <a:pt x="605" y="4441"/>
                    <a:pt x="617" y="4438"/>
                  </a:cubicBezTo>
                  <a:cubicBezTo>
                    <a:pt x="627" y="4434"/>
                    <a:pt x="635" y="4434"/>
                    <a:pt x="642" y="4434"/>
                  </a:cubicBezTo>
                  <a:cubicBezTo>
                    <a:pt x="644" y="4433"/>
                    <a:pt x="644" y="4433"/>
                    <a:pt x="645" y="4433"/>
                  </a:cubicBezTo>
                  <a:cubicBezTo>
                    <a:pt x="647" y="4433"/>
                    <a:pt x="648" y="4434"/>
                    <a:pt x="653" y="4434"/>
                  </a:cubicBezTo>
                  <a:cubicBezTo>
                    <a:pt x="664" y="4434"/>
                    <a:pt x="671" y="4431"/>
                    <a:pt x="683" y="4426"/>
                  </a:cubicBezTo>
                  <a:cubicBezTo>
                    <a:pt x="688" y="4424"/>
                    <a:pt x="695" y="4421"/>
                    <a:pt x="701" y="4421"/>
                  </a:cubicBezTo>
                  <a:cubicBezTo>
                    <a:pt x="704" y="4421"/>
                    <a:pt x="706" y="4422"/>
                    <a:pt x="708" y="4423"/>
                  </a:cubicBezTo>
                  <a:cubicBezTo>
                    <a:pt x="708" y="4423"/>
                    <a:pt x="715" y="4423"/>
                    <a:pt x="715" y="4419"/>
                  </a:cubicBezTo>
                  <a:cubicBezTo>
                    <a:pt x="741" y="4416"/>
                    <a:pt x="763" y="4409"/>
                    <a:pt x="785" y="4401"/>
                  </a:cubicBezTo>
                  <a:cubicBezTo>
                    <a:pt x="793" y="4401"/>
                    <a:pt x="803" y="4401"/>
                    <a:pt x="803" y="4397"/>
                  </a:cubicBezTo>
                  <a:cubicBezTo>
                    <a:pt x="815" y="4390"/>
                    <a:pt x="833" y="4394"/>
                    <a:pt x="840" y="4382"/>
                  </a:cubicBezTo>
                  <a:cubicBezTo>
                    <a:pt x="844" y="4387"/>
                    <a:pt x="844" y="4387"/>
                    <a:pt x="847" y="4387"/>
                  </a:cubicBezTo>
                  <a:cubicBezTo>
                    <a:pt x="859" y="4375"/>
                    <a:pt x="859" y="4375"/>
                    <a:pt x="877" y="4375"/>
                  </a:cubicBezTo>
                  <a:cubicBezTo>
                    <a:pt x="888" y="4375"/>
                    <a:pt x="903" y="4368"/>
                    <a:pt x="917" y="4368"/>
                  </a:cubicBezTo>
                  <a:cubicBezTo>
                    <a:pt x="921" y="4368"/>
                    <a:pt x="925" y="4365"/>
                    <a:pt x="925" y="4365"/>
                  </a:cubicBezTo>
                  <a:cubicBezTo>
                    <a:pt x="928" y="4357"/>
                    <a:pt x="939" y="4357"/>
                    <a:pt x="947" y="4357"/>
                  </a:cubicBezTo>
                  <a:cubicBezTo>
                    <a:pt x="961" y="4353"/>
                    <a:pt x="980" y="4346"/>
                    <a:pt x="998" y="4343"/>
                  </a:cubicBezTo>
                  <a:cubicBezTo>
                    <a:pt x="1002" y="4338"/>
                    <a:pt x="1009" y="4338"/>
                    <a:pt x="1009" y="4338"/>
                  </a:cubicBezTo>
                  <a:cubicBezTo>
                    <a:pt x="1016" y="4331"/>
                    <a:pt x="1024" y="4331"/>
                    <a:pt x="1035" y="4331"/>
                  </a:cubicBezTo>
                  <a:cubicBezTo>
                    <a:pt x="1042" y="4331"/>
                    <a:pt x="1046" y="4331"/>
                    <a:pt x="1053" y="4328"/>
                  </a:cubicBezTo>
                  <a:lnTo>
                    <a:pt x="1057" y="4324"/>
                  </a:lnTo>
                  <a:lnTo>
                    <a:pt x="1071" y="4324"/>
                  </a:lnTo>
                  <a:cubicBezTo>
                    <a:pt x="1075" y="4324"/>
                    <a:pt x="1079" y="4321"/>
                    <a:pt x="1082" y="4321"/>
                  </a:cubicBezTo>
                  <a:cubicBezTo>
                    <a:pt x="1093" y="4316"/>
                    <a:pt x="1104" y="4313"/>
                    <a:pt x="1119" y="4309"/>
                  </a:cubicBezTo>
                  <a:cubicBezTo>
                    <a:pt x="1152" y="4302"/>
                    <a:pt x="1185" y="4291"/>
                    <a:pt x="1218" y="4280"/>
                  </a:cubicBezTo>
                  <a:lnTo>
                    <a:pt x="1222" y="4280"/>
                  </a:lnTo>
                  <a:cubicBezTo>
                    <a:pt x="1225" y="4280"/>
                    <a:pt x="1225" y="4280"/>
                    <a:pt x="1229" y="4284"/>
                  </a:cubicBezTo>
                  <a:cubicBezTo>
                    <a:pt x="1244" y="4277"/>
                    <a:pt x="1258" y="4272"/>
                    <a:pt x="1269" y="4269"/>
                  </a:cubicBezTo>
                  <a:cubicBezTo>
                    <a:pt x="1284" y="4265"/>
                    <a:pt x="1299" y="4258"/>
                    <a:pt x="1313" y="4258"/>
                  </a:cubicBezTo>
                  <a:cubicBezTo>
                    <a:pt x="1321" y="4258"/>
                    <a:pt x="1328" y="4250"/>
                    <a:pt x="1335" y="4250"/>
                  </a:cubicBezTo>
                  <a:cubicBezTo>
                    <a:pt x="1350" y="4247"/>
                    <a:pt x="1361" y="4243"/>
                    <a:pt x="1372" y="4240"/>
                  </a:cubicBezTo>
                  <a:cubicBezTo>
                    <a:pt x="1387" y="4233"/>
                    <a:pt x="1398" y="4233"/>
                    <a:pt x="1412" y="4228"/>
                  </a:cubicBezTo>
                  <a:cubicBezTo>
                    <a:pt x="1449" y="4218"/>
                    <a:pt x="1482" y="4206"/>
                    <a:pt x="1519" y="4196"/>
                  </a:cubicBezTo>
                  <a:cubicBezTo>
                    <a:pt x="1526" y="4192"/>
                    <a:pt x="1530" y="4189"/>
                    <a:pt x="1541" y="4184"/>
                  </a:cubicBezTo>
                  <a:cubicBezTo>
                    <a:pt x="1559" y="4184"/>
                    <a:pt x="1574" y="4174"/>
                    <a:pt x="1592" y="4170"/>
                  </a:cubicBezTo>
                  <a:cubicBezTo>
                    <a:pt x="1611" y="4159"/>
                    <a:pt x="1633" y="4159"/>
                    <a:pt x="1651" y="4148"/>
                  </a:cubicBezTo>
                  <a:cubicBezTo>
                    <a:pt x="1653" y="4149"/>
                    <a:pt x="1655" y="4149"/>
                    <a:pt x="1656" y="4149"/>
                  </a:cubicBezTo>
                  <a:cubicBezTo>
                    <a:pt x="1671" y="4149"/>
                    <a:pt x="1682" y="4136"/>
                    <a:pt x="1695" y="4133"/>
                  </a:cubicBezTo>
                  <a:cubicBezTo>
                    <a:pt x="1721" y="4123"/>
                    <a:pt x="1721" y="4123"/>
                    <a:pt x="1746" y="4118"/>
                  </a:cubicBezTo>
                  <a:cubicBezTo>
                    <a:pt x="1750" y="4118"/>
                    <a:pt x="1753" y="4115"/>
                    <a:pt x="1753" y="4115"/>
                  </a:cubicBezTo>
                  <a:cubicBezTo>
                    <a:pt x="1761" y="4108"/>
                    <a:pt x="1768" y="4108"/>
                    <a:pt x="1775" y="4104"/>
                  </a:cubicBezTo>
                  <a:cubicBezTo>
                    <a:pt x="1790" y="4101"/>
                    <a:pt x="1801" y="4096"/>
                    <a:pt x="1812" y="4093"/>
                  </a:cubicBezTo>
                  <a:cubicBezTo>
                    <a:pt x="1823" y="4089"/>
                    <a:pt x="1834" y="4086"/>
                    <a:pt x="1849" y="4082"/>
                  </a:cubicBezTo>
                  <a:cubicBezTo>
                    <a:pt x="1851" y="4080"/>
                    <a:pt x="1856" y="4077"/>
                    <a:pt x="1859" y="4077"/>
                  </a:cubicBezTo>
                  <a:cubicBezTo>
                    <a:pt x="1861" y="4077"/>
                    <a:pt x="1862" y="4077"/>
                    <a:pt x="1863" y="4079"/>
                  </a:cubicBezTo>
                  <a:cubicBezTo>
                    <a:pt x="1875" y="4079"/>
                    <a:pt x="1875" y="4071"/>
                    <a:pt x="1882" y="4071"/>
                  </a:cubicBezTo>
                  <a:cubicBezTo>
                    <a:pt x="1929" y="4052"/>
                    <a:pt x="1981" y="4042"/>
                    <a:pt x="2029" y="4027"/>
                  </a:cubicBezTo>
                  <a:cubicBezTo>
                    <a:pt x="2030" y="4025"/>
                    <a:pt x="2032" y="4025"/>
                    <a:pt x="2034" y="4025"/>
                  </a:cubicBezTo>
                  <a:cubicBezTo>
                    <a:pt x="2036" y="4025"/>
                    <a:pt x="2039" y="4025"/>
                    <a:pt x="2043" y="4023"/>
                  </a:cubicBezTo>
                  <a:cubicBezTo>
                    <a:pt x="2043" y="4023"/>
                    <a:pt x="2047" y="4020"/>
                    <a:pt x="2047" y="4016"/>
                  </a:cubicBezTo>
                  <a:cubicBezTo>
                    <a:pt x="2052" y="4016"/>
                    <a:pt x="2056" y="4017"/>
                    <a:pt x="2059" y="4017"/>
                  </a:cubicBezTo>
                  <a:cubicBezTo>
                    <a:pt x="2062" y="4017"/>
                    <a:pt x="2065" y="4016"/>
                    <a:pt x="2069" y="4013"/>
                  </a:cubicBezTo>
                  <a:lnTo>
                    <a:pt x="2076" y="4013"/>
                  </a:lnTo>
                  <a:cubicBezTo>
                    <a:pt x="2083" y="4013"/>
                    <a:pt x="2087" y="4008"/>
                    <a:pt x="2091" y="4005"/>
                  </a:cubicBezTo>
                  <a:cubicBezTo>
                    <a:pt x="2098" y="4001"/>
                    <a:pt x="2109" y="3998"/>
                    <a:pt x="2117" y="3998"/>
                  </a:cubicBezTo>
                  <a:cubicBezTo>
                    <a:pt x="2135" y="3994"/>
                    <a:pt x="2149" y="3986"/>
                    <a:pt x="2168" y="3983"/>
                  </a:cubicBezTo>
                  <a:cubicBezTo>
                    <a:pt x="2171" y="3983"/>
                    <a:pt x="2175" y="3979"/>
                    <a:pt x="2175" y="3979"/>
                  </a:cubicBezTo>
                  <a:cubicBezTo>
                    <a:pt x="2190" y="3979"/>
                    <a:pt x="2201" y="3972"/>
                    <a:pt x="2215" y="3969"/>
                  </a:cubicBezTo>
                  <a:cubicBezTo>
                    <a:pt x="2227" y="3964"/>
                    <a:pt x="2237" y="3961"/>
                    <a:pt x="2249" y="3961"/>
                  </a:cubicBezTo>
                  <a:cubicBezTo>
                    <a:pt x="2259" y="3961"/>
                    <a:pt x="2271" y="3957"/>
                    <a:pt x="2278" y="3950"/>
                  </a:cubicBezTo>
                  <a:cubicBezTo>
                    <a:pt x="2289" y="3942"/>
                    <a:pt x="2303" y="3939"/>
                    <a:pt x="2315" y="3935"/>
                  </a:cubicBezTo>
                  <a:cubicBezTo>
                    <a:pt x="2325" y="3932"/>
                    <a:pt x="2337" y="3928"/>
                    <a:pt x="2344" y="3925"/>
                  </a:cubicBezTo>
                  <a:cubicBezTo>
                    <a:pt x="2355" y="3925"/>
                    <a:pt x="2366" y="3920"/>
                    <a:pt x="2373" y="3917"/>
                  </a:cubicBezTo>
                  <a:cubicBezTo>
                    <a:pt x="2384" y="3913"/>
                    <a:pt x="2391" y="3910"/>
                    <a:pt x="2403" y="3906"/>
                  </a:cubicBezTo>
                  <a:cubicBezTo>
                    <a:pt x="2425" y="3898"/>
                    <a:pt x="2450" y="3891"/>
                    <a:pt x="2472" y="3884"/>
                  </a:cubicBezTo>
                  <a:cubicBezTo>
                    <a:pt x="2498" y="3876"/>
                    <a:pt x="2520" y="3869"/>
                    <a:pt x="2542" y="3859"/>
                  </a:cubicBezTo>
                  <a:cubicBezTo>
                    <a:pt x="2579" y="3847"/>
                    <a:pt x="2615" y="3832"/>
                    <a:pt x="2652" y="3822"/>
                  </a:cubicBezTo>
                  <a:cubicBezTo>
                    <a:pt x="2677" y="3815"/>
                    <a:pt x="2703" y="3803"/>
                    <a:pt x="2729" y="3796"/>
                  </a:cubicBezTo>
                  <a:lnTo>
                    <a:pt x="2733" y="3793"/>
                  </a:lnTo>
                  <a:lnTo>
                    <a:pt x="2725" y="3793"/>
                  </a:lnTo>
                  <a:cubicBezTo>
                    <a:pt x="2733" y="3788"/>
                    <a:pt x="2740" y="3788"/>
                    <a:pt x="2747" y="3785"/>
                  </a:cubicBezTo>
                  <a:lnTo>
                    <a:pt x="2747" y="3785"/>
                  </a:lnTo>
                  <a:lnTo>
                    <a:pt x="2740" y="3793"/>
                  </a:lnTo>
                  <a:cubicBezTo>
                    <a:pt x="2765" y="3785"/>
                    <a:pt x="2787" y="3778"/>
                    <a:pt x="2809" y="3771"/>
                  </a:cubicBezTo>
                  <a:lnTo>
                    <a:pt x="2809" y="3766"/>
                  </a:lnTo>
                  <a:cubicBezTo>
                    <a:pt x="2806" y="3766"/>
                    <a:pt x="2802" y="3771"/>
                    <a:pt x="2795" y="3771"/>
                  </a:cubicBezTo>
                  <a:cubicBezTo>
                    <a:pt x="2835" y="3756"/>
                    <a:pt x="2872" y="3744"/>
                    <a:pt x="2909" y="3734"/>
                  </a:cubicBezTo>
                  <a:lnTo>
                    <a:pt x="2912" y="3734"/>
                  </a:lnTo>
                  <a:cubicBezTo>
                    <a:pt x="2905" y="3734"/>
                    <a:pt x="2901" y="3737"/>
                    <a:pt x="2897" y="3741"/>
                  </a:cubicBezTo>
                  <a:cubicBezTo>
                    <a:pt x="2912" y="3737"/>
                    <a:pt x="2931" y="3730"/>
                    <a:pt x="2949" y="3722"/>
                  </a:cubicBezTo>
                  <a:cubicBezTo>
                    <a:pt x="2953" y="3722"/>
                    <a:pt x="2953" y="3722"/>
                    <a:pt x="2960" y="3719"/>
                  </a:cubicBezTo>
                  <a:lnTo>
                    <a:pt x="2960" y="3719"/>
                  </a:lnTo>
                  <a:cubicBezTo>
                    <a:pt x="2941" y="3722"/>
                    <a:pt x="2931" y="3730"/>
                    <a:pt x="2916" y="3730"/>
                  </a:cubicBezTo>
                  <a:cubicBezTo>
                    <a:pt x="2938" y="3722"/>
                    <a:pt x="2960" y="3715"/>
                    <a:pt x="2978" y="3705"/>
                  </a:cubicBezTo>
                  <a:lnTo>
                    <a:pt x="2978" y="3697"/>
                  </a:lnTo>
                  <a:cubicBezTo>
                    <a:pt x="2985" y="3697"/>
                    <a:pt x="2997" y="3693"/>
                    <a:pt x="3004" y="3690"/>
                  </a:cubicBezTo>
                  <a:cubicBezTo>
                    <a:pt x="3015" y="3683"/>
                    <a:pt x="3022" y="3675"/>
                    <a:pt x="3033" y="3664"/>
                  </a:cubicBezTo>
                  <a:cubicBezTo>
                    <a:pt x="3041" y="3661"/>
                    <a:pt x="3051" y="3661"/>
                    <a:pt x="3059" y="3656"/>
                  </a:cubicBezTo>
                  <a:lnTo>
                    <a:pt x="3070" y="3656"/>
                  </a:lnTo>
                  <a:cubicBezTo>
                    <a:pt x="3081" y="3656"/>
                    <a:pt x="3088" y="3649"/>
                    <a:pt x="3099" y="3649"/>
                  </a:cubicBezTo>
                  <a:cubicBezTo>
                    <a:pt x="3103" y="3649"/>
                    <a:pt x="3110" y="3649"/>
                    <a:pt x="3110" y="3646"/>
                  </a:cubicBezTo>
                  <a:cubicBezTo>
                    <a:pt x="3117" y="3639"/>
                    <a:pt x="3129" y="3639"/>
                    <a:pt x="3139" y="3634"/>
                  </a:cubicBezTo>
                  <a:cubicBezTo>
                    <a:pt x="3169" y="3624"/>
                    <a:pt x="3198" y="3617"/>
                    <a:pt x="3224" y="3605"/>
                  </a:cubicBezTo>
                  <a:cubicBezTo>
                    <a:pt x="3235" y="3605"/>
                    <a:pt x="3231" y="3602"/>
                    <a:pt x="3235" y="3598"/>
                  </a:cubicBezTo>
                  <a:cubicBezTo>
                    <a:pt x="3246" y="3595"/>
                    <a:pt x="3257" y="3590"/>
                    <a:pt x="3268" y="3587"/>
                  </a:cubicBezTo>
                  <a:lnTo>
                    <a:pt x="3275" y="3587"/>
                  </a:lnTo>
                  <a:cubicBezTo>
                    <a:pt x="3276" y="3587"/>
                    <a:pt x="3278" y="3588"/>
                    <a:pt x="3280" y="3588"/>
                  </a:cubicBezTo>
                  <a:cubicBezTo>
                    <a:pt x="3287" y="3588"/>
                    <a:pt x="3295" y="3583"/>
                    <a:pt x="3301" y="3583"/>
                  </a:cubicBezTo>
                  <a:cubicBezTo>
                    <a:pt x="3312" y="3568"/>
                    <a:pt x="3334" y="3568"/>
                    <a:pt x="3349" y="3558"/>
                  </a:cubicBezTo>
                  <a:cubicBezTo>
                    <a:pt x="3371" y="3554"/>
                    <a:pt x="3393" y="3543"/>
                    <a:pt x="3418" y="3539"/>
                  </a:cubicBezTo>
                  <a:cubicBezTo>
                    <a:pt x="3422" y="3539"/>
                    <a:pt x="3429" y="3536"/>
                    <a:pt x="3433" y="3532"/>
                  </a:cubicBezTo>
                  <a:cubicBezTo>
                    <a:pt x="3444" y="3524"/>
                    <a:pt x="3455" y="3524"/>
                    <a:pt x="3462" y="3521"/>
                  </a:cubicBezTo>
                  <a:cubicBezTo>
                    <a:pt x="3473" y="3514"/>
                    <a:pt x="3484" y="3514"/>
                    <a:pt x="3495" y="3510"/>
                  </a:cubicBezTo>
                  <a:cubicBezTo>
                    <a:pt x="3499" y="3507"/>
                    <a:pt x="3506" y="3507"/>
                    <a:pt x="3506" y="3502"/>
                  </a:cubicBezTo>
                  <a:cubicBezTo>
                    <a:pt x="3513" y="3499"/>
                    <a:pt x="3525" y="3499"/>
                    <a:pt x="3532" y="3495"/>
                  </a:cubicBezTo>
                  <a:cubicBezTo>
                    <a:pt x="3539" y="3492"/>
                    <a:pt x="3547" y="3488"/>
                    <a:pt x="3554" y="3485"/>
                  </a:cubicBezTo>
                  <a:cubicBezTo>
                    <a:pt x="3576" y="3477"/>
                    <a:pt x="3594" y="3470"/>
                    <a:pt x="3613" y="3463"/>
                  </a:cubicBezTo>
                  <a:cubicBezTo>
                    <a:pt x="3638" y="3451"/>
                    <a:pt x="3664" y="3444"/>
                    <a:pt x="3693" y="3433"/>
                  </a:cubicBezTo>
                  <a:cubicBezTo>
                    <a:pt x="3711" y="3426"/>
                    <a:pt x="3730" y="3414"/>
                    <a:pt x="3752" y="3411"/>
                  </a:cubicBezTo>
                  <a:cubicBezTo>
                    <a:pt x="3759" y="3404"/>
                    <a:pt x="3774" y="3404"/>
                    <a:pt x="3785" y="3397"/>
                  </a:cubicBezTo>
                  <a:cubicBezTo>
                    <a:pt x="3803" y="3389"/>
                    <a:pt x="3821" y="3382"/>
                    <a:pt x="3843" y="3375"/>
                  </a:cubicBezTo>
                  <a:cubicBezTo>
                    <a:pt x="3858" y="3367"/>
                    <a:pt x="3877" y="3363"/>
                    <a:pt x="3891" y="3356"/>
                  </a:cubicBezTo>
                  <a:cubicBezTo>
                    <a:pt x="3895" y="3353"/>
                    <a:pt x="3902" y="3348"/>
                    <a:pt x="3909" y="3345"/>
                  </a:cubicBezTo>
                  <a:cubicBezTo>
                    <a:pt x="3913" y="3345"/>
                    <a:pt x="3913" y="3341"/>
                    <a:pt x="3913" y="3338"/>
                  </a:cubicBezTo>
                  <a:cubicBezTo>
                    <a:pt x="3919" y="3338"/>
                    <a:pt x="3927" y="3333"/>
                    <a:pt x="3934" y="3333"/>
                  </a:cubicBezTo>
                  <a:cubicBezTo>
                    <a:pt x="3936" y="3333"/>
                    <a:pt x="3938" y="3333"/>
                    <a:pt x="3939" y="3334"/>
                  </a:cubicBezTo>
                  <a:cubicBezTo>
                    <a:pt x="3943" y="3334"/>
                    <a:pt x="3953" y="3331"/>
                    <a:pt x="3953" y="3331"/>
                  </a:cubicBezTo>
                  <a:cubicBezTo>
                    <a:pt x="3961" y="3323"/>
                    <a:pt x="3975" y="3323"/>
                    <a:pt x="3983" y="3316"/>
                  </a:cubicBezTo>
                  <a:cubicBezTo>
                    <a:pt x="3994" y="3316"/>
                    <a:pt x="4001" y="3309"/>
                    <a:pt x="4012" y="3304"/>
                  </a:cubicBezTo>
                  <a:cubicBezTo>
                    <a:pt x="4027" y="3301"/>
                    <a:pt x="4041" y="3290"/>
                    <a:pt x="4060" y="3287"/>
                  </a:cubicBezTo>
                  <a:lnTo>
                    <a:pt x="4063" y="3287"/>
                  </a:lnTo>
                  <a:cubicBezTo>
                    <a:pt x="4078" y="3272"/>
                    <a:pt x="4097" y="3268"/>
                    <a:pt x="4119" y="3265"/>
                  </a:cubicBezTo>
                  <a:cubicBezTo>
                    <a:pt x="4126" y="3265"/>
                    <a:pt x="4141" y="3260"/>
                    <a:pt x="4148" y="3253"/>
                  </a:cubicBezTo>
                  <a:cubicBezTo>
                    <a:pt x="4151" y="3250"/>
                    <a:pt x="4159" y="3250"/>
                    <a:pt x="4159" y="3250"/>
                  </a:cubicBezTo>
                  <a:cubicBezTo>
                    <a:pt x="4166" y="3250"/>
                    <a:pt x="4166" y="3246"/>
                    <a:pt x="4170" y="3246"/>
                  </a:cubicBezTo>
                  <a:cubicBezTo>
                    <a:pt x="4181" y="3243"/>
                    <a:pt x="4188" y="3238"/>
                    <a:pt x="4199" y="3235"/>
                  </a:cubicBezTo>
                  <a:cubicBezTo>
                    <a:pt x="4210" y="3228"/>
                    <a:pt x="4221" y="3224"/>
                    <a:pt x="4232" y="3216"/>
                  </a:cubicBezTo>
                  <a:cubicBezTo>
                    <a:pt x="4243" y="3209"/>
                    <a:pt x="4258" y="3202"/>
                    <a:pt x="4265" y="3194"/>
                  </a:cubicBezTo>
                  <a:cubicBezTo>
                    <a:pt x="4269" y="3191"/>
                    <a:pt x="4269" y="3191"/>
                    <a:pt x="4273" y="3191"/>
                  </a:cubicBezTo>
                  <a:cubicBezTo>
                    <a:pt x="4280" y="3191"/>
                    <a:pt x="4291" y="3187"/>
                    <a:pt x="4298" y="3184"/>
                  </a:cubicBezTo>
                  <a:cubicBezTo>
                    <a:pt x="4309" y="3177"/>
                    <a:pt x="4320" y="3172"/>
                    <a:pt x="4327" y="3169"/>
                  </a:cubicBezTo>
                  <a:cubicBezTo>
                    <a:pt x="4339" y="3165"/>
                    <a:pt x="4353" y="3162"/>
                    <a:pt x="4364" y="3158"/>
                  </a:cubicBezTo>
                  <a:cubicBezTo>
                    <a:pt x="4375" y="3155"/>
                    <a:pt x="4383" y="3150"/>
                    <a:pt x="4390" y="3143"/>
                  </a:cubicBezTo>
                  <a:lnTo>
                    <a:pt x="4408" y="3143"/>
                  </a:lnTo>
                  <a:cubicBezTo>
                    <a:pt x="4412" y="3136"/>
                    <a:pt x="4415" y="3136"/>
                    <a:pt x="4427" y="3133"/>
                  </a:cubicBezTo>
                  <a:cubicBezTo>
                    <a:pt x="4445" y="3125"/>
                    <a:pt x="4471" y="3121"/>
                    <a:pt x="4485" y="3106"/>
                  </a:cubicBezTo>
                  <a:cubicBezTo>
                    <a:pt x="4485" y="3106"/>
                    <a:pt x="4493" y="3106"/>
                    <a:pt x="4496" y="3103"/>
                  </a:cubicBezTo>
                  <a:cubicBezTo>
                    <a:pt x="4503" y="3099"/>
                    <a:pt x="4511" y="3103"/>
                    <a:pt x="4522" y="3096"/>
                  </a:cubicBezTo>
                  <a:cubicBezTo>
                    <a:pt x="4529" y="3092"/>
                    <a:pt x="4540" y="3089"/>
                    <a:pt x="4551" y="3084"/>
                  </a:cubicBezTo>
                  <a:cubicBezTo>
                    <a:pt x="4562" y="3081"/>
                    <a:pt x="4573" y="3077"/>
                    <a:pt x="4584" y="3070"/>
                  </a:cubicBezTo>
                  <a:cubicBezTo>
                    <a:pt x="4591" y="3067"/>
                    <a:pt x="4595" y="3062"/>
                    <a:pt x="4603" y="3055"/>
                  </a:cubicBezTo>
                  <a:cubicBezTo>
                    <a:pt x="4603" y="3061"/>
                    <a:pt x="4604" y="3063"/>
                    <a:pt x="4607" y="3063"/>
                  </a:cubicBezTo>
                  <a:cubicBezTo>
                    <a:pt x="4610" y="3063"/>
                    <a:pt x="4613" y="3061"/>
                    <a:pt x="4617" y="3059"/>
                  </a:cubicBezTo>
                  <a:cubicBezTo>
                    <a:pt x="4621" y="3055"/>
                    <a:pt x="4628" y="3055"/>
                    <a:pt x="4628" y="3052"/>
                  </a:cubicBezTo>
                  <a:cubicBezTo>
                    <a:pt x="4643" y="3052"/>
                    <a:pt x="4650" y="3048"/>
                    <a:pt x="4657" y="3040"/>
                  </a:cubicBezTo>
                  <a:cubicBezTo>
                    <a:pt x="4665" y="3040"/>
                    <a:pt x="4672" y="3040"/>
                    <a:pt x="4679" y="3033"/>
                  </a:cubicBezTo>
                  <a:lnTo>
                    <a:pt x="4687" y="3033"/>
                  </a:lnTo>
                  <a:cubicBezTo>
                    <a:pt x="4698" y="3033"/>
                    <a:pt x="4709" y="3030"/>
                    <a:pt x="4720" y="3026"/>
                  </a:cubicBezTo>
                  <a:cubicBezTo>
                    <a:pt x="4731" y="3023"/>
                    <a:pt x="4745" y="3018"/>
                    <a:pt x="4753" y="3011"/>
                  </a:cubicBezTo>
                  <a:lnTo>
                    <a:pt x="4757" y="3008"/>
                  </a:lnTo>
                  <a:cubicBezTo>
                    <a:pt x="4758" y="3008"/>
                    <a:pt x="4759" y="3009"/>
                    <a:pt x="4761" y="3009"/>
                  </a:cubicBezTo>
                  <a:cubicBezTo>
                    <a:pt x="4765" y="3009"/>
                    <a:pt x="4768" y="3004"/>
                    <a:pt x="4771" y="3004"/>
                  </a:cubicBezTo>
                  <a:cubicBezTo>
                    <a:pt x="4779" y="3001"/>
                    <a:pt x="4786" y="3001"/>
                    <a:pt x="4793" y="2996"/>
                  </a:cubicBezTo>
                  <a:cubicBezTo>
                    <a:pt x="4823" y="2986"/>
                    <a:pt x="4848" y="2979"/>
                    <a:pt x="4877" y="2967"/>
                  </a:cubicBezTo>
                  <a:cubicBezTo>
                    <a:pt x="4885" y="2967"/>
                    <a:pt x="4889" y="2964"/>
                    <a:pt x="4892" y="2964"/>
                  </a:cubicBezTo>
                  <a:cubicBezTo>
                    <a:pt x="4899" y="2957"/>
                    <a:pt x="4911" y="2952"/>
                    <a:pt x="4921" y="2952"/>
                  </a:cubicBezTo>
                  <a:cubicBezTo>
                    <a:pt x="4933" y="2949"/>
                    <a:pt x="4943" y="2945"/>
                    <a:pt x="4955" y="2938"/>
                  </a:cubicBezTo>
                  <a:cubicBezTo>
                    <a:pt x="4962" y="2938"/>
                    <a:pt x="4965" y="2930"/>
                    <a:pt x="4973" y="2930"/>
                  </a:cubicBezTo>
                  <a:cubicBezTo>
                    <a:pt x="4977" y="2930"/>
                    <a:pt x="4984" y="2927"/>
                    <a:pt x="4991" y="2923"/>
                  </a:cubicBezTo>
                  <a:cubicBezTo>
                    <a:pt x="4995" y="2920"/>
                    <a:pt x="5002" y="2916"/>
                    <a:pt x="5006" y="2913"/>
                  </a:cubicBezTo>
                  <a:cubicBezTo>
                    <a:pt x="5009" y="2913"/>
                    <a:pt x="5013" y="2913"/>
                    <a:pt x="5021" y="2908"/>
                  </a:cubicBezTo>
                  <a:cubicBezTo>
                    <a:pt x="5028" y="2905"/>
                    <a:pt x="5039" y="2901"/>
                    <a:pt x="5050" y="2901"/>
                  </a:cubicBezTo>
                  <a:cubicBezTo>
                    <a:pt x="5065" y="2894"/>
                    <a:pt x="5079" y="2891"/>
                    <a:pt x="5090" y="2891"/>
                  </a:cubicBezTo>
                  <a:cubicBezTo>
                    <a:pt x="5097" y="2891"/>
                    <a:pt x="5109" y="2886"/>
                    <a:pt x="5116" y="2886"/>
                  </a:cubicBezTo>
                  <a:cubicBezTo>
                    <a:pt x="5134" y="2879"/>
                    <a:pt x="5153" y="2876"/>
                    <a:pt x="5171" y="2869"/>
                  </a:cubicBezTo>
                  <a:cubicBezTo>
                    <a:pt x="5189" y="2861"/>
                    <a:pt x="5207" y="2854"/>
                    <a:pt x="5226" y="2847"/>
                  </a:cubicBezTo>
                  <a:cubicBezTo>
                    <a:pt x="5237" y="2842"/>
                    <a:pt x="5244" y="2839"/>
                    <a:pt x="5255" y="2835"/>
                  </a:cubicBezTo>
                  <a:lnTo>
                    <a:pt x="5263" y="2835"/>
                  </a:lnTo>
                  <a:cubicBezTo>
                    <a:pt x="5266" y="2832"/>
                    <a:pt x="5270" y="2832"/>
                    <a:pt x="5270" y="2832"/>
                  </a:cubicBezTo>
                  <a:cubicBezTo>
                    <a:pt x="5292" y="2825"/>
                    <a:pt x="5310" y="2817"/>
                    <a:pt x="5332" y="2810"/>
                  </a:cubicBezTo>
                  <a:cubicBezTo>
                    <a:pt x="5332" y="2806"/>
                    <a:pt x="5336" y="2806"/>
                    <a:pt x="5339" y="2803"/>
                  </a:cubicBezTo>
                  <a:cubicBezTo>
                    <a:pt x="5347" y="2798"/>
                    <a:pt x="5351" y="2798"/>
                    <a:pt x="5358" y="2798"/>
                  </a:cubicBezTo>
                  <a:lnTo>
                    <a:pt x="5369" y="2798"/>
                  </a:lnTo>
                  <a:cubicBezTo>
                    <a:pt x="5373" y="2791"/>
                    <a:pt x="5380" y="2791"/>
                    <a:pt x="5387" y="2791"/>
                  </a:cubicBezTo>
                  <a:cubicBezTo>
                    <a:pt x="5395" y="2788"/>
                    <a:pt x="5398" y="2788"/>
                    <a:pt x="5405" y="2784"/>
                  </a:cubicBezTo>
                  <a:cubicBezTo>
                    <a:pt x="5407" y="2782"/>
                    <a:pt x="5410" y="2782"/>
                    <a:pt x="5413" y="2782"/>
                  </a:cubicBezTo>
                  <a:cubicBezTo>
                    <a:pt x="5416" y="2782"/>
                    <a:pt x="5419" y="2782"/>
                    <a:pt x="5420" y="2781"/>
                  </a:cubicBezTo>
                  <a:cubicBezTo>
                    <a:pt x="5424" y="2776"/>
                    <a:pt x="5427" y="2776"/>
                    <a:pt x="5431" y="2773"/>
                  </a:cubicBezTo>
                  <a:cubicBezTo>
                    <a:pt x="5434" y="2770"/>
                    <a:pt x="5437" y="2768"/>
                    <a:pt x="5440" y="2768"/>
                  </a:cubicBezTo>
                  <a:cubicBezTo>
                    <a:pt x="5442" y="2768"/>
                    <a:pt x="5444" y="2768"/>
                    <a:pt x="5446" y="2769"/>
                  </a:cubicBezTo>
                  <a:cubicBezTo>
                    <a:pt x="5449" y="2762"/>
                    <a:pt x="5457" y="2762"/>
                    <a:pt x="5464" y="2759"/>
                  </a:cubicBezTo>
                  <a:cubicBezTo>
                    <a:pt x="5471" y="2759"/>
                    <a:pt x="5479" y="2754"/>
                    <a:pt x="5486" y="2751"/>
                  </a:cubicBezTo>
                  <a:cubicBezTo>
                    <a:pt x="5486" y="2747"/>
                    <a:pt x="5497" y="2747"/>
                    <a:pt x="5501" y="2747"/>
                  </a:cubicBezTo>
                  <a:cubicBezTo>
                    <a:pt x="5515" y="2744"/>
                    <a:pt x="5530" y="2737"/>
                    <a:pt x="5545" y="2729"/>
                  </a:cubicBezTo>
                  <a:cubicBezTo>
                    <a:pt x="5547" y="2729"/>
                    <a:pt x="5549" y="2729"/>
                    <a:pt x="5551" y="2729"/>
                  </a:cubicBezTo>
                  <a:cubicBezTo>
                    <a:pt x="5564" y="2729"/>
                    <a:pt x="5576" y="2721"/>
                    <a:pt x="5589" y="2718"/>
                  </a:cubicBezTo>
                  <a:cubicBezTo>
                    <a:pt x="5593" y="2718"/>
                    <a:pt x="5596" y="2718"/>
                    <a:pt x="5596" y="2715"/>
                  </a:cubicBezTo>
                  <a:cubicBezTo>
                    <a:pt x="5603" y="2715"/>
                    <a:pt x="5611" y="2707"/>
                    <a:pt x="5611" y="2707"/>
                  </a:cubicBezTo>
                  <a:cubicBezTo>
                    <a:pt x="5611" y="2703"/>
                    <a:pt x="5622" y="2700"/>
                    <a:pt x="5622" y="2696"/>
                  </a:cubicBezTo>
                  <a:cubicBezTo>
                    <a:pt x="5628" y="2696"/>
                    <a:pt x="5633" y="2697"/>
                    <a:pt x="5638" y="2697"/>
                  </a:cubicBezTo>
                  <a:cubicBezTo>
                    <a:pt x="5645" y="2697"/>
                    <a:pt x="5653" y="2695"/>
                    <a:pt x="5662" y="2688"/>
                  </a:cubicBezTo>
                  <a:cubicBezTo>
                    <a:pt x="5665" y="2689"/>
                    <a:pt x="5666" y="2690"/>
                    <a:pt x="5668" y="2690"/>
                  </a:cubicBezTo>
                  <a:cubicBezTo>
                    <a:pt x="5675" y="2690"/>
                    <a:pt x="5678" y="2684"/>
                    <a:pt x="5681" y="2681"/>
                  </a:cubicBezTo>
                  <a:cubicBezTo>
                    <a:pt x="5684" y="2681"/>
                    <a:pt x="5691" y="2678"/>
                    <a:pt x="5695" y="2678"/>
                  </a:cubicBezTo>
                  <a:cubicBezTo>
                    <a:pt x="5706" y="2671"/>
                    <a:pt x="5721" y="2666"/>
                    <a:pt x="5732" y="2663"/>
                  </a:cubicBezTo>
                  <a:cubicBezTo>
                    <a:pt x="5745" y="2663"/>
                    <a:pt x="5752" y="2652"/>
                    <a:pt x="5764" y="2652"/>
                  </a:cubicBezTo>
                  <a:cubicBezTo>
                    <a:pt x="5766" y="2652"/>
                    <a:pt x="5767" y="2652"/>
                    <a:pt x="5769" y="2652"/>
                  </a:cubicBezTo>
                  <a:lnTo>
                    <a:pt x="5772" y="2649"/>
                  </a:lnTo>
                  <a:cubicBezTo>
                    <a:pt x="5776" y="2644"/>
                    <a:pt x="5779" y="2644"/>
                    <a:pt x="5783" y="2641"/>
                  </a:cubicBezTo>
                  <a:cubicBezTo>
                    <a:pt x="5791" y="2641"/>
                    <a:pt x="5794" y="2637"/>
                    <a:pt x="5798" y="2637"/>
                  </a:cubicBezTo>
                  <a:cubicBezTo>
                    <a:pt x="5823" y="2622"/>
                    <a:pt x="5849" y="2619"/>
                    <a:pt x="5871" y="2612"/>
                  </a:cubicBezTo>
                  <a:cubicBezTo>
                    <a:pt x="5875" y="2612"/>
                    <a:pt x="5875" y="2615"/>
                    <a:pt x="5875" y="2615"/>
                  </a:cubicBezTo>
                  <a:cubicBezTo>
                    <a:pt x="5897" y="2608"/>
                    <a:pt x="5915" y="2600"/>
                    <a:pt x="5933" y="2593"/>
                  </a:cubicBezTo>
                  <a:cubicBezTo>
                    <a:pt x="5943" y="2590"/>
                    <a:pt x="5951" y="2585"/>
                    <a:pt x="5960" y="2585"/>
                  </a:cubicBezTo>
                  <a:cubicBezTo>
                    <a:pt x="5963" y="2585"/>
                    <a:pt x="5965" y="2585"/>
                    <a:pt x="5967" y="2586"/>
                  </a:cubicBezTo>
                  <a:cubicBezTo>
                    <a:pt x="5985" y="2578"/>
                    <a:pt x="5999" y="2575"/>
                    <a:pt x="6014" y="2571"/>
                  </a:cubicBezTo>
                  <a:cubicBezTo>
                    <a:pt x="6025" y="2568"/>
                    <a:pt x="6033" y="2564"/>
                    <a:pt x="6040" y="2564"/>
                  </a:cubicBezTo>
                  <a:cubicBezTo>
                    <a:pt x="6043" y="2564"/>
                    <a:pt x="6065" y="2553"/>
                    <a:pt x="6065" y="2553"/>
                  </a:cubicBezTo>
                  <a:cubicBezTo>
                    <a:pt x="6065" y="2546"/>
                    <a:pt x="6073" y="2546"/>
                    <a:pt x="6077" y="2546"/>
                  </a:cubicBezTo>
                  <a:lnTo>
                    <a:pt x="6102" y="2539"/>
                  </a:lnTo>
                  <a:cubicBezTo>
                    <a:pt x="6109" y="2531"/>
                    <a:pt x="6121" y="2531"/>
                    <a:pt x="6131" y="2524"/>
                  </a:cubicBezTo>
                  <a:cubicBezTo>
                    <a:pt x="6143" y="2524"/>
                    <a:pt x="6157" y="2517"/>
                    <a:pt x="6172" y="2512"/>
                  </a:cubicBezTo>
                  <a:cubicBezTo>
                    <a:pt x="6175" y="2512"/>
                    <a:pt x="6179" y="2509"/>
                    <a:pt x="6183" y="2509"/>
                  </a:cubicBezTo>
                  <a:cubicBezTo>
                    <a:pt x="6187" y="2510"/>
                    <a:pt x="6191" y="2510"/>
                    <a:pt x="6195" y="2510"/>
                  </a:cubicBezTo>
                  <a:cubicBezTo>
                    <a:pt x="6204" y="2510"/>
                    <a:pt x="6213" y="2508"/>
                    <a:pt x="6223" y="2505"/>
                  </a:cubicBezTo>
                  <a:cubicBezTo>
                    <a:pt x="6224" y="2504"/>
                    <a:pt x="6226" y="2504"/>
                    <a:pt x="6227" y="2504"/>
                  </a:cubicBezTo>
                  <a:cubicBezTo>
                    <a:pt x="6230" y="2504"/>
                    <a:pt x="6232" y="2505"/>
                    <a:pt x="6234" y="2505"/>
                  </a:cubicBezTo>
                  <a:cubicBezTo>
                    <a:pt x="6238" y="2502"/>
                    <a:pt x="6245" y="2502"/>
                    <a:pt x="6249" y="2498"/>
                  </a:cubicBezTo>
                  <a:cubicBezTo>
                    <a:pt x="6256" y="2495"/>
                    <a:pt x="6260" y="2495"/>
                    <a:pt x="6267" y="2490"/>
                  </a:cubicBezTo>
                  <a:cubicBezTo>
                    <a:pt x="6275" y="2487"/>
                    <a:pt x="6278" y="2487"/>
                    <a:pt x="6285" y="2483"/>
                  </a:cubicBezTo>
                  <a:cubicBezTo>
                    <a:pt x="6293" y="2476"/>
                    <a:pt x="6300" y="2480"/>
                    <a:pt x="6307" y="2476"/>
                  </a:cubicBezTo>
                  <a:lnTo>
                    <a:pt x="6315" y="2476"/>
                  </a:lnTo>
                  <a:cubicBezTo>
                    <a:pt x="6329" y="2465"/>
                    <a:pt x="6348" y="2461"/>
                    <a:pt x="6366" y="2458"/>
                  </a:cubicBezTo>
                  <a:cubicBezTo>
                    <a:pt x="6370" y="2454"/>
                    <a:pt x="6381" y="2454"/>
                    <a:pt x="6385" y="2451"/>
                  </a:cubicBezTo>
                  <a:cubicBezTo>
                    <a:pt x="6392" y="2446"/>
                    <a:pt x="6399" y="2446"/>
                    <a:pt x="6407" y="2446"/>
                  </a:cubicBezTo>
                  <a:lnTo>
                    <a:pt x="6414" y="2446"/>
                  </a:lnTo>
                  <a:cubicBezTo>
                    <a:pt x="6432" y="2439"/>
                    <a:pt x="6451" y="2436"/>
                    <a:pt x="6465" y="2429"/>
                  </a:cubicBezTo>
                  <a:cubicBezTo>
                    <a:pt x="6469" y="2424"/>
                    <a:pt x="6480" y="2421"/>
                    <a:pt x="6487" y="2421"/>
                  </a:cubicBezTo>
                  <a:cubicBezTo>
                    <a:pt x="6502" y="2417"/>
                    <a:pt x="6505" y="2417"/>
                    <a:pt x="6520" y="2410"/>
                  </a:cubicBezTo>
                  <a:cubicBezTo>
                    <a:pt x="6524" y="2410"/>
                    <a:pt x="6531" y="2410"/>
                    <a:pt x="6539" y="2407"/>
                  </a:cubicBezTo>
                  <a:cubicBezTo>
                    <a:pt x="6553" y="2402"/>
                    <a:pt x="6568" y="2399"/>
                    <a:pt x="6586" y="2392"/>
                  </a:cubicBezTo>
                  <a:cubicBezTo>
                    <a:pt x="6601" y="2380"/>
                    <a:pt x="6619" y="2373"/>
                    <a:pt x="6641" y="2370"/>
                  </a:cubicBezTo>
                  <a:cubicBezTo>
                    <a:pt x="6663" y="2366"/>
                    <a:pt x="6663" y="2363"/>
                    <a:pt x="6674" y="2363"/>
                  </a:cubicBezTo>
                  <a:cubicBezTo>
                    <a:pt x="6681" y="2358"/>
                    <a:pt x="6689" y="2363"/>
                    <a:pt x="6696" y="2355"/>
                  </a:cubicBezTo>
                  <a:cubicBezTo>
                    <a:pt x="6703" y="2351"/>
                    <a:pt x="6715" y="2348"/>
                    <a:pt x="6722" y="2348"/>
                  </a:cubicBezTo>
                  <a:cubicBezTo>
                    <a:pt x="6725" y="2348"/>
                    <a:pt x="6733" y="2348"/>
                    <a:pt x="6740" y="2344"/>
                  </a:cubicBezTo>
                  <a:cubicBezTo>
                    <a:pt x="6777" y="2333"/>
                    <a:pt x="6813" y="2322"/>
                    <a:pt x="6854" y="2314"/>
                  </a:cubicBezTo>
                  <a:cubicBezTo>
                    <a:pt x="6861" y="2311"/>
                    <a:pt x="6872" y="2307"/>
                    <a:pt x="6879" y="2304"/>
                  </a:cubicBezTo>
                  <a:cubicBezTo>
                    <a:pt x="6891" y="2304"/>
                    <a:pt x="6901" y="2300"/>
                    <a:pt x="6909" y="2300"/>
                  </a:cubicBezTo>
                  <a:cubicBezTo>
                    <a:pt x="6920" y="2297"/>
                    <a:pt x="6927" y="2297"/>
                    <a:pt x="6935" y="2297"/>
                  </a:cubicBezTo>
                  <a:cubicBezTo>
                    <a:pt x="6942" y="2289"/>
                    <a:pt x="6953" y="2285"/>
                    <a:pt x="6960" y="2285"/>
                  </a:cubicBezTo>
                  <a:cubicBezTo>
                    <a:pt x="6967" y="2285"/>
                    <a:pt x="6979" y="2282"/>
                    <a:pt x="6986" y="2278"/>
                  </a:cubicBezTo>
                  <a:cubicBezTo>
                    <a:pt x="6997" y="2275"/>
                    <a:pt x="7008" y="2278"/>
                    <a:pt x="7019" y="2270"/>
                  </a:cubicBezTo>
                  <a:cubicBezTo>
                    <a:pt x="7026" y="2267"/>
                    <a:pt x="7033" y="2270"/>
                    <a:pt x="7041" y="2263"/>
                  </a:cubicBezTo>
                  <a:cubicBezTo>
                    <a:pt x="7048" y="2260"/>
                    <a:pt x="7055" y="2260"/>
                    <a:pt x="7063" y="2256"/>
                  </a:cubicBezTo>
                  <a:cubicBezTo>
                    <a:pt x="7074" y="2253"/>
                    <a:pt x="7089" y="2253"/>
                    <a:pt x="7096" y="2245"/>
                  </a:cubicBezTo>
                  <a:cubicBezTo>
                    <a:pt x="7099" y="2241"/>
                    <a:pt x="7111" y="2238"/>
                    <a:pt x="7114" y="2238"/>
                  </a:cubicBezTo>
                  <a:cubicBezTo>
                    <a:pt x="7125" y="2238"/>
                    <a:pt x="7136" y="2231"/>
                    <a:pt x="7147" y="2231"/>
                  </a:cubicBezTo>
                  <a:cubicBezTo>
                    <a:pt x="7162" y="2226"/>
                    <a:pt x="7173" y="2223"/>
                    <a:pt x="7184" y="2219"/>
                  </a:cubicBezTo>
                  <a:cubicBezTo>
                    <a:pt x="7192" y="2217"/>
                    <a:pt x="7200" y="2214"/>
                    <a:pt x="7208" y="2214"/>
                  </a:cubicBezTo>
                  <a:cubicBezTo>
                    <a:pt x="7211" y="2214"/>
                    <a:pt x="7214" y="2215"/>
                    <a:pt x="7217" y="2216"/>
                  </a:cubicBezTo>
                  <a:cubicBezTo>
                    <a:pt x="7221" y="2216"/>
                    <a:pt x="7224" y="2212"/>
                    <a:pt x="7228" y="2212"/>
                  </a:cubicBezTo>
                  <a:cubicBezTo>
                    <a:pt x="7235" y="2209"/>
                    <a:pt x="7246" y="2204"/>
                    <a:pt x="7257" y="2204"/>
                  </a:cubicBezTo>
                  <a:cubicBezTo>
                    <a:pt x="7257" y="2204"/>
                    <a:pt x="7265" y="2201"/>
                    <a:pt x="7268" y="2201"/>
                  </a:cubicBezTo>
                  <a:cubicBezTo>
                    <a:pt x="7279" y="2190"/>
                    <a:pt x="7279" y="2190"/>
                    <a:pt x="7297" y="2187"/>
                  </a:cubicBezTo>
                  <a:cubicBezTo>
                    <a:pt x="7309" y="2182"/>
                    <a:pt x="7320" y="2179"/>
                    <a:pt x="7334" y="2175"/>
                  </a:cubicBezTo>
                  <a:lnTo>
                    <a:pt x="7338" y="2172"/>
                  </a:lnTo>
                  <a:lnTo>
                    <a:pt x="7349" y="2172"/>
                  </a:lnTo>
                  <a:cubicBezTo>
                    <a:pt x="7349" y="2172"/>
                    <a:pt x="7349" y="2168"/>
                    <a:pt x="7353" y="2165"/>
                  </a:cubicBezTo>
                  <a:cubicBezTo>
                    <a:pt x="7356" y="2165"/>
                    <a:pt x="7364" y="2160"/>
                    <a:pt x="7371" y="2160"/>
                  </a:cubicBezTo>
                  <a:cubicBezTo>
                    <a:pt x="7375" y="2160"/>
                    <a:pt x="7378" y="2157"/>
                    <a:pt x="7386" y="2157"/>
                  </a:cubicBezTo>
                  <a:lnTo>
                    <a:pt x="7393" y="2157"/>
                  </a:lnTo>
                  <a:cubicBezTo>
                    <a:pt x="7404" y="2146"/>
                    <a:pt x="7419" y="2143"/>
                    <a:pt x="7437" y="2143"/>
                  </a:cubicBezTo>
                  <a:cubicBezTo>
                    <a:pt x="7441" y="2143"/>
                    <a:pt x="7444" y="2143"/>
                    <a:pt x="7448" y="2138"/>
                  </a:cubicBezTo>
                  <a:cubicBezTo>
                    <a:pt x="7459" y="2138"/>
                    <a:pt x="7455" y="2135"/>
                    <a:pt x="7455" y="2131"/>
                  </a:cubicBezTo>
                  <a:lnTo>
                    <a:pt x="7474" y="2131"/>
                  </a:lnTo>
                  <a:cubicBezTo>
                    <a:pt x="7474" y="2131"/>
                    <a:pt x="7477" y="2128"/>
                    <a:pt x="7477" y="2124"/>
                  </a:cubicBezTo>
                  <a:lnTo>
                    <a:pt x="7496" y="2124"/>
                  </a:lnTo>
                  <a:cubicBezTo>
                    <a:pt x="7503" y="2121"/>
                    <a:pt x="7514" y="2121"/>
                    <a:pt x="7518" y="2116"/>
                  </a:cubicBezTo>
                  <a:cubicBezTo>
                    <a:pt x="7532" y="2106"/>
                    <a:pt x="7547" y="2102"/>
                    <a:pt x="7565" y="2099"/>
                  </a:cubicBezTo>
                  <a:cubicBezTo>
                    <a:pt x="7565" y="2099"/>
                    <a:pt x="7565" y="2094"/>
                    <a:pt x="7569" y="2094"/>
                  </a:cubicBezTo>
                  <a:lnTo>
                    <a:pt x="7569" y="2087"/>
                  </a:lnTo>
                  <a:cubicBezTo>
                    <a:pt x="7573" y="2088"/>
                    <a:pt x="7577" y="2088"/>
                    <a:pt x="7580" y="2088"/>
                  </a:cubicBezTo>
                  <a:cubicBezTo>
                    <a:pt x="7590" y="2088"/>
                    <a:pt x="7598" y="2085"/>
                    <a:pt x="7606" y="2080"/>
                  </a:cubicBezTo>
                  <a:cubicBezTo>
                    <a:pt x="7624" y="2069"/>
                    <a:pt x="7646" y="2065"/>
                    <a:pt x="7664" y="2058"/>
                  </a:cubicBezTo>
                  <a:cubicBezTo>
                    <a:pt x="7679" y="2055"/>
                    <a:pt x="7694" y="2047"/>
                    <a:pt x="7705" y="2043"/>
                  </a:cubicBezTo>
                  <a:cubicBezTo>
                    <a:pt x="7727" y="2033"/>
                    <a:pt x="7727" y="2033"/>
                    <a:pt x="7749" y="2028"/>
                  </a:cubicBezTo>
                  <a:cubicBezTo>
                    <a:pt x="7756" y="2028"/>
                    <a:pt x="7763" y="2025"/>
                    <a:pt x="7763" y="2021"/>
                  </a:cubicBezTo>
                  <a:cubicBezTo>
                    <a:pt x="7763" y="2021"/>
                    <a:pt x="7767" y="2021"/>
                    <a:pt x="7767" y="2018"/>
                  </a:cubicBezTo>
                  <a:cubicBezTo>
                    <a:pt x="7774" y="2014"/>
                    <a:pt x="7789" y="2014"/>
                    <a:pt x="7796" y="2006"/>
                  </a:cubicBezTo>
                  <a:cubicBezTo>
                    <a:pt x="7807" y="1999"/>
                    <a:pt x="7818" y="1996"/>
                    <a:pt x="7829" y="1992"/>
                  </a:cubicBezTo>
                  <a:cubicBezTo>
                    <a:pt x="7837" y="1992"/>
                    <a:pt x="7848" y="1989"/>
                    <a:pt x="7855" y="1984"/>
                  </a:cubicBezTo>
                  <a:cubicBezTo>
                    <a:pt x="7863" y="1984"/>
                    <a:pt x="7873" y="1981"/>
                    <a:pt x="7877" y="1977"/>
                  </a:cubicBezTo>
                  <a:cubicBezTo>
                    <a:pt x="7880" y="1975"/>
                    <a:pt x="7883" y="1974"/>
                    <a:pt x="7885" y="1974"/>
                  </a:cubicBezTo>
                  <a:cubicBezTo>
                    <a:pt x="7888" y="1974"/>
                    <a:pt x="7890" y="1975"/>
                    <a:pt x="7892" y="1975"/>
                  </a:cubicBezTo>
                  <a:cubicBezTo>
                    <a:pt x="7893" y="1975"/>
                    <a:pt x="7894" y="1974"/>
                    <a:pt x="7895" y="1974"/>
                  </a:cubicBezTo>
                  <a:cubicBezTo>
                    <a:pt x="7903" y="1967"/>
                    <a:pt x="7914" y="1967"/>
                    <a:pt x="7921" y="1962"/>
                  </a:cubicBezTo>
                  <a:cubicBezTo>
                    <a:pt x="7965" y="1948"/>
                    <a:pt x="8013" y="1933"/>
                    <a:pt x="8064" y="1915"/>
                  </a:cubicBezTo>
                  <a:cubicBezTo>
                    <a:pt x="8064" y="1915"/>
                    <a:pt x="8068" y="1911"/>
                    <a:pt x="8071" y="1908"/>
                  </a:cubicBezTo>
                  <a:cubicBezTo>
                    <a:pt x="8075" y="1908"/>
                    <a:pt x="8079" y="1904"/>
                    <a:pt x="8083" y="1904"/>
                  </a:cubicBezTo>
                  <a:cubicBezTo>
                    <a:pt x="8093" y="1901"/>
                    <a:pt x="8105" y="1896"/>
                    <a:pt x="8119" y="1893"/>
                  </a:cubicBezTo>
                  <a:cubicBezTo>
                    <a:pt x="8129" y="1890"/>
                    <a:pt x="8135" y="1881"/>
                    <a:pt x="8146" y="1881"/>
                  </a:cubicBezTo>
                  <a:cubicBezTo>
                    <a:pt x="8148" y="1881"/>
                    <a:pt x="8150" y="1882"/>
                    <a:pt x="8152" y="1882"/>
                  </a:cubicBezTo>
                  <a:lnTo>
                    <a:pt x="8156" y="1879"/>
                  </a:lnTo>
                  <a:cubicBezTo>
                    <a:pt x="8159" y="1874"/>
                    <a:pt x="8171" y="1871"/>
                    <a:pt x="8178" y="1867"/>
                  </a:cubicBezTo>
                  <a:cubicBezTo>
                    <a:pt x="8193" y="1864"/>
                    <a:pt x="8211" y="1857"/>
                    <a:pt x="8225" y="1852"/>
                  </a:cubicBezTo>
                  <a:cubicBezTo>
                    <a:pt x="8233" y="1849"/>
                    <a:pt x="8240" y="1849"/>
                    <a:pt x="8244" y="1845"/>
                  </a:cubicBezTo>
                  <a:cubicBezTo>
                    <a:pt x="8251" y="1845"/>
                    <a:pt x="8255" y="1842"/>
                    <a:pt x="8259" y="1838"/>
                  </a:cubicBezTo>
                  <a:cubicBezTo>
                    <a:pt x="8266" y="1835"/>
                    <a:pt x="8273" y="1830"/>
                    <a:pt x="8284" y="1830"/>
                  </a:cubicBezTo>
                  <a:cubicBezTo>
                    <a:pt x="8288" y="1830"/>
                    <a:pt x="8295" y="1827"/>
                    <a:pt x="8299" y="1823"/>
                  </a:cubicBezTo>
                  <a:cubicBezTo>
                    <a:pt x="8310" y="1816"/>
                    <a:pt x="8325" y="1816"/>
                    <a:pt x="8339" y="1808"/>
                  </a:cubicBezTo>
                  <a:cubicBezTo>
                    <a:pt x="8350" y="1805"/>
                    <a:pt x="8361" y="1798"/>
                    <a:pt x="8376" y="1794"/>
                  </a:cubicBezTo>
                  <a:cubicBezTo>
                    <a:pt x="8391" y="1791"/>
                    <a:pt x="8409" y="1786"/>
                    <a:pt x="8423" y="1779"/>
                  </a:cubicBezTo>
                  <a:cubicBezTo>
                    <a:pt x="8438" y="1776"/>
                    <a:pt x="8450" y="1769"/>
                    <a:pt x="8464" y="1761"/>
                  </a:cubicBezTo>
                  <a:cubicBezTo>
                    <a:pt x="8472" y="1757"/>
                    <a:pt x="8482" y="1754"/>
                    <a:pt x="8489" y="1750"/>
                  </a:cubicBezTo>
                  <a:cubicBezTo>
                    <a:pt x="8497" y="1747"/>
                    <a:pt x="8501" y="1747"/>
                    <a:pt x="8508" y="1742"/>
                  </a:cubicBezTo>
                  <a:cubicBezTo>
                    <a:pt x="8516" y="1742"/>
                    <a:pt x="8523" y="1739"/>
                    <a:pt x="8526" y="1739"/>
                  </a:cubicBezTo>
                  <a:cubicBezTo>
                    <a:pt x="8533" y="1735"/>
                    <a:pt x="8538" y="1735"/>
                    <a:pt x="8541" y="1732"/>
                  </a:cubicBezTo>
                  <a:cubicBezTo>
                    <a:pt x="8548" y="1732"/>
                    <a:pt x="8555" y="1728"/>
                    <a:pt x="8563" y="1728"/>
                  </a:cubicBezTo>
                  <a:cubicBezTo>
                    <a:pt x="8567" y="1725"/>
                    <a:pt x="8570" y="1725"/>
                    <a:pt x="8574" y="1725"/>
                  </a:cubicBezTo>
                  <a:cubicBezTo>
                    <a:pt x="8582" y="1725"/>
                    <a:pt x="8592" y="1725"/>
                    <a:pt x="8599" y="1720"/>
                  </a:cubicBezTo>
                  <a:cubicBezTo>
                    <a:pt x="8607" y="1713"/>
                    <a:pt x="8614" y="1717"/>
                    <a:pt x="8621" y="1713"/>
                  </a:cubicBezTo>
                  <a:cubicBezTo>
                    <a:pt x="8629" y="1710"/>
                    <a:pt x="8640" y="1706"/>
                    <a:pt x="8648" y="1706"/>
                  </a:cubicBezTo>
                  <a:cubicBezTo>
                    <a:pt x="8655" y="1703"/>
                    <a:pt x="8665" y="1703"/>
                    <a:pt x="8673" y="1698"/>
                  </a:cubicBezTo>
                  <a:cubicBezTo>
                    <a:pt x="8684" y="1695"/>
                    <a:pt x="8709" y="1695"/>
                    <a:pt x="8724" y="1695"/>
                  </a:cubicBezTo>
                  <a:cubicBezTo>
                    <a:pt x="8729" y="1695"/>
                    <a:pt x="8733" y="1695"/>
                    <a:pt x="8738" y="1695"/>
                  </a:cubicBezTo>
                  <a:cubicBezTo>
                    <a:pt x="8744" y="1695"/>
                    <a:pt x="8751" y="1694"/>
                    <a:pt x="8758" y="1688"/>
                  </a:cubicBezTo>
                  <a:lnTo>
                    <a:pt x="8758" y="1681"/>
                  </a:lnTo>
                  <a:cubicBezTo>
                    <a:pt x="8775" y="1681"/>
                    <a:pt x="8787" y="1676"/>
                    <a:pt x="8797" y="1666"/>
                  </a:cubicBezTo>
                  <a:cubicBezTo>
                    <a:pt x="8809" y="1659"/>
                    <a:pt x="8819" y="1651"/>
                    <a:pt x="8834" y="1647"/>
                  </a:cubicBezTo>
                  <a:cubicBezTo>
                    <a:pt x="8834" y="1647"/>
                    <a:pt x="8834" y="1644"/>
                    <a:pt x="8831" y="1644"/>
                  </a:cubicBezTo>
                  <a:cubicBezTo>
                    <a:pt x="8819" y="1637"/>
                    <a:pt x="8824" y="1625"/>
                    <a:pt x="8831" y="1610"/>
                  </a:cubicBezTo>
                  <a:cubicBezTo>
                    <a:pt x="8846" y="1607"/>
                    <a:pt x="8841" y="1596"/>
                    <a:pt x="8853" y="1588"/>
                  </a:cubicBezTo>
                  <a:cubicBezTo>
                    <a:pt x="8856" y="1585"/>
                    <a:pt x="8856" y="1581"/>
                    <a:pt x="8860" y="1574"/>
                  </a:cubicBezTo>
                  <a:cubicBezTo>
                    <a:pt x="8846" y="1571"/>
                    <a:pt x="8853" y="1559"/>
                    <a:pt x="8846" y="1552"/>
                  </a:cubicBezTo>
                  <a:cubicBezTo>
                    <a:pt x="8846" y="1544"/>
                    <a:pt x="8846" y="1541"/>
                    <a:pt x="8849" y="1534"/>
                  </a:cubicBezTo>
                  <a:lnTo>
                    <a:pt x="8853" y="1530"/>
                  </a:lnTo>
                  <a:cubicBezTo>
                    <a:pt x="8849" y="1530"/>
                    <a:pt x="8846" y="1530"/>
                    <a:pt x="8838" y="1527"/>
                  </a:cubicBezTo>
                  <a:cubicBezTo>
                    <a:pt x="8841" y="1522"/>
                    <a:pt x="8846" y="1515"/>
                    <a:pt x="8849" y="1508"/>
                  </a:cubicBezTo>
                  <a:cubicBezTo>
                    <a:pt x="8853" y="1500"/>
                    <a:pt x="8856" y="1497"/>
                    <a:pt x="8841" y="1493"/>
                  </a:cubicBezTo>
                  <a:cubicBezTo>
                    <a:pt x="8827" y="1490"/>
                    <a:pt x="8812" y="1483"/>
                    <a:pt x="8794" y="1478"/>
                  </a:cubicBezTo>
                  <a:cubicBezTo>
                    <a:pt x="8794" y="1478"/>
                    <a:pt x="8790" y="1478"/>
                    <a:pt x="8790" y="1475"/>
                  </a:cubicBezTo>
                  <a:cubicBezTo>
                    <a:pt x="8787" y="1468"/>
                    <a:pt x="8790" y="1461"/>
                    <a:pt x="8772" y="1461"/>
                  </a:cubicBezTo>
                  <a:lnTo>
                    <a:pt x="8772" y="1456"/>
                  </a:lnTo>
                  <a:cubicBezTo>
                    <a:pt x="8775" y="1453"/>
                    <a:pt x="8768" y="1449"/>
                    <a:pt x="8768" y="1446"/>
                  </a:cubicBezTo>
                  <a:cubicBezTo>
                    <a:pt x="8768" y="1439"/>
                    <a:pt x="8765" y="1434"/>
                    <a:pt x="8758" y="1434"/>
                  </a:cubicBezTo>
                  <a:cubicBezTo>
                    <a:pt x="8753" y="1434"/>
                    <a:pt x="8753" y="1427"/>
                    <a:pt x="8753" y="1427"/>
                  </a:cubicBezTo>
                  <a:lnTo>
                    <a:pt x="8753" y="1424"/>
                  </a:lnTo>
                  <a:cubicBezTo>
                    <a:pt x="8746" y="1417"/>
                    <a:pt x="8739" y="1409"/>
                    <a:pt x="8739" y="1402"/>
                  </a:cubicBezTo>
                  <a:cubicBezTo>
                    <a:pt x="8736" y="1395"/>
                    <a:pt x="8728" y="1387"/>
                    <a:pt x="8724" y="1380"/>
                  </a:cubicBezTo>
                  <a:lnTo>
                    <a:pt x="8721" y="1376"/>
                  </a:lnTo>
                  <a:cubicBezTo>
                    <a:pt x="8714" y="1376"/>
                    <a:pt x="8706" y="1373"/>
                    <a:pt x="8699" y="1368"/>
                  </a:cubicBezTo>
                  <a:cubicBezTo>
                    <a:pt x="8706" y="1365"/>
                    <a:pt x="8709" y="1361"/>
                    <a:pt x="8714" y="1361"/>
                  </a:cubicBezTo>
                  <a:cubicBezTo>
                    <a:pt x="8709" y="1358"/>
                    <a:pt x="8702" y="1358"/>
                    <a:pt x="8702" y="1358"/>
                  </a:cubicBezTo>
                  <a:cubicBezTo>
                    <a:pt x="8699" y="1351"/>
                    <a:pt x="8687" y="1346"/>
                    <a:pt x="8677" y="1346"/>
                  </a:cubicBezTo>
                  <a:cubicBezTo>
                    <a:pt x="8670" y="1346"/>
                    <a:pt x="8665" y="1343"/>
                    <a:pt x="8670" y="1339"/>
                  </a:cubicBezTo>
                  <a:cubicBezTo>
                    <a:pt x="8670" y="1336"/>
                    <a:pt x="8673" y="1332"/>
                    <a:pt x="8665" y="1332"/>
                  </a:cubicBezTo>
                  <a:cubicBezTo>
                    <a:pt x="8662" y="1332"/>
                    <a:pt x="8662" y="1324"/>
                    <a:pt x="8662" y="1324"/>
                  </a:cubicBezTo>
                  <a:cubicBezTo>
                    <a:pt x="8670" y="1317"/>
                    <a:pt x="8665" y="1314"/>
                    <a:pt x="8662" y="1310"/>
                  </a:cubicBezTo>
                  <a:cubicBezTo>
                    <a:pt x="8658" y="1302"/>
                    <a:pt x="8655" y="1295"/>
                    <a:pt x="8651" y="1288"/>
                  </a:cubicBezTo>
                  <a:cubicBezTo>
                    <a:pt x="8649" y="1286"/>
                    <a:pt x="8647" y="1286"/>
                    <a:pt x="8646" y="1286"/>
                  </a:cubicBezTo>
                  <a:cubicBezTo>
                    <a:pt x="8645" y="1286"/>
                    <a:pt x="8645" y="1286"/>
                    <a:pt x="8648" y="1284"/>
                  </a:cubicBezTo>
                  <a:lnTo>
                    <a:pt x="8643" y="1280"/>
                  </a:lnTo>
                  <a:cubicBezTo>
                    <a:pt x="8655" y="1270"/>
                    <a:pt x="8636" y="1273"/>
                    <a:pt x="8640" y="1266"/>
                  </a:cubicBezTo>
                  <a:cubicBezTo>
                    <a:pt x="8640" y="1266"/>
                    <a:pt x="8636" y="1262"/>
                    <a:pt x="8633" y="1262"/>
                  </a:cubicBezTo>
                  <a:cubicBezTo>
                    <a:pt x="8626" y="1258"/>
                    <a:pt x="8618" y="1255"/>
                    <a:pt x="8611" y="1251"/>
                  </a:cubicBezTo>
                  <a:cubicBezTo>
                    <a:pt x="8607" y="1244"/>
                    <a:pt x="8592" y="1244"/>
                    <a:pt x="8589" y="1236"/>
                  </a:cubicBezTo>
                  <a:cubicBezTo>
                    <a:pt x="8586" y="1237"/>
                    <a:pt x="8583" y="1237"/>
                    <a:pt x="8582" y="1237"/>
                  </a:cubicBezTo>
                  <a:cubicBezTo>
                    <a:pt x="8575" y="1237"/>
                    <a:pt x="8578" y="1231"/>
                    <a:pt x="8582" y="1226"/>
                  </a:cubicBezTo>
                  <a:cubicBezTo>
                    <a:pt x="8582" y="1222"/>
                    <a:pt x="8577" y="1218"/>
                    <a:pt x="8582" y="1214"/>
                  </a:cubicBezTo>
                  <a:cubicBezTo>
                    <a:pt x="8585" y="1214"/>
                    <a:pt x="8577" y="1211"/>
                    <a:pt x="8574" y="1207"/>
                  </a:cubicBezTo>
                  <a:cubicBezTo>
                    <a:pt x="8567" y="1204"/>
                    <a:pt x="8555" y="1200"/>
                    <a:pt x="8552" y="1192"/>
                  </a:cubicBezTo>
                  <a:lnTo>
                    <a:pt x="8548" y="1189"/>
                  </a:lnTo>
                  <a:cubicBezTo>
                    <a:pt x="8555" y="1185"/>
                    <a:pt x="8552" y="1182"/>
                    <a:pt x="8555" y="1174"/>
                  </a:cubicBezTo>
                  <a:cubicBezTo>
                    <a:pt x="8555" y="1167"/>
                    <a:pt x="8555" y="1160"/>
                    <a:pt x="8567" y="1152"/>
                  </a:cubicBezTo>
                  <a:lnTo>
                    <a:pt x="8567" y="1148"/>
                  </a:lnTo>
                  <a:cubicBezTo>
                    <a:pt x="8563" y="1152"/>
                    <a:pt x="8560" y="1152"/>
                    <a:pt x="8555" y="1152"/>
                  </a:cubicBezTo>
                  <a:cubicBezTo>
                    <a:pt x="8560" y="1148"/>
                    <a:pt x="8563" y="1145"/>
                    <a:pt x="8563" y="1141"/>
                  </a:cubicBezTo>
                  <a:cubicBezTo>
                    <a:pt x="8563" y="1134"/>
                    <a:pt x="8570" y="1126"/>
                    <a:pt x="8574" y="1119"/>
                  </a:cubicBezTo>
                  <a:cubicBezTo>
                    <a:pt x="8574" y="1112"/>
                    <a:pt x="8585" y="1104"/>
                    <a:pt x="8582" y="1101"/>
                  </a:cubicBezTo>
                  <a:cubicBezTo>
                    <a:pt x="8589" y="1097"/>
                    <a:pt x="8592" y="1097"/>
                    <a:pt x="8589" y="1094"/>
                  </a:cubicBezTo>
                  <a:lnTo>
                    <a:pt x="8589" y="1082"/>
                  </a:lnTo>
                  <a:cubicBezTo>
                    <a:pt x="8589" y="1079"/>
                    <a:pt x="8592" y="1075"/>
                    <a:pt x="8592" y="1072"/>
                  </a:cubicBezTo>
                  <a:lnTo>
                    <a:pt x="8592" y="1057"/>
                  </a:lnTo>
                  <a:cubicBezTo>
                    <a:pt x="8592" y="1053"/>
                    <a:pt x="8592" y="1046"/>
                    <a:pt x="8589" y="1042"/>
                  </a:cubicBezTo>
                  <a:cubicBezTo>
                    <a:pt x="8582" y="1035"/>
                    <a:pt x="8589" y="1013"/>
                    <a:pt x="8592" y="1002"/>
                  </a:cubicBezTo>
                  <a:cubicBezTo>
                    <a:pt x="8599" y="998"/>
                    <a:pt x="8599" y="991"/>
                    <a:pt x="8599" y="987"/>
                  </a:cubicBezTo>
                  <a:cubicBezTo>
                    <a:pt x="8596" y="984"/>
                    <a:pt x="8596" y="976"/>
                    <a:pt x="8592" y="972"/>
                  </a:cubicBezTo>
                  <a:cubicBezTo>
                    <a:pt x="8585" y="969"/>
                    <a:pt x="8592" y="965"/>
                    <a:pt x="8589" y="962"/>
                  </a:cubicBezTo>
                  <a:cubicBezTo>
                    <a:pt x="8589" y="954"/>
                    <a:pt x="8582" y="950"/>
                    <a:pt x="8574" y="947"/>
                  </a:cubicBezTo>
                  <a:cubicBezTo>
                    <a:pt x="8574" y="943"/>
                    <a:pt x="8577" y="940"/>
                    <a:pt x="8582" y="936"/>
                  </a:cubicBezTo>
                  <a:cubicBezTo>
                    <a:pt x="8552" y="921"/>
                    <a:pt x="8560" y="896"/>
                    <a:pt x="8574" y="870"/>
                  </a:cubicBezTo>
                  <a:cubicBezTo>
                    <a:pt x="8563" y="870"/>
                    <a:pt x="8552" y="870"/>
                    <a:pt x="8541" y="874"/>
                  </a:cubicBezTo>
                  <a:cubicBezTo>
                    <a:pt x="8526" y="874"/>
                    <a:pt x="8523" y="870"/>
                    <a:pt x="8530" y="862"/>
                  </a:cubicBezTo>
                  <a:cubicBezTo>
                    <a:pt x="8530" y="859"/>
                    <a:pt x="8533" y="855"/>
                    <a:pt x="8538" y="852"/>
                  </a:cubicBezTo>
                  <a:cubicBezTo>
                    <a:pt x="8538" y="848"/>
                    <a:pt x="8533" y="840"/>
                    <a:pt x="8533" y="837"/>
                  </a:cubicBezTo>
                  <a:cubicBezTo>
                    <a:pt x="8538" y="833"/>
                    <a:pt x="8541" y="830"/>
                    <a:pt x="8548" y="826"/>
                  </a:cubicBezTo>
                  <a:cubicBezTo>
                    <a:pt x="8552" y="822"/>
                    <a:pt x="8560" y="818"/>
                    <a:pt x="8567" y="815"/>
                  </a:cubicBezTo>
                  <a:cubicBezTo>
                    <a:pt x="8564" y="815"/>
                    <a:pt x="8562" y="813"/>
                    <a:pt x="8561" y="813"/>
                  </a:cubicBezTo>
                  <a:cubicBezTo>
                    <a:pt x="8560" y="813"/>
                    <a:pt x="8560" y="813"/>
                    <a:pt x="8560" y="815"/>
                  </a:cubicBezTo>
                  <a:cubicBezTo>
                    <a:pt x="8557" y="815"/>
                    <a:pt x="8556" y="816"/>
                    <a:pt x="8554" y="816"/>
                  </a:cubicBezTo>
                  <a:cubicBezTo>
                    <a:pt x="8549" y="816"/>
                    <a:pt x="8550" y="811"/>
                    <a:pt x="8545" y="811"/>
                  </a:cubicBezTo>
                  <a:cubicBezTo>
                    <a:pt x="8560" y="800"/>
                    <a:pt x="8533" y="800"/>
                    <a:pt x="8541" y="793"/>
                  </a:cubicBezTo>
                  <a:cubicBezTo>
                    <a:pt x="8530" y="789"/>
                    <a:pt x="8533" y="786"/>
                    <a:pt x="8530" y="778"/>
                  </a:cubicBezTo>
                  <a:cubicBezTo>
                    <a:pt x="8530" y="774"/>
                    <a:pt x="8526" y="767"/>
                    <a:pt x="8545" y="763"/>
                  </a:cubicBezTo>
                  <a:lnTo>
                    <a:pt x="8545" y="760"/>
                  </a:lnTo>
                  <a:cubicBezTo>
                    <a:pt x="8548" y="756"/>
                    <a:pt x="8555" y="749"/>
                    <a:pt x="8555" y="745"/>
                  </a:cubicBezTo>
                  <a:cubicBezTo>
                    <a:pt x="8555" y="741"/>
                    <a:pt x="8567" y="738"/>
                    <a:pt x="8555" y="738"/>
                  </a:cubicBezTo>
                  <a:cubicBezTo>
                    <a:pt x="8563" y="730"/>
                    <a:pt x="8552" y="730"/>
                    <a:pt x="8552" y="730"/>
                  </a:cubicBezTo>
                  <a:cubicBezTo>
                    <a:pt x="8541" y="730"/>
                    <a:pt x="8552" y="719"/>
                    <a:pt x="8545" y="719"/>
                  </a:cubicBezTo>
                  <a:cubicBezTo>
                    <a:pt x="8560" y="712"/>
                    <a:pt x="8548" y="705"/>
                    <a:pt x="8548" y="701"/>
                  </a:cubicBezTo>
                  <a:cubicBezTo>
                    <a:pt x="8552" y="697"/>
                    <a:pt x="8560" y="694"/>
                    <a:pt x="8567" y="686"/>
                  </a:cubicBezTo>
                  <a:cubicBezTo>
                    <a:pt x="8555" y="686"/>
                    <a:pt x="8552" y="690"/>
                    <a:pt x="8548" y="690"/>
                  </a:cubicBezTo>
                  <a:cubicBezTo>
                    <a:pt x="8541" y="690"/>
                    <a:pt x="8533" y="686"/>
                    <a:pt x="8526" y="683"/>
                  </a:cubicBezTo>
                  <a:lnTo>
                    <a:pt x="8526" y="679"/>
                  </a:lnTo>
                  <a:cubicBezTo>
                    <a:pt x="8533" y="668"/>
                    <a:pt x="8526" y="661"/>
                    <a:pt x="8523" y="653"/>
                  </a:cubicBezTo>
                  <a:cubicBezTo>
                    <a:pt x="8519" y="650"/>
                    <a:pt x="8516" y="646"/>
                    <a:pt x="8501" y="646"/>
                  </a:cubicBezTo>
                  <a:lnTo>
                    <a:pt x="8482" y="646"/>
                  </a:lnTo>
                  <a:cubicBezTo>
                    <a:pt x="8479" y="639"/>
                    <a:pt x="8479" y="628"/>
                    <a:pt x="8482" y="624"/>
                  </a:cubicBezTo>
                  <a:lnTo>
                    <a:pt x="8482" y="620"/>
                  </a:lnTo>
                  <a:cubicBezTo>
                    <a:pt x="8479" y="617"/>
                    <a:pt x="8475" y="617"/>
                    <a:pt x="8479" y="613"/>
                  </a:cubicBezTo>
                  <a:cubicBezTo>
                    <a:pt x="8482" y="609"/>
                    <a:pt x="8479" y="602"/>
                    <a:pt x="8486" y="595"/>
                  </a:cubicBezTo>
                  <a:cubicBezTo>
                    <a:pt x="8494" y="587"/>
                    <a:pt x="8489" y="587"/>
                    <a:pt x="8497" y="587"/>
                  </a:cubicBezTo>
                  <a:cubicBezTo>
                    <a:pt x="8504" y="584"/>
                    <a:pt x="8508" y="580"/>
                    <a:pt x="8516" y="580"/>
                  </a:cubicBezTo>
                  <a:cubicBezTo>
                    <a:pt x="8508" y="576"/>
                    <a:pt x="8497" y="576"/>
                    <a:pt x="8489" y="576"/>
                  </a:cubicBezTo>
                  <a:cubicBezTo>
                    <a:pt x="8482" y="573"/>
                    <a:pt x="8475" y="573"/>
                    <a:pt x="8479" y="565"/>
                  </a:cubicBezTo>
                  <a:cubicBezTo>
                    <a:pt x="8479" y="558"/>
                    <a:pt x="8475" y="551"/>
                    <a:pt x="8482" y="543"/>
                  </a:cubicBezTo>
                  <a:cubicBezTo>
                    <a:pt x="8486" y="536"/>
                    <a:pt x="8486" y="536"/>
                    <a:pt x="8508" y="532"/>
                  </a:cubicBezTo>
                  <a:cubicBezTo>
                    <a:pt x="8504" y="532"/>
                    <a:pt x="8504" y="529"/>
                    <a:pt x="8501" y="529"/>
                  </a:cubicBezTo>
                  <a:cubicBezTo>
                    <a:pt x="8489" y="529"/>
                    <a:pt x="8482" y="525"/>
                    <a:pt x="8472" y="525"/>
                  </a:cubicBezTo>
                  <a:cubicBezTo>
                    <a:pt x="8457" y="521"/>
                    <a:pt x="8445" y="514"/>
                    <a:pt x="8442" y="507"/>
                  </a:cubicBezTo>
                  <a:cubicBezTo>
                    <a:pt x="8438" y="499"/>
                    <a:pt x="8442" y="496"/>
                    <a:pt x="8428" y="496"/>
                  </a:cubicBezTo>
                  <a:lnTo>
                    <a:pt x="8428" y="488"/>
                  </a:lnTo>
                  <a:cubicBezTo>
                    <a:pt x="8428" y="485"/>
                    <a:pt x="8431" y="485"/>
                    <a:pt x="8428" y="481"/>
                  </a:cubicBezTo>
                  <a:cubicBezTo>
                    <a:pt x="8416" y="481"/>
                    <a:pt x="8420" y="477"/>
                    <a:pt x="8431" y="470"/>
                  </a:cubicBezTo>
                  <a:cubicBezTo>
                    <a:pt x="8435" y="470"/>
                    <a:pt x="8435" y="466"/>
                    <a:pt x="8438" y="463"/>
                  </a:cubicBezTo>
                  <a:cubicBezTo>
                    <a:pt x="8431" y="463"/>
                    <a:pt x="8423" y="466"/>
                    <a:pt x="8423" y="466"/>
                  </a:cubicBezTo>
                  <a:cubicBezTo>
                    <a:pt x="8421" y="464"/>
                    <a:pt x="8418" y="461"/>
                    <a:pt x="8413" y="461"/>
                  </a:cubicBezTo>
                  <a:cubicBezTo>
                    <a:pt x="8411" y="461"/>
                    <a:pt x="8409" y="461"/>
                    <a:pt x="8406" y="463"/>
                  </a:cubicBezTo>
                  <a:lnTo>
                    <a:pt x="8401" y="463"/>
                  </a:lnTo>
                  <a:cubicBezTo>
                    <a:pt x="8400" y="461"/>
                    <a:pt x="8399" y="461"/>
                    <a:pt x="8397" y="461"/>
                  </a:cubicBezTo>
                  <a:cubicBezTo>
                    <a:pt x="8395" y="461"/>
                    <a:pt x="8392" y="463"/>
                    <a:pt x="8387" y="463"/>
                  </a:cubicBezTo>
                  <a:cubicBezTo>
                    <a:pt x="8376" y="463"/>
                    <a:pt x="8372" y="455"/>
                    <a:pt x="8372" y="448"/>
                  </a:cubicBezTo>
                  <a:cubicBezTo>
                    <a:pt x="8372" y="444"/>
                    <a:pt x="8372" y="437"/>
                    <a:pt x="8369" y="433"/>
                  </a:cubicBezTo>
                  <a:cubicBezTo>
                    <a:pt x="8361" y="430"/>
                    <a:pt x="8361" y="422"/>
                    <a:pt x="8357" y="419"/>
                  </a:cubicBezTo>
                  <a:cubicBezTo>
                    <a:pt x="8357" y="415"/>
                    <a:pt x="8357" y="411"/>
                    <a:pt x="8354" y="408"/>
                  </a:cubicBezTo>
                  <a:cubicBezTo>
                    <a:pt x="8354" y="404"/>
                    <a:pt x="8347" y="400"/>
                    <a:pt x="8335" y="400"/>
                  </a:cubicBezTo>
                  <a:cubicBezTo>
                    <a:pt x="8328" y="400"/>
                    <a:pt x="8325" y="400"/>
                    <a:pt x="8321" y="393"/>
                  </a:cubicBezTo>
                  <a:cubicBezTo>
                    <a:pt x="8321" y="386"/>
                    <a:pt x="8317" y="378"/>
                    <a:pt x="8325" y="367"/>
                  </a:cubicBezTo>
                  <a:cubicBezTo>
                    <a:pt x="8325" y="364"/>
                    <a:pt x="8321" y="360"/>
                    <a:pt x="8321" y="360"/>
                  </a:cubicBezTo>
                  <a:cubicBezTo>
                    <a:pt x="8325" y="356"/>
                    <a:pt x="8328" y="353"/>
                    <a:pt x="8332" y="353"/>
                  </a:cubicBezTo>
                  <a:cubicBezTo>
                    <a:pt x="8332" y="349"/>
                    <a:pt x="8335" y="349"/>
                    <a:pt x="8335" y="345"/>
                  </a:cubicBezTo>
                  <a:cubicBezTo>
                    <a:pt x="8335" y="342"/>
                    <a:pt x="8328" y="338"/>
                    <a:pt x="8335" y="334"/>
                  </a:cubicBezTo>
                  <a:cubicBezTo>
                    <a:pt x="8347" y="331"/>
                    <a:pt x="8335" y="327"/>
                    <a:pt x="8343" y="323"/>
                  </a:cubicBezTo>
                  <a:cubicBezTo>
                    <a:pt x="8347" y="320"/>
                    <a:pt x="8343" y="316"/>
                    <a:pt x="8347" y="312"/>
                  </a:cubicBezTo>
                  <a:cubicBezTo>
                    <a:pt x="8350" y="309"/>
                    <a:pt x="8357" y="305"/>
                    <a:pt x="8361" y="298"/>
                  </a:cubicBezTo>
                  <a:lnTo>
                    <a:pt x="8365" y="298"/>
                  </a:lnTo>
                  <a:cubicBezTo>
                    <a:pt x="8357" y="298"/>
                    <a:pt x="8354" y="298"/>
                    <a:pt x="8350" y="294"/>
                  </a:cubicBezTo>
                  <a:cubicBezTo>
                    <a:pt x="8347" y="294"/>
                    <a:pt x="8347" y="290"/>
                    <a:pt x="8343" y="290"/>
                  </a:cubicBezTo>
                  <a:cubicBezTo>
                    <a:pt x="8343" y="287"/>
                    <a:pt x="8339" y="283"/>
                    <a:pt x="8343" y="283"/>
                  </a:cubicBezTo>
                  <a:cubicBezTo>
                    <a:pt x="8354" y="272"/>
                    <a:pt x="8347" y="268"/>
                    <a:pt x="8354" y="261"/>
                  </a:cubicBezTo>
                  <a:cubicBezTo>
                    <a:pt x="8357" y="257"/>
                    <a:pt x="8354" y="254"/>
                    <a:pt x="8357" y="250"/>
                  </a:cubicBezTo>
                  <a:cubicBezTo>
                    <a:pt x="8365" y="239"/>
                    <a:pt x="8376" y="228"/>
                    <a:pt x="8387" y="217"/>
                  </a:cubicBezTo>
                  <a:cubicBezTo>
                    <a:pt x="8382" y="217"/>
                    <a:pt x="8377" y="215"/>
                    <a:pt x="8371" y="215"/>
                  </a:cubicBezTo>
                  <a:cubicBezTo>
                    <a:pt x="8368" y="215"/>
                    <a:pt x="8365" y="216"/>
                    <a:pt x="8361" y="217"/>
                  </a:cubicBezTo>
                  <a:cubicBezTo>
                    <a:pt x="8357" y="217"/>
                    <a:pt x="8350" y="220"/>
                    <a:pt x="8343" y="220"/>
                  </a:cubicBezTo>
                  <a:lnTo>
                    <a:pt x="8335" y="220"/>
                  </a:lnTo>
                  <a:cubicBezTo>
                    <a:pt x="8332" y="213"/>
                    <a:pt x="8321" y="213"/>
                    <a:pt x="8317" y="210"/>
                  </a:cubicBezTo>
                  <a:cubicBezTo>
                    <a:pt x="8317" y="206"/>
                    <a:pt x="8310" y="206"/>
                    <a:pt x="8310" y="206"/>
                  </a:cubicBezTo>
                  <a:cubicBezTo>
                    <a:pt x="8317" y="198"/>
                    <a:pt x="8313" y="195"/>
                    <a:pt x="8313" y="191"/>
                  </a:cubicBezTo>
                  <a:cubicBezTo>
                    <a:pt x="8310" y="180"/>
                    <a:pt x="8317" y="169"/>
                    <a:pt x="8335" y="162"/>
                  </a:cubicBezTo>
                  <a:cubicBezTo>
                    <a:pt x="8339" y="158"/>
                    <a:pt x="8343" y="154"/>
                    <a:pt x="8343" y="154"/>
                  </a:cubicBezTo>
                  <a:cubicBezTo>
                    <a:pt x="8339" y="151"/>
                    <a:pt x="8354" y="144"/>
                    <a:pt x="8350" y="136"/>
                  </a:cubicBezTo>
                  <a:lnTo>
                    <a:pt x="8350" y="136"/>
                  </a:lnTo>
                  <a:cubicBezTo>
                    <a:pt x="8339" y="144"/>
                    <a:pt x="8325" y="144"/>
                    <a:pt x="8313" y="147"/>
                  </a:cubicBezTo>
                  <a:cubicBezTo>
                    <a:pt x="8303" y="154"/>
                    <a:pt x="8291" y="151"/>
                    <a:pt x="8281" y="158"/>
                  </a:cubicBezTo>
                  <a:cubicBezTo>
                    <a:pt x="8277" y="154"/>
                    <a:pt x="8277" y="147"/>
                    <a:pt x="8269" y="144"/>
                  </a:cubicBezTo>
                  <a:cubicBezTo>
                    <a:pt x="8262" y="140"/>
                    <a:pt x="8262" y="136"/>
                    <a:pt x="8259" y="132"/>
                  </a:cubicBezTo>
                  <a:cubicBezTo>
                    <a:pt x="8256" y="133"/>
                    <a:pt x="8254" y="133"/>
                    <a:pt x="8252" y="133"/>
                  </a:cubicBezTo>
                  <a:cubicBezTo>
                    <a:pt x="8244" y="133"/>
                    <a:pt x="8239" y="129"/>
                    <a:pt x="8237" y="129"/>
                  </a:cubicBezTo>
                  <a:cubicBezTo>
                    <a:pt x="8225" y="125"/>
                    <a:pt x="8215" y="122"/>
                    <a:pt x="8215" y="114"/>
                  </a:cubicBezTo>
                  <a:cubicBezTo>
                    <a:pt x="8215" y="110"/>
                    <a:pt x="8211" y="107"/>
                    <a:pt x="8211" y="100"/>
                  </a:cubicBezTo>
                  <a:cubicBezTo>
                    <a:pt x="8225" y="92"/>
                    <a:pt x="8218" y="85"/>
                    <a:pt x="8233" y="74"/>
                  </a:cubicBezTo>
                  <a:cubicBezTo>
                    <a:pt x="8229" y="66"/>
                    <a:pt x="8251" y="56"/>
                    <a:pt x="8233" y="52"/>
                  </a:cubicBezTo>
                  <a:cubicBezTo>
                    <a:pt x="8233" y="44"/>
                    <a:pt x="8225" y="41"/>
                    <a:pt x="8225" y="37"/>
                  </a:cubicBezTo>
                  <a:lnTo>
                    <a:pt x="8207" y="19"/>
                  </a:lnTo>
                  <a:cubicBezTo>
                    <a:pt x="8202" y="15"/>
                    <a:pt x="8199" y="15"/>
                    <a:pt x="8195" y="15"/>
                  </a:cubicBezTo>
                  <a:cubicBezTo>
                    <a:pt x="8191" y="15"/>
                    <a:pt x="8185" y="15"/>
                    <a:pt x="8174" y="15"/>
                  </a:cubicBezTo>
                  <a:cubicBezTo>
                    <a:pt x="8159" y="15"/>
                    <a:pt x="8145" y="22"/>
                    <a:pt x="8130" y="22"/>
                  </a:cubicBezTo>
                  <a:cubicBezTo>
                    <a:pt x="8125" y="22"/>
                    <a:pt x="8120" y="24"/>
                    <a:pt x="8115" y="24"/>
                  </a:cubicBezTo>
                  <a:cubicBezTo>
                    <a:pt x="8113" y="24"/>
                    <a:pt x="8110" y="24"/>
                    <a:pt x="8108" y="22"/>
                  </a:cubicBezTo>
                  <a:cubicBezTo>
                    <a:pt x="8099" y="26"/>
                    <a:pt x="8092" y="27"/>
                    <a:pt x="8086" y="27"/>
                  </a:cubicBezTo>
                  <a:cubicBezTo>
                    <a:pt x="8079" y="27"/>
                    <a:pt x="8072" y="26"/>
                    <a:pt x="8064" y="26"/>
                  </a:cubicBezTo>
                  <a:cubicBezTo>
                    <a:pt x="8064" y="22"/>
                    <a:pt x="8061" y="19"/>
                    <a:pt x="8068" y="12"/>
                  </a:cubicBezTo>
                  <a:cubicBezTo>
                    <a:pt x="8071" y="8"/>
                    <a:pt x="8071" y="4"/>
                    <a:pt x="8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35"/>
            <p:cNvSpPr/>
            <p:nvPr/>
          </p:nvSpPr>
          <p:spPr>
            <a:xfrm>
              <a:off x="3624601" y="2820175"/>
              <a:ext cx="196" cy="245"/>
            </a:xfrm>
            <a:custGeom>
              <a:avLst/>
              <a:gdLst/>
              <a:ahLst/>
              <a:cxnLst/>
              <a:rect l="l" t="t" r="r" b="b"/>
              <a:pathLst>
                <a:path w="4" h="5" extrusionOk="0">
                  <a:moveTo>
                    <a:pt x="0" y="1"/>
                  </a:moveTo>
                  <a:lnTo>
                    <a:pt x="0" y="4"/>
                  </a:ln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35"/>
            <p:cNvSpPr/>
            <p:nvPr/>
          </p:nvSpPr>
          <p:spPr>
            <a:xfrm>
              <a:off x="3703071" y="2794608"/>
              <a:ext cx="196" cy="245"/>
            </a:xfrm>
            <a:custGeom>
              <a:avLst/>
              <a:gdLst/>
              <a:ahLst/>
              <a:cxnLst/>
              <a:rect l="l" t="t" r="r" b="b"/>
              <a:pathLst>
                <a:path w="4" h="5" extrusionOk="0">
                  <a:moveTo>
                    <a:pt x="0" y="1"/>
                  </a:moveTo>
                  <a:lnTo>
                    <a:pt x="0" y="4"/>
                  </a:lnTo>
                  <a:lnTo>
                    <a:pt x="4" y="4"/>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5"/>
            <p:cNvSpPr/>
            <p:nvPr/>
          </p:nvSpPr>
          <p:spPr>
            <a:xfrm>
              <a:off x="3916445" y="2621867"/>
              <a:ext cx="49" cy="245"/>
            </a:xfrm>
            <a:custGeom>
              <a:avLst/>
              <a:gdLst/>
              <a:ahLst/>
              <a:cxnLst/>
              <a:rect l="l" t="t" r="r" b="b"/>
              <a:pathLst>
                <a:path w="1" h="5" extrusionOk="0">
                  <a:moveTo>
                    <a:pt x="0" y="4"/>
                  </a:moveTo>
                  <a:lnTo>
                    <a:pt x="0" y="4"/>
                  </a:lnTo>
                  <a:lnTo>
                    <a:pt x="0" y="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5"/>
            <p:cNvSpPr/>
            <p:nvPr/>
          </p:nvSpPr>
          <p:spPr>
            <a:xfrm>
              <a:off x="3614836" y="3059460"/>
              <a:ext cx="250920" cy="124700"/>
            </a:xfrm>
            <a:custGeom>
              <a:avLst/>
              <a:gdLst/>
              <a:ahLst/>
              <a:cxnLst/>
              <a:rect l="l" t="t" r="r" b="b"/>
              <a:pathLst>
                <a:path w="5113" h="2541" extrusionOk="0">
                  <a:moveTo>
                    <a:pt x="1468" y="101"/>
                  </a:moveTo>
                  <a:lnTo>
                    <a:pt x="1472" y="104"/>
                  </a:lnTo>
                  <a:lnTo>
                    <a:pt x="1464" y="104"/>
                  </a:lnTo>
                  <a:cubicBezTo>
                    <a:pt x="1468" y="104"/>
                    <a:pt x="1468" y="104"/>
                    <a:pt x="1468" y="101"/>
                  </a:cubicBezTo>
                  <a:close/>
                  <a:moveTo>
                    <a:pt x="2645" y="1967"/>
                  </a:moveTo>
                  <a:cubicBezTo>
                    <a:pt x="2648" y="1967"/>
                    <a:pt x="2648" y="1967"/>
                    <a:pt x="2652" y="1971"/>
                  </a:cubicBezTo>
                  <a:lnTo>
                    <a:pt x="2645" y="1971"/>
                  </a:lnTo>
                  <a:lnTo>
                    <a:pt x="2645" y="1967"/>
                  </a:lnTo>
                  <a:close/>
                  <a:moveTo>
                    <a:pt x="2821" y="1993"/>
                  </a:moveTo>
                  <a:lnTo>
                    <a:pt x="2824" y="1996"/>
                  </a:lnTo>
                  <a:lnTo>
                    <a:pt x="2821" y="1996"/>
                  </a:lnTo>
                  <a:lnTo>
                    <a:pt x="2821" y="1993"/>
                  </a:lnTo>
                  <a:close/>
                  <a:moveTo>
                    <a:pt x="4376" y="2118"/>
                  </a:moveTo>
                  <a:lnTo>
                    <a:pt x="4376" y="2121"/>
                  </a:lnTo>
                  <a:cubicBezTo>
                    <a:pt x="4376" y="2118"/>
                    <a:pt x="4372" y="2118"/>
                    <a:pt x="4372" y="2118"/>
                  </a:cubicBezTo>
                  <a:close/>
                  <a:moveTo>
                    <a:pt x="4317" y="2143"/>
                  </a:moveTo>
                  <a:cubicBezTo>
                    <a:pt x="4320" y="2143"/>
                    <a:pt x="4320" y="2147"/>
                    <a:pt x="4320" y="2150"/>
                  </a:cubicBezTo>
                  <a:cubicBezTo>
                    <a:pt x="4317" y="2147"/>
                    <a:pt x="4317" y="2147"/>
                    <a:pt x="4317" y="2143"/>
                  </a:cubicBezTo>
                  <a:close/>
                  <a:moveTo>
                    <a:pt x="3672" y="2169"/>
                  </a:moveTo>
                  <a:cubicBezTo>
                    <a:pt x="3672" y="2169"/>
                    <a:pt x="3675" y="2169"/>
                    <a:pt x="3679" y="2172"/>
                  </a:cubicBezTo>
                  <a:cubicBezTo>
                    <a:pt x="3675" y="2172"/>
                    <a:pt x="3672" y="2172"/>
                    <a:pt x="3672" y="2169"/>
                  </a:cubicBezTo>
                  <a:close/>
                  <a:moveTo>
                    <a:pt x="3914" y="2253"/>
                  </a:moveTo>
                  <a:lnTo>
                    <a:pt x="3914" y="2257"/>
                  </a:lnTo>
                  <a:lnTo>
                    <a:pt x="3914" y="2260"/>
                  </a:lnTo>
                  <a:cubicBezTo>
                    <a:pt x="3914" y="2257"/>
                    <a:pt x="3910" y="2257"/>
                    <a:pt x="3910" y="2257"/>
                  </a:cubicBezTo>
                  <a:lnTo>
                    <a:pt x="3914" y="2253"/>
                  </a:lnTo>
                  <a:close/>
                  <a:moveTo>
                    <a:pt x="4024" y="2264"/>
                  </a:moveTo>
                  <a:lnTo>
                    <a:pt x="4024" y="2268"/>
                  </a:lnTo>
                  <a:lnTo>
                    <a:pt x="4020" y="2268"/>
                  </a:lnTo>
                  <a:lnTo>
                    <a:pt x="4020" y="2264"/>
                  </a:lnTo>
                  <a:close/>
                  <a:moveTo>
                    <a:pt x="4030" y="2266"/>
                  </a:moveTo>
                  <a:cubicBezTo>
                    <a:pt x="4031" y="2266"/>
                    <a:pt x="4032" y="2269"/>
                    <a:pt x="4034" y="2272"/>
                  </a:cubicBezTo>
                  <a:cubicBezTo>
                    <a:pt x="4027" y="2272"/>
                    <a:pt x="4027" y="2268"/>
                    <a:pt x="4027" y="2268"/>
                  </a:cubicBezTo>
                  <a:cubicBezTo>
                    <a:pt x="4028" y="2267"/>
                    <a:pt x="4029" y="2266"/>
                    <a:pt x="4030" y="2266"/>
                  </a:cubicBezTo>
                  <a:close/>
                  <a:moveTo>
                    <a:pt x="4724" y="2268"/>
                  </a:moveTo>
                  <a:lnTo>
                    <a:pt x="4724" y="2272"/>
                  </a:lnTo>
                  <a:lnTo>
                    <a:pt x="4720" y="2268"/>
                  </a:lnTo>
                  <a:close/>
                  <a:moveTo>
                    <a:pt x="4049" y="2268"/>
                  </a:moveTo>
                  <a:lnTo>
                    <a:pt x="4053" y="2272"/>
                  </a:lnTo>
                  <a:cubicBezTo>
                    <a:pt x="4053" y="2272"/>
                    <a:pt x="4049" y="2272"/>
                    <a:pt x="4049" y="2275"/>
                  </a:cubicBezTo>
                  <a:lnTo>
                    <a:pt x="4049" y="2268"/>
                  </a:lnTo>
                  <a:close/>
                  <a:moveTo>
                    <a:pt x="4517" y="2310"/>
                  </a:moveTo>
                  <a:cubicBezTo>
                    <a:pt x="4518" y="2310"/>
                    <a:pt x="4520" y="2311"/>
                    <a:pt x="4522" y="2312"/>
                  </a:cubicBezTo>
                  <a:cubicBezTo>
                    <a:pt x="4518" y="2312"/>
                    <a:pt x="4518" y="2312"/>
                    <a:pt x="4515" y="2316"/>
                  </a:cubicBezTo>
                  <a:cubicBezTo>
                    <a:pt x="4515" y="2313"/>
                    <a:pt x="4515" y="2310"/>
                    <a:pt x="4517" y="2310"/>
                  </a:cubicBezTo>
                  <a:close/>
                  <a:moveTo>
                    <a:pt x="4555" y="2319"/>
                  </a:moveTo>
                  <a:lnTo>
                    <a:pt x="4559" y="2323"/>
                  </a:lnTo>
                  <a:lnTo>
                    <a:pt x="4555" y="2326"/>
                  </a:lnTo>
                  <a:lnTo>
                    <a:pt x="4555" y="2323"/>
                  </a:lnTo>
                  <a:lnTo>
                    <a:pt x="4555" y="2319"/>
                  </a:lnTo>
                  <a:close/>
                  <a:moveTo>
                    <a:pt x="4445" y="2330"/>
                  </a:moveTo>
                  <a:lnTo>
                    <a:pt x="4442" y="2334"/>
                  </a:lnTo>
                  <a:lnTo>
                    <a:pt x="4442" y="2330"/>
                  </a:lnTo>
                  <a:close/>
                  <a:moveTo>
                    <a:pt x="4562" y="2326"/>
                  </a:moveTo>
                  <a:cubicBezTo>
                    <a:pt x="4562" y="2330"/>
                    <a:pt x="4562" y="2330"/>
                    <a:pt x="4559" y="2334"/>
                  </a:cubicBezTo>
                  <a:cubicBezTo>
                    <a:pt x="4555" y="2334"/>
                    <a:pt x="4552" y="2334"/>
                    <a:pt x="4552" y="2326"/>
                  </a:cubicBezTo>
                  <a:lnTo>
                    <a:pt x="4552" y="2326"/>
                  </a:lnTo>
                  <a:lnTo>
                    <a:pt x="4555" y="2330"/>
                  </a:lnTo>
                  <a:cubicBezTo>
                    <a:pt x="4559" y="2330"/>
                    <a:pt x="4559" y="2326"/>
                    <a:pt x="4562" y="2326"/>
                  </a:cubicBezTo>
                  <a:close/>
                  <a:moveTo>
                    <a:pt x="4508" y="2341"/>
                  </a:moveTo>
                  <a:lnTo>
                    <a:pt x="4508" y="2345"/>
                  </a:lnTo>
                  <a:lnTo>
                    <a:pt x="4504" y="2341"/>
                  </a:lnTo>
                  <a:close/>
                  <a:moveTo>
                    <a:pt x="4133" y="2356"/>
                  </a:moveTo>
                  <a:cubicBezTo>
                    <a:pt x="4134" y="2357"/>
                    <a:pt x="4134" y="2358"/>
                    <a:pt x="4134" y="2360"/>
                  </a:cubicBezTo>
                  <a:cubicBezTo>
                    <a:pt x="4130" y="2360"/>
                    <a:pt x="4126" y="2360"/>
                    <a:pt x="4130" y="2356"/>
                  </a:cubicBezTo>
                  <a:cubicBezTo>
                    <a:pt x="4132" y="2356"/>
                    <a:pt x="4133" y="2356"/>
                    <a:pt x="4133" y="2356"/>
                  </a:cubicBezTo>
                  <a:close/>
                  <a:moveTo>
                    <a:pt x="4574" y="2385"/>
                  </a:moveTo>
                  <a:lnTo>
                    <a:pt x="4574" y="2389"/>
                  </a:lnTo>
                  <a:lnTo>
                    <a:pt x="4570" y="2389"/>
                  </a:lnTo>
                  <a:lnTo>
                    <a:pt x="4566" y="2385"/>
                  </a:lnTo>
                  <a:close/>
                  <a:moveTo>
                    <a:pt x="4148" y="2414"/>
                  </a:moveTo>
                  <a:lnTo>
                    <a:pt x="4148" y="2418"/>
                  </a:lnTo>
                  <a:lnTo>
                    <a:pt x="4144" y="2414"/>
                  </a:lnTo>
                  <a:close/>
                  <a:moveTo>
                    <a:pt x="4460" y="2462"/>
                  </a:moveTo>
                  <a:lnTo>
                    <a:pt x="4456" y="2466"/>
                  </a:lnTo>
                  <a:lnTo>
                    <a:pt x="4456" y="2462"/>
                  </a:lnTo>
                  <a:close/>
                  <a:moveTo>
                    <a:pt x="820" y="1"/>
                  </a:moveTo>
                  <a:cubicBezTo>
                    <a:pt x="816" y="1"/>
                    <a:pt x="813" y="2"/>
                    <a:pt x="812" y="2"/>
                  </a:cubicBezTo>
                  <a:cubicBezTo>
                    <a:pt x="802" y="5"/>
                    <a:pt x="798" y="10"/>
                    <a:pt x="791" y="10"/>
                  </a:cubicBezTo>
                  <a:cubicBezTo>
                    <a:pt x="790" y="10"/>
                    <a:pt x="788" y="10"/>
                    <a:pt x="786" y="9"/>
                  </a:cubicBezTo>
                  <a:lnTo>
                    <a:pt x="782" y="9"/>
                  </a:lnTo>
                  <a:cubicBezTo>
                    <a:pt x="780" y="13"/>
                    <a:pt x="778" y="14"/>
                    <a:pt x="776" y="14"/>
                  </a:cubicBezTo>
                  <a:cubicBezTo>
                    <a:pt x="775" y="14"/>
                    <a:pt x="773" y="13"/>
                    <a:pt x="771" y="13"/>
                  </a:cubicBezTo>
                  <a:cubicBezTo>
                    <a:pt x="764" y="13"/>
                    <a:pt x="760" y="9"/>
                    <a:pt x="760" y="2"/>
                  </a:cubicBezTo>
                  <a:cubicBezTo>
                    <a:pt x="749" y="6"/>
                    <a:pt x="738" y="6"/>
                    <a:pt x="727" y="6"/>
                  </a:cubicBezTo>
                  <a:cubicBezTo>
                    <a:pt x="720" y="9"/>
                    <a:pt x="716" y="9"/>
                    <a:pt x="712" y="13"/>
                  </a:cubicBezTo>
                  <a:lnTo>
                    <a:pt x="709" y="16"/>
                  </a:lnTo>
                  <a:lnTo>
                    <a:pt x="698" y="16"/>
                  </a:lnTo>
                  <a:cubicBezTo>
                    <a:pt x="698" y="19"/>
                    <a:pt x="697" y="20"/>
                    <a:pt x="695" y="20"/>
                  </a:cubicBezTo>
                  <a:cubicBezTo>
                    <a:pt x="694" y="20"/>
                    <a:pt x="691" y="19"/>
                    <a:pt x="689" y="19"/>
                  </a:cubicBezTo>
                  <a:cubicBezTo>
                    <a:pt x="688" y="19"/>
                    <a:pt x="687" y="19"/>
                    <a:pt x="687" y="20"/>
                  </a:cubicBezTo>
                  <a:cubicBezTo>
                    <a:pt x="687" y="24"/>
                    <a:pt x="676" y="24"/>
                    <a:pt x="676" y="28"/>
                  </a:cubicBezTo>
                  <a:cubicBezTo>
                    <a:pt x="668" y="28"/>
                    <a:pt x="672" y="35"/>
                    <a:pt x="668" y="38"/>
                  </a:cubicBezTo>
                  <a:cubicBezTo>
                    <a:pt x="666" y="37"/>
                    <a:pt x="664" y="37"/>
                    <a:pt x="663" y="37"/>
                  </a:cubicBezTo>
                  <a:cubicBezTo>
                    <a:pt x="659" y="37"/>
                    <a:pt x="656" y="39"/>
                    <a:pt x="654" y="42"/>
                  </a:cubicBezTo>
                  <a:cubicBezTo>
                    <a:pt x="650" y="50"/>
                    <a:pt x="646" y="53"/>
                    <a:pt x="636" y="53"/>
                  </a:cubicBezTo>
                  <a:cubicBezTo>
                    <a:pt x="636" y="57"/>
                    <a:pt x="634" y="58"/>
                    <a:pt x="631" y="58"/>
                  </a:cubicBezTo>
                  <a:cubicBezTo>
                    <a:pt x="629" y="58"/>
                    <a:pt x="626" y="57"/>
                    <a:pt x="624" y="57"/>
                  </a:cubicBezTo>
                  <a:cubicBezTo>
                    <a:pt x="621" y="60"/>
                    <a:pt x="614" y="60"/>
                    <a:pt x="610" y="64"/>
                  </a:cubicBezTo>
                  <a:cubicBezTo>
                    <a:pt x="599" y="68"/>
                    <a:pt x="588" y="68"/>
                    <a:pt x="580" y="79"/>
                  </a:cubicBezTo>
                  <a:cubicBezTo>
                    <a:pt x="580" y="80"/>
                    <a:pt x="579" y="80"/>
                    <a:pt x="578" y="80"/>
                  </a:cubicBezTo>
                  <a:cubicBezTo>
                    <a:pt x="577" y="80"/>
                    <a:pt x="577" y="80"/>
                    <a:pt x="577" y="82"/>
                  </a:cubicBezTo>
                  <a:cubicBezTo>
                    <a:pt x="573" y="82"/>
                    <a:pt x="566" y="82"/>
                    <a:pt x="566" y="90"/>
                  </a:cubicBezTo>
                  <a:lnTo>
                    <a:pt x="555" y="90"/>
                  </a:lnTo>
                  <a:cubicBezTo>
                    <a:pt x="551" y="94"/>
                    <a:pt x="555" y="97"/>
                    <a:pt x="548" y="97"/>
                  </a:cubicBezTo>
                  <a:cubicBezTo>
                    <a:pt x="544" y="97"/>
                    <a:pt x="540" y="101"/>
                    <a:pt x="540" y="104"/>
                  </a:cubicBezTo>
                  <a:lnTo>
                    <a:pt x="540" y="108"/>
                  </a:lnTo>
                  <a:cubicBezTo>
                    <a:pt x="536" y="112"/>
                    <a:pt x="533" y="119"/>
                    <a:pt x="529" y="123"/>
                  </a:cubicBezTo>
                  <a:cubicBezTo>
                    <a:pt x="529" y="126"/>
                    <a:pt x="533" y="130"/>
                    <a:pt x="526" y="134"/>
                  </a:cubicBezTo>
                  <a:cubicBezTo>
                    <a:pt x="529" y="138"/>
                    <a:pt x="526" y="141"/>
                    <a:pt x="522" y="141"/>
                  </a:cubicBezTo>
                  <a:lnTo>
                    <a:pt x="522" y="145"/>
                  </a:lnTo>
                  <a:cubicBezTo>
                    <a:pt x="522" y="152"/>
                    <a:pt x="522" y="152"/>
                    <a:pt x="518" y="156"/>
                  </a:cubicBezTo>
                  <a:cubicBezTo>
                    <a:pt x="514" y="160"/>
                    <a:pt x="511" y="163"/>
                    <a:pt x="507" y="170"/>
                  </a:cubicBezTo>
                  <a:lnTo>
                    <a:pt x="511" y="170"/>
                  </a:lnTo>
                  <a:lnTo>
                    <a:pt x="511" y="178"/>
                  </a:lnTo>
                  <a:lnTo>
                    <a:pt x="511" y="182"/>
                  </a:lnTo>
                  <a:cubicBezTo>
                    <a:pt x="504" y="185"/>
                    <a:pt x="504" y="192"/>
                    <a:pt x="507" y="200"/>
                  </a:cubicBezTo>
                  <a:lnTo>
                    <a:pt x="507" y="204"/>
                  </a:lnTo>
                  <a:cubicBezTo>
                    <a:pt x="504" y="204"/>
                    <a:pt x="507" y="207"/>
                    <a:pt x="504" y="211"/>
                  </a:cubicBezTo>
                  <a:cubicBezTo>
                    <a:pt x="500" y="211"/>
                    <a:pt x="504" y="214"/>
                    <a:pt x="504" y="218"/>
                  </a:cubicBezTo>
                  <a:cubicBezTo>
                    <a:pt x="504" y="222"/>
                    <a:pt x="500" y="222"/>
                    <a:pt x="500" y="226"/>
                  </a:cubicBezTo>
                  <a:cubicBezTo>
                    <a:pt x="500" y="233"/>
                    <a:pt x="504" y="240"/>
                    <a:pt x="500" y="251"/>
                  </a:cubicBezTo>
                  <a:lnTo>
                    <a:pt x="500" y="255"/>
                  </a:lnTo>
                  <a:cubicBezTo>
                    <a:pt x="507" y="262"/>
                    <a:pt x="504" y="273"/>
                    <a:pt x="511" y="280"/>
                  </a:cubicBezTo>
                  <a:lnTo>
                    <a:pt x="507" y="280"/>
                  </a:lnTo>
                  <a:cubicBezTo>
                    <a:pt x="511" y="284"/>
                    <a:pt x="514" y="288"/>
                    <a:pt x="514" y="292"/>
                  </a:cubicBezTo>
                  <a:cubicBezTo>
                    <a:pt x="514" y="295"/>
                    <a:pt x="522" y="295"/>
                    <a:pt x="522" y="299"/>
                  </a:cubicBezTo>
                  <a:cubicBezTo>
                    <a:pt x="529" y="299"/>
                    <a:pt x="533" y="310"/>
                    <a:pt x="540" y="314"/>
                  </a:cubicBezTo>
                  <a:lnTo>
                    <a:pt x="544" y="317"/>
                  </a:lnTo>
                  <a:cubicBezTo>
                    <a:pt x="544" y="317"/>
                    <a:pt x="548" y="314"/>
                    <a:pt x="551" y="310"/>
                  </a:cubicBezTo>
                  <a:lnTo>
                    <a:pt x="551" y="310"/>
                  </a:lnTo>
                  <a:cubicBezTo>
                    <a:pt x="551" y="317"/>
                    <a:pt x="548" y="317"/>
                    <a:pt x="551" y="321"/>
                  </a:cubicBezTo>
                  <a:lnTo>
                    <a:pt x="551" y="328"/>
                  </a:lnTo>
                  <a:cubicBezTo>
                    <a:pt x="555" y="328"/>
                    <a:pt x="558" y="332"/>
                    <a:pt x="555" y="336"/>
                  </a:cubicBezTo>
                  <a:cubicBezTo>
                    <a:pt x="552" y="336"/>
                    <a:pt x="551" y="343"/>
                    <a:pt x="547" y="343"/>
                  </a:cubicBezTo>
                  <a:cubicBezTo>
                    <a:pt x="546" y="343"/>
                    <a:pt x="545" y="343"/>
                    <a:pt x="544" y="343"/>
                  </a:cubicBezTo>
                  <a:cubicBezTo>
                    <a:pt x="542" y="346"/>
                    <a:pt x="539" y="347"/>
                    <a:pt x="536" y="347"/>
                  </a:cubicBezTo>
                  <a:cubicBezTo>
                    <a:pt x="533" y="347"/>
                    <a:pt x="529" y="346"/>
                    <a:pt x="526" y="346"/>
                  </a:cubicBezTo>
                  <a:cubicBezTo>
                    <a:pt x="524" y="347"/>
                    <a:pt x="522" y="347"/>
                    <a:pt x="521" y="347"/>
                  </a:cubicBezTo>
                  <a:cubicBezTo>
                    <a:pt x="517" y="347"/>
                    <a:pt x="515" y="345"/>
                    <a:pt x="513" y="345"/>
                  </a:cubicBezTo>
                  <a:cubicBezTo>
                    <a:pt x="512" y="345"/>
                    <a:pt x="511" y="345"/>
                    <a:pt x="511" y="346"/>
                  </a:cubicBezTo>
                  <a:lnTo>
                    <a:pt x="507" y="346"/>
                  </a:lnTo>
                  <a:cubicBezTo>
                    <a:pt x="503" y="345"/>
                    <a:pt x="500" y="344"/>
                    <a:pt x="497" y="344"/>
                  </a:cubicBezTo>
                  <a:cubicBezTo>
                    <a:pt x="493" y="344"/>
                    <a:pt x="490" y="347"/>
                    <a:pt x="485" y="354"/>
                  </a:cubicBezTo>
                  <a:cubicBezTo>
                    <a:pt x="483" y="357"/>
                    <a:pt x="478" y="359"/>
                    <a:pt x="475" y="359"/>
                  </a:cubicBezTo>
                  <a:cubicBezTo>
                    <a:pt x="474" y="359"/>
                    <a:pt x="474" y="359"/>
                    <a:pt x="474" y="358"/>
                  </a:cubicBezTo>
                  <a:cubicBezTo>
                    <a:pt x="467" y="354"/>
                    <a:pt x="460" y="354"/>
                    <a:pt x="460" y="343"/>
                  </a:cubicBezTo>
                  <a:lnTo>
                    <a:pt x="456" y="343"/>
                  </a:lnTo>
                  <a:cubicBezTo>
                    <a:pt x="452" y="343"/>
                    <a:pt x="452" y="339"/>
                    <a:pt x="448" y="336"/>
                  </a:cubicBezTo>
                  <a:cubicBezTo>
                    <a:pt x="441" y="324"/>
                    <a:pt x="438" y="314"/>
                    <a:pt x="434" y="302"/>
                  </a:cubicBezTo>
                  <a:lnTo>
                    <a:pt x="438" y="302"/>
                  </a:lnTo>
                  <a:cubicBezTo>
                    <a:pt x="441" y="302"/>
                    <a:pt x="441" y="302"/>
                    <a:pt x="441" y="299"/>
                  </a:cubicBezTo>
                  <a:lnTo>
                    <a:pt x="438" y="299"/>
                  </a:lnTo>
                  <a:cubicBezTo>
                    <a:pt x="430" y="295"/>
                    <a:pt x="430" y="292"/>
                    <a:pt x="430" y="284"/>
                  </a:cubicBezTo>
                  <a:lnTo>
                    <a:pt x="434" y="280"/>
                  </a:lnTo>
                  <a:cubicBezTo>
                    <a:pt x="430" y="280"/>
                    <a:pt x="426" y="280"/>
                    <a:pt x="426" y="277"/>
                  </a:cubicBezTo>
                  <a:cubicBezTo>
                    <a:pt x="423" y="273"/>
                    <a:pt x="423" y="270"/>
                    <a:pt x="423" y="270"/>
                  </a:cubicBezTo>
                  <a:cubicBezTo>
                    <a:pt x="419" y="262"/>
                    <a:pt x="419" y="255"/>
                    <a:pt x="412" y="248"/>
                  </a:cubicBezTo>
                  <a:lnTo>
                    <a:pt x="412" y="244"/>
                  </a:lnTo>
                  <a:cubicBezTo>
                    <a:pt x="419" y="244"/>
                    <a:pt x="419" y="251"/>
                    <a:pt x="423" y="255"/>
                  </a:cubicBezTo>
                  <a:cubicBezTo>
                    <a:pt x="423" y="244"/>
                    <a:pt x="415" y="240"/>
                    <a:pt x="408" y="240"/>
                  </a:cubicBezTo>
                  <a:cubicBezTo>
                    <a:pt x="408" y="236"/>
                    <a:pt x="408" y="236"/>
                    <a:pt x="412" y="236"/>
                  </a:cubicBezTo>
                  <a:cubicBezTo>
                    <a:pt x="408" y="233"/>
                    <a:pt x="404" y="233"/>
                    <a:pt x="404" y="229"/>
                  </a:cubicBezTo>
                  <a:cubicBezTo>
                    <a:pt x="401" y="222"/>
                    <a:pt x="397" y="222"/>
                    <a:pt x="393" y="214"/>
                  </a:cubicBezTo>
                  <a:cubicBezTo>
                    <a:pt x="390" y="211"/>
                    <a:pt x="390" y="207"/>
                    <a:pt x="390" y="204"/>
                  </a:cubicBezTo>
                  <a:cubicBezTo>
                    <a:pt x="390" y="200"/>
                    <a:pt x="393" y="196"/>
                    <a:pt x="390" y="196"/>
                  </a:cubicBezTo>
                  <a:cubicBezTo>
                    <a:pt x="386" y="192"/>
                    <a:pt x="386" y="189"/>
                    <a:pt x="382" y="185"/>
                  </a:cubicBezTo>
                  <a:cubicBezTo>
                    <a:pt x="382" y="182"/>
                    <a:pt x="375" y="178"/>
                    <a:pt x="375" y="170"/>
                  </a:cubicBezTo>
                  <a:lnTo>
                    <a:pt x="371" y="170"/>
                  </a:lnTo>
                  <a:lnTo>
                    <a:pt x="371" y="174"/>
                  </a:lnTo>
                  <a:cubicBezTo>
                    <a:pt x="379" y="182"/>
                    <a:pt x="375" y="192"/>
                    <a:pt x="382" y="200"/>
                  </a:cubicBezTo>
                  <a:lnTo>
                    <a:pt x="386" y="204"/>
                  </a:lnTo>
                  <a:cubicBezTo>
                    <a:pt x="390" y="211"/>
                    <a:pt x="386" y="214"/>
                    <a:pt x="382" y="222"/>
                  </a:cubicBezTo>
                  <a:cubicBezTo>
                    <a:pt x="381" y="221"/>
                    <a:pt x="380" y="220"/>
                    <a:pt x="379" y="220"/>
                  </a:cubicBezTo>
                  <a:cubicBezTo>
                    <a:pt x="377" y="220"/>
                    <a:pt x="376" y="223"/>
                    <a:pt x="379" y="226"/>
                  </a:cubicBezTo>
                  <a:lnTo>
                    <a:pt x="379" y="229"/>
                  </a:lnTo>
                  <a:cubicBezTo>
                    <a:pt x="382" y="233"/>
                    <a:pt x="390" y="248"/>
                    <a:pt x="390" y="251"/>
                  </a:cubicBezTo>
                  <a:cubicBezTo>
                    <a:pt x="390" y="255"/>
                    <a:pt x="393" y="258"/>
                    <a:pt x="393" y="262"/>
                  </a:cubicBezTo>
                  <a:cubicBezTo>
                    <a:pt x="397" y="262"/>
                    <a:pt x="401" y="273"/>
                    <a:pt x="397" y="273"/>
                  </a:cubicBezTo>
                  <a:cubicBezTo>
                    <a:pt x="393" y="277"/>
                    <a:pt x="401" y="280"/>
                    <a:pt x="397" y="280"/>
                  </a:cubicBezTo>
                  <a:cubicBezTo>
                    <a:pt x="393" y="284"/>
                    <a:pt x="386" y="284"/>
                    <a:pt x="382" y="284"/>
                  </a:cubicBezTo>
                  <a:cubicBezTo>
                    <a:pt x="390" y="288"/>
                    <a:pt x="397" y="288"/>
                    <a:pt x="404" y="288"/>
                  </a:cubicBezTo>
                  <a:lnTo>
                    <a:pt x="404" y="299"/>
                  </a:lnTo>
                  <a:cubicBezTo>
                    <a:pt x="408" y="302"/>
                    <a:pt x="408" y="306"/>
                    <a:pt x="408" y="310"/>
                  </a:cubicBezTo>
                  <a:cubicBezTo>
                    <a:pt x="419" y="317"/>
                    <a:pt x="415" y="324"/>
                    <a:pt x="419" y="332"/>
                  </a:cubicBezTo>
                  <a:cubicBezTo>
                    <a:pt x="419" y="336"/>
                    <a:pt x="423" y="343"/>
                    <a:pt x="423" y="343"/>
                  </a:cubicBezTo>
                  <a:cubicBezTo>
                    <a:pt x="430" y="346"/>
                    <a:pt x="430" y="354"/>
                    <a:pt x="434" y="358"/>
                  </a:cubicBezTo>
                  <a:cubicBezTo>
                    <a:pt x="430" y="361"/>
                    <a:pt x="434" y="365"/>
                    <a:pt x="430" y="368"/>
                  </a:cubicBezTo>
                  <a:cubicBezTo>
                    <a:pt x="426" y="372"/>
                    <a:pt x="426" y="376"/>
                    <a:pt x="426" y="380"/>
                  </a:cubicBezTo>
                  <a:cubicBezTo>
                    <a:pt x="430" y="383"/>
                    <a:pt x="430" y="387"/>
                    <a:pt x="423" y="387"/>
                  </a:cubicBezTo>
                  <a:lnTo>
                    <a:pt x="419" y="390"/>
                  </a:lnTo>
                  <a:cubicBezTo>
                    <a:pt x="419" y="394"/>
                    <a:pt x="415" y="394"/>
                    <a:pt x="415" y="402"/>
                  </a:cubicBezTo>
                  <a:cubicBezTo>
                    <a:pt x="415" y="405"/>
                    <a:pt x="419" y="405"/>
                    <a:pt x="423" y="409"/>
                  </a:cubicBezTo>
                  <a:cubicBezTo>
                    <a:pt x="415" y="412"/>
                    <a:pt x="419" y="412"/>
                    <a:pt x="423" y="416"/>
                  </a:cubicBezTo>
                  <a:cubicBezTo>
                    <a:pt x="430" y="420"/>
                    <a:pt x="430" y="427"/>
                    <a:pt x="430" y="434"/>
                  </a:cubicBezTo>
                  <a:lnTo>
                    <a:pt x="430" y="446"/>
                  </a:lnTo>
                  <a:cubicBezTo>
                    <a:pt x="430" y="446"/>
                    <a:pt x="430" y="449"/>
                    <a:pt x="434" y="453"/>
                  </a:cubicBezTo>
                  <a:lnTo>
                    <a:pt x="434" y="456"/>
                  </a:lnTo>
                  <a:cubicBezTo>
                    <a:pt x="438" y="464"/>
                    <a:pt x="445" y="471"/>
                    <a:pt x="441" y="482"/>
                  </a:cubicBezTo>
                  <a:cubicBezTo>
                    <a:pt x="441" y="486"/>
                    <a:pt x="445" y="490"/>
                    <a:pt x="445" y="493"/>
                  </a:cubicBezTo>
                  <a:cubicBezTo>
                    <a:pt x="441" y="497"/>
                    <a:pt x="438" y="497"/>
                    <a:pt x="438" y="500"/>
                  </a:cubicBezTo>
                  <a:cubicBezTo>
                    <a:pt x="434" y="504"/>
                    <a:pt x="434" y="512"/>
                    <a:pt x="430" y="512"/>
                  </a:cubicBezTo>
                  <a:cubicBezTo>
                    <a:pt x="423" y="515"/>
                    <a:pt x="434" y="519"/>
                    <a:pt x="430" y="522"/>
                  </a:cubicBezTo>
                  <a:cubicBezTo>
                    <a:pt x="426" y="526"/>
                    <a:pt x="423" y="526"/>
                    <a:pt x="423" y="530"/>
                  </a:cubicBezTo>
                  <a:cubicBezTo>
                    <a:pt x="419" y="534"/>
                    <a:pt x="415" y="537"/>
                    <a:pt x="412" y="544"/>
                  </a:cubicBezTo>
                  <a:cubicBezTo>
                    <a:pt x="404" y="552"/>
                    <a:pt x="401" y="563"/>
                    <a:pt x="390" y="570"/>
                  </a:cubicBezTo>
                  <a:cubicBezTo>
                    <a:pt x="386" y="570"/>
                    <a:pt x="382" y="578"/>
                    <a:pt x="379" y="581"/>
                  </a:cubicBezTo>
                  <a:cubicBezTo>
                    <a:pt x="379" y="588"/>
                    <a:pt x="375" y="592"/>
                    <a:pt x="371" y="596"/>
                  </a:cubicBezTo>
                  <a:cubicBezTo>
                    <a:pt x="364" y="600"/>
                    <a:pt x="360" y="607"/>
                    <a:pt x="360" y="614"/>
                  </a:cubicBezTo>
                  <a:cubicBezTo>
                    <a:pt x="357" y="622"/>
                    <a:pt x="353" y="625"/>
                    <a:pt x="349" y="629"/>
                  </a:cubicBezTo>
                  <a:lnTo>
                    <a:pt x="346" y="632"/>
                  </a:lnTo>
                  <a:cubicBezTo>
                    <a:pt x="349" y="636"/>
                    <a:pt x="346" y="636"/>
                    <a:pt x="342" y="640"/>
                  </a:cubicBezTo>
                  <a:lnTo>
                    <a:pt x="342" y="644"/>
                  </a:lnTo>
                  <a:cubicBezTo>
                    <a:pt x="342" y="647"/>
                    <a:pt x="338" y="651"/>
                    <a:pt x="335" y="654"/>
                  </a:cubicBezTo>
                  <a:cubicBezTo>
                    <a:pt x="331" y="654"/>
                    <a:pt x="327" y="658"/>
                    <a:pt x="327" y="662"/>
                  </a:cubicBezTo>
                  <a:cubicBezTo>
                    <a:pt x="327" y="669"/>
                    <a:pt x="324" y="676"/>
                    <a:pt x="316" y="684"/>
                  </a:cubicBezTo>
                  <a:cubicBezTo>
                    <a:pt x="313" y="688"/>
                    <a:pt x="313" y="691"/>
                    <a:pt x="309" y="698"/>
                  </a:cubicBezTo>
                  <a:cubicBezTo>
                    <a:pt x="313" y="702"/>
                    <a:pt x="305" y="706"/>
                    <a:pt x="305" y="713"/>
                  </a:cubicBezTo>
                  <a:cubicBezTo>
                    <a:pt x="305" y="713"/>
                    <a:pt x="298" y="717"/>
                    <a:pt x="302" y="720"/>
                  </a:cubicBezTo>
                  <a:cubicBezTo>
                    <a:pt x="305" y="720"/>
                    <a:pt x="298" y="724"/>
                    <a:pt x="298" y="728"/>
                  </a:cubicBezTo>
                  <a:lnTo>
                    <a:pt x="298" y="735"/>
                  </a:lnTo>
                  <a:cubicBezTo>
                    <a:pt x="294" y="739"/>
                    <a:pt x="291" y="739"/>
                    <a:pt x="291" y="739"/>
                  </a:cubicBezTo>
                  <a:cubicBezTo>
                    <a:pt x="294" y="742"/>
                    <a:pt x="294" y="746"/>
                    <a:pt x="287" y="750"/>
                  </a:cubicBezTo>
                  <a:cubicBezTo>
                    <a:pt x="291" y="754"/>
                    <a:pt x="280" y="757"/>
                    <a:pt x="283" y="764"/>
                  </a:cubicBezTo>
                  <a:cubicBezTo>
                    <a:pt x="283" y="764"/>
                    <a:pt x="283" y="768"/>
                    <a:pt x="280" y="772"/>
                  </a:cubicBezTo>
                  <a:lnTo>
                    <a:pt x="276" y="772"/>
                  </a:lnTo>
                  <a:cubicBezTo>
                    <a:pt x="276" y="779"/>
                    <a:pt x="276" y="786"/>
                    <a:pt x="269" y="794"/>
                  </a:cubicBezTo>
                  <a:cubicBezTo>
                    <a:pt x="269" y="794"/>
                    <a:pt x="272" y="798"/>
                    <a:pt x="269" y="798"/>
                  </a:cubicBezTo>
                  <a:lnTo>
                    <a:pt x="269" y="805"/>
                  </a:lnTo>
                  <a:cubicBezTo>
                    <a:pt x="269" y="805"/>
                    <a:pt x="265" y="808"/>
                    <a:pt x="265" y="812"/>
                  </a:cubicBezTo>
                  <a:cubicBezTo>
                    <a:pt x="265" y="820"/>
                    <a:pt x="265" y="823"/>
                    <a:pt x="261" y="827"/>
                  </a:cubicBezTo>
                  <a:lnTo>
                    <a:pt x="258" y="830"/>
                  </a:lnTo>
                  <a:cubicBezTo>
                    <a:pt x="254" y="834"/>
                    <a:pt x="254" y="842"/>
                    <a:pt x="250" y="845"/>
                  </a:cubicBezTo>
                  <a:cubicBezTo>
                    <a:pt x="247" y="849"/>
                    <a:pt x="243" y="852"/>
                    <a:pt x="243" y="856"/>
                  </a:cubicBezTo>
                  <a:cubicBezTo>
                    <a:pt x="243" y="860"/>
                    <a:pt x="243" y="864"/>
                    <a:pt x="239" y="867"/>
                  </a:cubicBezTo>
                  <a:cubicBezTo>
                    <a:pt x="236" y="867"/>
                    <a:pt x="239" y="871"/>
                    <a:pt x="236" y="874"/>
                  </a:cubicBezTo>
                  <a:cubicBezTo>
                    <a:pt x="232" y="878"/>
                    <a:pt x="232" y="886"/>
                    <a:pt x="232" y="893"/>
                  </a:cubicBezTo>
                  <a:cubicBezTo>
                    <a:pt x="232" y="900"/>
                    <a:pt x="232" y="908"/>
                    <a:pt x="221" y="915"/>
                  </a:cubicBezTo>
                  <a:lnTo>
                    <a:pt x="217" y="918"/>
                  </a:lnTo>
                  <a:cubicBezTo>
                    <a:pt x="225" y="918"/>
                    <a:pt x="228" y="922"/>
                    <a:pt x="232" y="922"/>
                  </a:cubicBezTo>
                  <a:cubicBezTo>
                    <a:pt x="236" y="930"/>
                    <a:pt x="236" y="933"/>
                    <a:pt x="239" y="937"/>
                  </a:cubicBezTo>
                  <a:cubicBezTo>
                    <a:pt x="243" y="944"/>
                    <a:pt x="236" y="948"/>
                    <a:pt x="239" y="952"/>
                  </a:cubicBezTo>
                  <a:cubicBezTo>
                    <a:pt x="239" y="959"/>
                    <a:pt x="239" y="966"/>
                    <a:pt x="243" y="974"/>
                  </a:cubicBezTo>
                  <a:lnTo>
                    <a:pt x="243" y="984"/>
                  </a:lnTo>
                  <a:cubicBezTo>
                    <a:pt x="239" y="988"/>
                    <a:pt x="243" y="988"/>
                    <a:pt x="247" y="992"/>
                  </a:cubicBezTo>
                  <a:cubicBezTo>
                    <a:pt x="250" y="999"/>
                    <a:pt x="254" y="1006"/>
                    <a:pt x="254" y="1010"/>
                  </a:cubicBezTo>
                  <a:cubicBezTo>
                    <a:pt x="258" y="1018"/>
                    <a:pt x="261" y="1021"/>
                    <a:pt x="265" y="1025"/>
                  </a:cubicBezTo>
                  <a:cubicBezTo>
                    <a:pt x="265" y="1028"/>
                    <a:pt x="261" y="1032"/>
                    <a:pt x="265" y="1036"/>
                  </a:cubicBezTo>
                  <a:cubicBezTo>
                    <a:pt x="272" y="1040"/>
                    <a:pt x="269" y="1043"/>
                    <a:pt x="272" y="1047"/>
                  </a:cubicBezTo>
                  <a:lnTo>
                    <a:pt x="276" y="1047"/>
                  </a:lnTo>
                  <a:cubicBezTo>
                    <a:pt x="276" y="1054"/>
                    <a:pt x="276" y="1058"/>
                    <a:pt x="283" y="1058"/>
                  </a:cubicBezTo>
                  <a:cubicBezTo>
                    <a:pt x="283" y="1062"/>
                    <a:pt x="287" y="1062"/>
                    <a:pt x="291" y="1062"/>
                  </a:cubicBezTo>
                  <a:cubicBezTo>
                    <a:pt x="294" y="1065"/>
                    <a:pt x="291" y="1069"/>
                    <a:pt x="287" y="1069"/>
                  </a:cubicBezTo>
                  <a:lnTo>
                    <a:pt x="291" y="1072"/>
                  </a:lnTo>
                  <a:cubicBezTo>
                    <a:pt x="291" y="1076"/>
                    <a:pt x="291" y="1084"/>
                    <a:pt x="294" y="1087"/>
                  </a:cubicBezTo>
                  <a:cubicBezTo>
                    <a:pt x="298" y="1094"/>
                    <a:pt x="302" y="1102"/>
                    <a:pt x="298" y="1113"/>
                  </a:cubicBezTo>
                  <a:lnTo>
                    <a:pt x="294" y="1113"/>
                  </a:lnTo>
                  <a:cubicBezTo>
                    <a:pt x="302" y="1116"/>
                    <a:pt x="298" y="1120"/>
                    <a:pt x="298" y="1124"/>
                  </a:cubicBezTo>
                  <a:lnTo>
                    <a:pt x="294" y="1128"/>
                  </a:lnTo>
                  <a:cubicBezTo>
                    <a:pt x="291" y="1128"/>
                    <a:pt x="294" y="1135"/>
                    <a:pt x="287" y="1138"/>
                  </a:cubicBezTo>
                  <a:cubicBezTo>
                    <a:pt x="291" y="1142"/>
                    <a:pt x="280" y="1142"/>
                    <a:pt x="280" y="1146"/>
                  </a:cubicBezTo>
                  <a:cubicBezTo>
                    <a:pt x="280" y="1150"/>
                    <a:pt x="276" y="1153"/>
                    <a:pt x="272" y="1157"/>
                  </a:cubicBezTo>
                  <a:cubicBezTo>
                    <a:pt x="269" y="1157"/>
                    <a:pt x="269" y="1160"/>
                    <a:pt x="265" y="1160"/>
                  </a:cubicBezTo>
                  <a:cubicBezTo>
                    <a:pt x="261" y="1157"/>
                    <a:pt x="258" y="1157"/>
                    <a:pt x="254" y="1157"/>
                  </a:cubicBezTo>
                  <a:cubicBezTo>
                    <a:pt x="250" y="1157"/>
                    <a:pt x="247" y="1160"/>
                    <a:pt x="243" y="1160"/>
                  </a:cubicBezTo>
                  <a:cubicBezTo>
                    <a:pt x="242" y="1160"/>
                    <a:pt x="240" y="1159"/>
                    <a:pt x="239" y="1159"/>
                  </a:cubicBezTo>
                  <a:cubicBezTo>
                    <a:pt x="234" y="1159"/>
                    <a:pt x="231" y="1165"/>
                    <a:pt x="228" y="1168"/>
                  </a:cubicBezTo>
                  <a:cubicBezTo>
                    <a:pt x="225" y="1175"/>
                    <a:pt x="217" y="1179"/>
                    <a:pt x="214" y="1186"/>
                  </a:cubicBezTo>
                  <a:lnTo>
                    <a:pt x="210" y="1186"/>
                  </a:lnTo>
                  <a:cubicBezTo>
                    <a:pt x="210" y="1194"/>
                    <a:pt x="203" y="1197"/>
                    <a:pt x="206" y="1204"/>
                  </a:cubicBezTo>
                  <a:lnTo>
                    <a:pt x="206" y="1208"/>
                  </a:lnTo>
                  <a:lnTo>
                    <a:pt x="206" y="1219"/>
                  </a:lnTo>
                  <a:cubicBezTo>
                    <a:pt x="206" y="1223"/>
                    <a:pt x="199" y="1226"/>
                    <a:pt x="203" y="1230"/>
                  </a:cubicBezTo>
                  <a:cubicBezTo>
                    <a:pt x="203" y="1234"/>
                    <a:pt x="199" y="1234"/>
                    <a:pt x="199" y="1234"/>
                  </a:cubicBezTo>
                  <a:cubicBezTo>
                    <a:pt x="195" y="1238"/>
                    <a:pt x="195" y="1241"/>
                    <a:pt x="195" y="1245"/>
                  </a:cubicBezTo>
                  <a:cubicBezTo>
                    <a:pt x="192" y="1252"/>
                    <a:pt x="188" y="1260"/>
                    <a:pt x="184" y="1267"/>
                  </a:cubicBezTo>
                  <a:cubicBezTo>
                    <a:pt x="181" y="1270"/>
                    <a:pt x="181" y="1274"/>
                    <a:pt x="177" y="1274"/>
                  </a:cubicBezTo>
                  <a:cubicBezTo>
                    <a:pt x="173" y="1278"/>
                    <a:pt x="170" y="1278"/>
                    <a:pt x="162" y="1278"/>
                  </a:cubicBezTo>
                  <a:cubicBezTo>
                    <a:pt x="162" y="1285"/>
                    <a:pt x="162" y="1285"/>
                    <a:pt x="155" y="1289"/>
                  </a:cubicBezTo>
                  <a:cubicBezTo>
                    <a:pt x="151" y="1296"/>
                    <a:pt x="148" y="1304"/>
                    <a:pt x="140" y="1307"/>
                  </a:cubicBezTo>
                  <a:cubicBezTo>
                    <a:pt x="137" y="1307"/>
                    <a:pt x="137" y="1311"/>
                    <a:pt x="137" y="1311"/>
                  </a:cubicBezTo>
                  <a:cubicBezTo>
                    <a:pt x="137" y="1318"/>
                    <a:pt x="133" y="1322"/>
                    <a:pt x="129" y="1329"/>
                  </a:cubicBezTo>
                  <a:cubicBezTo>
                    <a:pt x="129" y="1333"/>
                    <a:pt x="122" y="1340"/>
                    <a:pt x="122" y="1348"/>
                  </a:cubicBezTo>
                  <a:lnTo>
                    <a:pt x="118" y="1351"/>
                  </a:lnTo>
                  <a:cubicBezTo>
                    <a:pt x="115" y="1355"/>
                    <a:pt x="111" y="1358"/>
                    <a:pt x="107" y="1366"/>
                  </a:cubicBezTo>
                  <a:cubicBezTo>
                    <a:pt x="111" y="1370"/>
                    <a:pt x="104" y="1370"/>
                    <a:pt x="104" y="1373"/>
                  </a:cubicBezTo>
                  <a:cubicBezTo>
                    <a:pt x="104" y="1377"/>
                    <a:pt x="100" y="1380"/>
                    <a:pt x="100" y="1384"/>
                  </a:cubicBezTo>
                  <a:cubicBezTo>
                    <a:pt x="100" y="1395"/>
                    <a:pt x="93" y="1402"/>
                    <a:pt x="93" y="1414"/>
                  </a:cubicBezTo>
                  <a:cubicBezTo>
                    <a:pt x="89" y="1414"/>
                    <a:pt x="89" y="1421"/>
                    <a:pt x="82" y="1421"/>
                  </a:cubicBezTo>
                  <a:lnTo>
                    <a:pt x="78" y="1424"/>
                  </a:lnTo>
                  <a:cubicBezTo>
                    <a:pt x="71" y="1432"/>
                    <a:pt x="67" y="1439"/>
                    <a:pt x="60" y="1446"/>
                  </a:cubicBezTo>
                  <a:cubicBezTo>
                    <a:pt x="56" y="1446"/>
                    <a:pt x="52" y="1450"/>
                    <a:pt x="49" y="1458"/>
                  </a:cubicBezTo>
                  <a:cubicBezTo>
                    <a:pt x="45" y="1465"/>
                    <a:pt x="34" y="1468"/>
                    <a:pt x="34" y="1476"/>
                  </a:cubicBezTo>
                  <a:cubicBezTo>
                    <a:pt x="30" y="1487"/>
                    <a:pt x="19" y="1487"/>
                    <a:pt x="16" y="1498"/>
                  </a:cubicBezTo>
                  <a:cubicBezTo>
                    <a:pt x="16" y="1500"/>
                    <a:pt x="15" y="1500"/>
                    <a:pt x="14" y="1500"/>
                  </a:cubicBezTo>
                  <a:cubicBezTo>
                    <a:pt x="13" y="1500"/>
                    <a:pt x="12" y="1500"/>
                    <a:pt x="12" y="1502"/>
                  </a:cubicBezTo>
                  <a:cubicBezTo>
                    <a:pt x="12" y="1509"/>
                    <a:pt x="5" y="1512"/>
                    <a:pt x="1" y="1516"/>
                  </a:cubicBezTo>
                  <a:cubicBezTo>
                    <a:pt x="1" y="1520"/>
                    <a:pt x="5" y="1520"/>
                    <a:pt x="8" y="1527"/>
                  </a:cubicBezTo>
                  <a:cubicBezTo>
                    <a:pt x="8" y="1531"/>
                    <a:pt x="8" y="1542"/>
                    <a:pt x="16" y="1546"/>
                  </a:cubicBezTo>
                  <a:lnTo>
                    <a:pt x="16" y="1560"/>
                  </a:lnTo>
                  <a:cubicBezTo>
                    <a:pt x="16" y="1564"/>
                    <a:pt x="19" y="1568"/>
                    <a:pt x="19" y="1571"/>
                  </a:cubicBezTo>
                  <a:cubicBezTo>
                    <a:pt x="19" y="1571"/>
                    <a:pt x="16" y="1575"/>
                    <a:pt x="19" y="1575"/>
                  </a:cubicBezTo>
                  <a:cubicBezTo>
                    <a:pt x="27" y="1582"/>
                    <a:pt x="30" y="1590"/>
                    <a:pt x="34" y="1593"/>
                  </a:cubicBezTo>
                  <a:cubicBezTo>
                    <a:pt x="45" y="1597"/>
                    <a:pt x="52" y="1600"/>
                    <a:pt x="63" y="1600"/>
                  </a:cubicBezTo>
                  <a:cubicBezTo>
                    <a:pt x="67" y="1600"/>
                    <a:pt x="71" y="1604"/>
                    <a:pt x="74" y="1608"/>
                  </a:cubicBezTo>
                  <a:cubicBezTo>
                    <a:pt x="82" y="1615"/>
                    <a:pt x="93" y="1615"/>
                    <a:pt x="100" y="1619"/>
                  </a:cubicBezTo>
                  <a:cubicBezTo>
                    <a:pt x="111" y="1622"/>
                    <a:pt x="118" y="1626"/>
                    <a:pt x="126" y="1630"/>
                  </a:cubicBezTo>
                  <a:cubicBezTo>
                    <a:pt x="129" y="1634"/>
                    <a:pt x="137" y="1637"/>
                    <a:pt x="144" y="1637"/>
                  </a:cubicBezTo>
                  <a:cubicBezTo>
                    <a:pt x="148" y="1637"/>
                    <a:pt x="151" y="1641"/>
                    <a:pt x="155" y="1644"/>
                  </a:cubicBezTo>
                  <a:cubicBezTo>
                    <a:pt x="155" y="1644"/>
                    <a:pt x="155" y="1648"/>
                    <a:pt x="159" y="1648"/>
                  </a:cubicBezTo>
                  <a:cubicBezTo>
                    <a:pt x="162" y="1652"/>
                    <a:pt x="170" y="1652"/>
                    <a:pt x="173" y="1656"/>
                  </a:cubicBezTo>
                  <a:cubicBezTo>
                    <a:pt x="181" y="1656"/>
                    <a:pt x="184" y="1656"/>
                    <a:pt x="188" y="1663"/>
                  </a:cubicBezTo>
                  <a:lnTo>
                    <a:pt x="192" y="1663"/>
                  </a:lnTo>
                  <a:cubicBezTo>
                    <a:pt x="203" y="1666"/>
                    <a:pt x="217" y="1670"/>
                    <a:pt x="228" y="1674"/>
                  </a:cubicBezTo>
                  <a:cubicBezTo>
                    <a:pt x="232" y="1678"/>
                    <a:pt x="236" y="1681"/>
                    <a:pt x="239" y="1681"/>
                  </a:cubicBezTo>
                  <a:cubicBezTo>
                    <a:pt x="241" y="1679"/>
                    <a:pt x="243" y="1679"/>
                    <a:pt x="244" y="1679"/>
                  </a:cubicBezTo>
                  <a:cubicBezTo>
                    <a:pt x="248" y="1679"/>
                    <a:pt x="251" y="1682"/>
                    <a:pt x="255" y="1682"/>
                  </a:cubicBezTo>
                  <a:cubicBezTo>
                    <a:pt x="256" y="1682"/>
                    <a:pt x="257" y="1682"/>
                    <a:pt x="258" y="1681"/>
                  </a:cubicBezTo>
                  <a:cubicBezTo>
                    <a:pt x="261" y="1685"/>
                    <a:pt x="261" y="1685"/>
                    <a:pt x="261" y="1688"/>
                  </a:cubicBezTo>
                  <a:cubicBezTo>
                    <a:pt x="266" y="1686"/>
                    <a:pt x="267" y="1684"/>
                    <a:pt x="269" y="1684"/>
                  </a:cubicBezTo>
                  <a:cubicBezTo>
                    <a:pt x="271" y="1684"/>
                    <a:pt x="273" y="1685"/>
                    <a:pt x="276" y="1688"/>
                  </a:cubicBezTo>
                  <a:cubicBezTo>
                    <a:pt x="283" y="1692"/>
                    <a:pt x="294" y="1696"/>
                    <a:pt x="298" y="1700"/>
                  </a:cubicBezTo>
                  <a:lnTo>
                    <a:pt x="302" y="1700"/>
                  </a:lnTo>
                  <a:cubicBezTo>
                    <a:pt x="304" y="1699"/>
                    <a:pt x="306" y="1698"/>
                    <a:pt x="308" y="1698"/>
                  </a:cubicBezTo>
                  <a:cubicBezTo>
                    <a:pt x="311" y="1698"/>
                    <a:pt x="314" y="1700"/>
                    <a:pt x="316" y="1700"/>
                  </a:cubicBezTo>
                  <a:cubicBezTo>
                    <a:pt x="324" y="1703"/>
                    <a:pt x="335" y="1707"/>
                    <a:pt x="342" y="1707"/>
                  </a:cubicBezTo>
                  <a:cubicBezTo>
                    <a:pt x="345" y="1709"/>
                    <a:pt x="347" y="1712"/>
                    <a:pt x="349" y="1712"/>
                  </a:cubicBezTo>
                  <a:cubicBezTo>
                    <a:pt x="349" y="1712"/>
                    <a:pt x="349" y="1711"/>
                    <a:pt x="349" y="1710"/>
                  </a:cubicBezTo>
                  <a:cubicBezTo>
                    <a:pt x="351" y="1710"/>
                    <a:pt x="352" y="1709"/>
                    <a:pt x="353" y="1709"/>
                  </a:cubicBezTo>
                  <a:cubicBezTo>
                    <a:pt x="358" y="1709"/>
                    <a:pt x="361" y="1714"/>
                    <a:pt x="364" y="1714"/>
                  </a:cubicBezTo>
                  <a:cubicBezTo>
                    <a:pt x="367" y="1717"/>
                    <a:pt x="368" y="1720"/>
                    <a:pt x="370" y="1720"/>
                  </a:cubicBezTo>
                  <a:cubicBezTo>
                    <a:pt x="372" y="1720"/>
                    <a:pt x="373" y="1719"/>
                    <a:pt x="375" y="1718"/>
                  </a:cubicBezTo>
                  <a:lnTo>
                    <a:pt x="375" y="1722"/>
                  </a:lnTo>
                  <a:cubicBezTo>
                    <a:pt x="379" y="1722"/>
                    <a:pt x="379" y="1722"/>
                    <a:pt x="382" y="1725"/>
                  </a:cubicBezTo>
                  <a:cubicBezTo>
                    <a:pt x="382" y="1725"/>
                    <a:pt x="384" y="1724"/>
                    <a:pt x="386" y="1724"/>
                  </a:cubicBezTo>
                  <a:cubicBezTo>
                    <a:pt x="387" y="1724"/>
                    <a:pt x="389" y="1724"/>
                    <a:pt x="390" y="1725"/>
                  </a:cubicBezTo>
                  <a:cubicBezTo>
                    <a:pt x="393" y="1725"/>
                    <a:pt x="401" y="1729"/>
                    <a:pt x="408" y="1729"/>
                  </a:cubicBezTo>
                  <a:cubicBezTo>
                    <a:pt x="426" y="1736"/>
                    <a:pt x="445" y="1740"/>
                    <a:pt x="463" y="1744"/>
                  </a:cubicBezTo>
                  <a:lnTo>
                    <a:pt x="467" y="1747"/>
                  </a:lnTo>
                  <a:lnTo>
                    <a:pt x="467" y="1751"/>
                  </a:lnTo>
                  <a:cubicBezTo>
                    <a:pt x="474" y="1754"/>
                    <a:pt x="482" y="1754"/>
                    <a:pt x="489" y="1758"/>
                  </a:cubicBezTo>
                  <a:cubicBezTo>
                    <a:pt x="496" y="1758"/>
                    <a:pt x="507" y="1758"/>
                    <a:pt x="511" y="1762"/>
                  </a:cubicBezTo>
                  <a:cubicBezTo>
                    <a:pt x="512" y="1764"/>
                    <a:pt x="515" y="1764"/>
                    <a:pt x="518" y="1764"/>
                  </a:cubicBezTo>
                  <a:cubicBezTo>
                    <a:pt x="521" y="1764"/>
                    <a:pt x="524" y="1764"/>
                    <a:pt x="526" y="1766"/>
                  </a:cubicBezTo>
                  <a:cubicBezTo>
                    <a:pt x="533" y="1769"/>
                    <a:pt x="540" y="1769"/>
                    <a:pt x="548" y="1773"/>
                  </a:cubicBezTo>
                  <a:cubicBezTo>
                    <a:pt x="555" y="1773"/>
                    <a:pt x="558" y="1776"/>
                    <a:pt x="566" y="1780"/>
                  </a:cubicBezTo>
                  <a:cubicBezTo>
                    <a:pt x="588" y="1784"/>
                    <a:pt x="606" y="1788"/>
                    <a:pt x="628" y="1791"/>
                  </a:cubicBezTo>
                  <a:cubicBezTo>
                    <a:pt x="630" y="1793"/>
                    <a:pt x="632" y="1793"/>
                    <a:pt x="634" y="1793"/>
                  </a:cubicBezTo>
                  <a:cubicBezTo>
                    <a:pt x="636" y="1793"/>
                    <a:pt x="637" y="1793"/>
                    <a:pt x="639" y="1795"/>
                  </a:cubicBezTo>
                  <a:cubicBezTo>
                    <a:pt x="646" y="1798"/>
                    <a:pt x="658" y="1798"/>
                    <a:pt x="668" y="1802"/>
                  </a:cubicBezTo>
                  <a:cubicBezTo>
                    <a:pt x="670" y="1801"/>
                    <a:pt x="671" y="1801"/>
                    <a:pt x="673" y="1801"/>
                  </a:cubicBezTo>
                  <a:cubicBezTo>
                    <a:pt x="681" y="1801"/>
                    <a:pt x="689" y="1807"/>
                    <a:pt x="697" y="1807"/>
                  </a:cubicBezTo>
                  <a:cubicBezTo>
                    <a:pt x="698" y="1807"/>
                    <a:pt x="700" y="1807"/>
                    <a:pt x="702" y="1806"/>
                  </a:cubicBezTo>
                  <a:cubicBezTo>
                    <a:pt x="704" y="1809"/>
                    <a:pt x="707" y="1810"/>
                    <a:pt x="709" y="1810"/>
                  </a:cubicBezTo>
                  <a:cubicBezTo>
                    <a:pt x="712" y="1810"/>
                    <a:pt x="715" y="1809"/>
                    <a:pt x="718" y="1809"/>
                  </a:cubicBezTo>
                  <a:cubicBezTo>
                    <a:pt x="720" y="1809"/>
                    <a:pt x="722" y="1809"/>
                    <a:pt x="724" y="1810"/>
                  </a:cubicBezTo>
                  <a:cubicBezTo>
                    <a:pt x="742" y="1810"/>
                    <a:pt x="742" y="1810"/>
                    <a:pt x="753" y="1817"/>
                  </a:cubicBezTo>
                  <a:cubicBezTo>
                    <a:pt x="755" y="1817"/>
                    <a:pt x="756" y="1818"/>
                    <a:pt x="757" y="1818"/>
                  </a:cubicBezTo>
                  <a:cubicBezTo>
                    <a:pt x="758" y="1818"/>
                    <a:pt x="758" y="1818"/>
                    <a:pt x="760" y="1817"/>
                  </a:cubicBezTo>
                  <a:cubicBezTo>
                    <a:pt x="761" y="1816"/>
                    <a:pt x="762" y="1815"/>
                    <a:pt x="764" y="1815"/>
                  </a:cubicBezTo>
                  <a:cubicBezTo>
                    <a:pt x="766" y="1815"/>
                    <a:pt x="769" y="1817"/>
                    <a:pt x="771" y="1817"/>
                  </a:cubicBezTo>
                  <a:cubicBezTo>
                    <a:pt x="778" y="1820"/>
                    <a:pt x="786" y="1824"/>
                    <a:pt x="793" y="1824"/>
                  </a:cubicBezTo>
                  <a:cubicBezTo>
                    <a:pt x="797" y="1824"/>
                    <a:pt x="804" y="1824"/>
                    <a:pt x="812" y="1828"/>
                  </a:cubicBezTo>
                  <a:cubicBezTo>
                    <a:pt x="815" y="1828"/>
                    <a:pt x="819" y="1828"/>
                    <a:pt x="822" y="1832"/>
                  </a:cubicBezTo>
                  <a:cubicBezTo>
                    <a:pt x="823" y="1833"/>
                    <a:pt x="824" y="1833"/>
                    <a:pt x="825" y="1833"/>
                  </a:cubicBezTo>
                  <a:cubicBezTo>
                    <a:pt x="826" y="1833"/>
                    <a:pt x="827" y="1832"/>
                    <a:pt x="830" y="1832"/>
                  </a:cubicBezTo>
                  <a:cubicBezTo>
                    <a:pt x="859" y="1835"/>
                    <a:pt x="885" y="1846"/>
                    <a:pt x="910" y="1854"/>
                  </a:cubicBezTo>
                  <a:cubicBezTo>
                    <a:pt x="914" y="1854"/>
                    <a:pt x="914" y="1854"/>
                    <a:pt x="918" y="1857"/>
                  </a:cubicBezTo>
                  <a:cubicBezTo>
                    <a:pt x="922" y="1854"/>
                    <a:pt x="922" y="1854"/>
                    <a:pt x="925" y="1850"/>
                  </a:cubicBezTo>
                  <a:cubicBezTo>
                    <a:pt x="928" y="1855"/>
                    <a:pt x="928" y="1859"/>
                    <a:pt x="931" y="1859"/>
                  </a:cubicBezTo>
                  <a:cubicBezTo>
                    <a:pt x="932" y="1859"/>
                    <a:pt x="934" y="1858"/>
                    <a:pt x="936" y="1857"/>
                  </a:cubicBezTo>
                  <a:cubicBezTo>
                    <a:pt x="940" y="1861"/>
                    <a:pt x="944" y="1861"/>
                    <a:pt x="947" y="1861"/>
                  </a:cubicBezTo>
                  <a:cubicBezTo>
                    <a:pt x="951" y="1861"/>
                    <a:pt x="958" y="1861"/>
                    <a:pt x="962" y="1864"/>
                  </a:cubicBezTo>
                  <a:cubicBezTo>
                    <a:pt x="969" y="1868"/>
                    <a:pt x="980" y="1868"/>
                    <a:pt x="988" y="1872"/>
                  </a:cubicBezTo>
                  <a:cubicBezTo>
                    <a:pt x="990" y="1872"/>
                    <a:pt x="991" y="1870"/>
                    <a:pt x="992" y="1870"/>
                  </a:cubicBezTo>
                  <a:cubicBezTo>
                    <a:pt x="993" y="1870"/>
                    <a:pt x="993" y="1871"/>
                    <a:pt x="995" y="1872"/>
                  </a:cubicBezTo>
                  <a:cubicBezTo>
                    <a:pt x="998" y="1876"/>
                    <a:pt x="1010" y="1876"/>
                    <a:pt x="1013" y="1876"/>
                  </a:cubicBezTo>
                  <a:cubicBezTo>
                    <a:pt x="1020" y="1879"/>
                    <a:pt x="1028" y="1879"/>
                    <a:pt x="1032" y="1883"/>
                  </a:cubicBezTo>
                  <a:cubicBezTo>
                    <a:pt x="1035" y="1890"/>
                    <a:pt x="1042" y="1890"/>
                    <a:pt x="1050" y="1890"/>
                  </a:cubicBezTo>
                  <a:cubicBezTo>
                    <a:pt x="1054" y="1888"/>
                    <a:pt x="1057" y="1887"/>
                    <a:pt x="1061" y="1887"/>
                  </a:cubicBezTo>
                  <a:cubicBezTo>
                    <a:pt x="1064" y="1887"/>
                    <a:pt x="1068" y="1888"/>
                    <a:pt x="1072" y="1890"/>
                  </a:cubicBezTo>
                  <a:cubicBezTo>
                    <a:pt x="1076" y="1890"/>
                    <a:pt x="1083" y="1890"/>
                    <a:pt x="1086" y="1894"/>
                  </a:cubicBezTo>
                  <a:cubicBezTo>
                    <a:pt x="1094" y="1894"/>
                    <a:pt x="1098" y="1898"/>
                    <a:pt x="1101" y="1898"/>
                  </a:cubicBezTo>
                  <a:cubicBezTo>
                    <a:pt x="1108" y="1898"/>
                    <a:pt x="1112" y="1898"/>
                    <a:pt x="1120" y="1901"/>
                  </a:cubicBezTo>
                  <a:cubicBezTo>
                    <a:pt x="1130" y="1901"/>
                    <a:pt x="1145" y="1905"/>
                    <a:pt x="1160" y="1908"/>
                  </a:cubicBezTo>
                  <a:cubicBezTo>
                    <a:pt x="1171" y="1912"/>
                    <a:pt x="1186" y="1916"/>
                    <a:pt x="1200" y="1916"/>
                  </a:cubicBezTo>
                  <a:cubicBezTo>
                    <a:pt x="1218" y="1920"/>
                    <a:pt x="1240" y="1920"/>
                    <a:pt x="1259" y="1927"/>
                  </a:cubicBezTo>
                  <a:cubicBezTo>
                    <a:pt x="1274" y="1930"/>
                    <a:pt x="1288" y="1930"/>
                    <a:pt x="1303" y="1934"/>
                  </a:cubicBezTo>
                  <a:lnTo>
                    <a:pt x="1306" y="1934"/>
                  </a:lnTo>
                  <a:cubicBezTo>
                    <a:pt x="1303" y="1934"/>
                    <a:pt x="1303" y="1930"/>
                    <a:pt x="1303" y="1930"/>
                  </a:cubicBezTo>
                  <a:cubicBezTo>
                    <a:pt x="1306" y="1930"/>
                    <a:pt x="1310" y="1930"/>
                    <a:pt x="1314" y="1934"/>
                  </a:cubicBezTo>
                  <a:cubicBezTo>
                    <a:pt x="1314" y="1934"/>
                    <a:pt x="1310" y="1934"/>
                    <a:pt x="1310" y="1938"/>
                  </a:cubicBezTo>
                  <a:cubicBezTo>
                    <a:pt x="1325" y="1938"/>
                    <a:pt x="1336" y="1942"/>
                    <a:pt x="1347" y="1945"/>
                  </a:cubicBezTo>
                  <a:lnTo>
                    <a:pt x="1350" y="1945"/>
                  </a:lnTo>
                  <a:cubicBezTo>
                    <a:pt x="1347" y="1942"/>
                    <a:pt x="1343" y="1942"/>
                    <a:pt x="1343" y="1942"/>
                  </a:cubicBezTo>
                  <a:lnTo>
                    <a:pt x="1343" y="1938"/>
                  </a:lnTo>
                  <a:cubicBezTo>
                    <a:pt x="1365" y="1945"/>
                    <a:pt x="1384" y="1949"/>
                    <a:pt x="1406" y="1952"/>
                  </a:cubicBezTo>
                  <a:lnTo>
                    <a:pt x="1398" y="1952"/>
                  </a:lnTo>
                  <a:cubicBezTo>
                    <a:pt x="1406" y="1956"/>
                    <a:pt x="1416" y="1960"/>
                    <a:pt x="1424" y="1964"/>
                  </a:cubicBezTo>
                  <a:lnTo>
                    <a:pt x="1431" y="1964"/>
                  </a:lnTo>
                  <a:cubicBezTo>
                    <a:pt x="1424" y="1956"/>
                    <a:pt x="1416" y="1960"/>
                    <a:pt x="1409" y="1952"/>
                  </a:cubicBezTo>
                  <a:lnTo>
                    <a:pt x="1409" y="1952"/>
                  </a:lnTo>
                  <a:cubicBezTo>
                    <a:pt x="1420" y="1956"/>
                    <a:pt x="1435" y="1956"/>
                    <a:pt x="1446" y="1956"/>
                  </a:cubicBezTo>
                  <a:cubicBezTo>
                    <a:pt x="1446" y="1956"/>
                    <a:pt x="1446" y="1952"/>
                    <a:pt x="1450" y="1952"/>
                  </a:cubicBezTo>
                  <a:lnTo>
                    <a:pt x="1464" y="1952"/>
                  </a:lnTo>
                  <a:cubicBezTo>
                    <a:pt x="1472" y="1949"/>
                    <a:pt x="1475" y="1945"/>
                    <a:pt x="1482" y="1942"/>
                  </a:cubicBezTo>
                  <a:cubicBezTo>
                    <a:pt x="1490" y="1945"/>
                    <a:pt x="1494" y="1945"/>
                    <a:pt x="1497" y="1945"/>
                  </a:cubicBezTo>
                  <a:cubicBezTo>
                    <a:pt x="1501" y="1949"/>
                    <a:pt x="1501" y="1952"/>
                    <a:pt x="1504" y="1952"/>
                  </a:cubicBezTo>
                  <a:cubicBezTo>
                    <a:pt x="1508" y="1952"/>
                    <a:pt x="1516" y="1952"/>
                    <a:pt x="1519" y="1960"/>
                  </a:cubicBezTo>
                  <a:lnTo>
                    <a:pt x="1526" y="1960"/>
                  </a:lnTo>
                  <a:cubicBezTo>
                    <a:pt x="1527" y="1959"/>
                    <a:pt x="1529" y="1958"/>
                    <a:pt x="1531" y="1958"/>
                  </a:cubicBezTo>
                  <a:cubicBezTo>
                    <a:pt x="1534" y="1958"/>
                    <a:pt x="1539" y="1960"/>
                    <a:pt x="1541" y="1960"/>
                  </a:cubicBezTo>
                  <a:cubicBezTo>
                    <a:pt x="1560" y="1964"/>
                    <a:pt x="1574" y="1967"/>
                    <a:pt x="1589" y="1971"/>
                  </a:cubicBezTo>
                  <a:cubicBezTo>
                    <a:pt x="1590" y="1972"/>
                    <a:pt x="1591" y="1972"/>
                    <a:pt x="1592" y="1972"/>
                  </a:cubicBezTo>
                  <a:cubicBezTo>
                    <a:pt x="1596" y="1972"/>
                    <a:pt x="1596" y="1967"/>
                    <a:pt x="1596" y="1967"/>
                  </a:cubicBezTo>
                  <a:cubicBezTo>
                    <a:pt x="1604" y="1967"/>
                    <a:pt x="1611" y="1971"/>
                    <a:pt x="1614" y="1971"/>
                  </a:cubicBezTo>
                  <a:cubicBezTo>
                    <a:pt x="1618" y="1971"/>
                    <a:pt x="1618" y="1974"/>
                    <a:pt x="1622" y="1974"/>
                  </a:cubicBezTo>
                  <a:cubicBezTo>
                    <a:pt x="1622" y="1982"/>
                    <a:pt x="1629" y="1978"/>
                    <a:pt x="1633" y="1982"/>
                  </a:cubicBezTo>
                  <a:cubicBezTo>
                    <a:pt x="1635" y="1979"/>
                    <a:pt x="1639" y="1979"/>
                    <a:pt x="1642" y="1979"/>
                  </a:cubicBezTo>
                  <a:cubicBezTo>
                    <a:pt x="1646" y="1979"/>
                    <a:pt x="1650" y="1979"/>
                    <a:pt x="1654" y="1979"/>
                  </a:cubicBezTo>
                  <a:cubicBezTo>
                    <a:pt x="1656" y="1979"/>
                    <a:pt x="1659" y="1979"/>
                    <a:pt x="1662" y="1978"/>
                  </a:cubicBezTo>
                  <a:cubicBezTo>
                    <a:pt x="1673" y="1982"/>
                    <a:pt x="1688" y="1982"/>
                    <a:pt x="1699" y="1989"/>
                  </a:cubicBezTo>
                  <a:cubicBezTo>
                    <a:pt x="1702" y="1993"/>
                    <a:pt x="1706" y="1993"/>
                    <a:pt x="1710" y="1993"/>
                  </a:cubicBezTo>
                  <a:cubicBezTo>
                    <a:pt x="1711" y="1992"/>
                    <a:pt x="1713" y="1991"/>
                    <a:pt x="1715" y="1991"/>
                  </a:cubicBezTo>
                  <a:cubicBezTo>
                    <a:pt x="1718" y="1991"/>
                    <a:pt x="1722" y="1993"/>
                    <a:pt x="1724" y="1993"/>
                  </a:cubicBezTo>
                  <a:cubicBezTo>
                    <a:pt x="1726" y="1992"/>
                    <a:pt x="1729" y="1991"/>
                    <a:pt x="1731" y="1991"/>
                  </a:cubicBezTo>
                  <a:cubicBezTo>
                    <a:pt x="1736" y="1991"/>
                    <a:pt x="1741" y="1994"/>
                    <a:pt x="1746" y="1996"/>
                  </a:cubicBezTo>
                  <a:lnTo>
                    <a:pt x="1750" y="1996"/>
                  </a:lnTo>
                  <a:cubicBezTo>
                    <a:pt x="1752" y="1995"/>
                    <a:pt x="1754" y="1995"/>
                    <a:pt x="1756" y="1995"/>
                  </a:cubicBezTo>
                  <a:cubicBezTo>
                    <a:pt x="1760" y="1995"/>
                    <a:pt x="1762" y="1996"/>
                    <a:pt x="1765" y="1996"/>
                  </a:cubicBezTo>
                  <a:lnTo>
                    <a:pt x="1780" y="1996"/>
                  </a:lnTo>
                  <a:cubicBezTo>
                    <a:pt x="1790" y="2000"/>
                    <a:pt x="1802" y="2000"/>
                    <a:pt x="1812" y="2004"/>
                  </a:cubicBezTo>
                  <a:cubicBezTo>
                    <a:pt x="1827" y="2004"/>
                    <a:pt x="1842" y="2008"/>
                    <a:pt x="1856" y="2008"/>
                  </a:cubicBezTo>
                  <a:cubicBezTo>
                    <a:pt x="1871" y="2011"/>
                    <a:pt x="1882" y="2008"/>
                    <a:pt x="1893" y="2015"/>
                  </a:cubicBezTo>
                  <a:cubicBezTo>
                    <a:pt x="1895" y="2014"/>
                    <a:pt x="1897" y="2013"/>
                    <a:pt x="1899" y="2013"/>
                  </a:cubicBezTo>
                  <a:cubicBezTo>
                    <a:pt x="1903" y="2013"/>
                    <a:pt x="1906" y="2015"/>
                    <a:pt x="1912" y="2015"/>
                  </a:cubicBezTo>
                  <a:cubicBezTo>
                    <a:pt x="1922" y="2015"/>
                    <a:pt x="1934" y="2015"/>
                    <a:pt x="1948" y="2018"/>
                  </a:cubicBezTo>
                  <a:cubicBezTo>
                    <a:pt x="1956" y="2018"/>
                    <a:pt x="1966" y="2022"/>
                    <a:pt x="1974" y="2022"/>
                  </a:cubicBezTo>
                  <a:cubicBezTo>
                    <a:pt x="1975" y="2021"/>
                    <a:pt x="1976" y="2020"/>
                    <a:pt x="1978" y="2020"/>
                  </a:cubicBezTo>
                  <a:cubicBezTo>
                    <a:pt x="1980" y="2020"/>
                    <a:pt x="1982" y="2022"/>
                    <a:pt x="1985" y="2022"/>
                  </a:cubicBezTo>
                  <a:cubicBezTo>
                    <a:pt x="1988" y="2022"/>
                    <a:pt x="1988" y="2018"/>
                    <a:pt x="1988" y="2015"/>
                  </a:cubicBezTo>
                  <a:cubicBezTo>
                    <a:pt x="1996" y="2018"/>
                    <a:pt x="2000" y="2015"/>
                    <a:pt x="2003" y="2022"/>
                  </a:cubicBezTo>
                  <a:cubicBezTo>
                    <a:pt x="2003" y="2022"/>
                    <a:pt x="2006" y="2024"/>
                    <a:pt x="2008" y="2024"/>
                  </a:cubicBezTo>
                  <a:cubicBezTo>
                    <a:pt x="2009" y="2024"/>
                    <a:pt x="2010" y="2023"/>
                    <a:pt x="2010" y="2022"/>
                  </a:cubicBezTo>
                  <a:cubicBezTo>
                    <a:pt x="2012" y="2021"/>
                    <a:pt x="2013" y="2021"/>
                    <a:pt x="2015" y="2021"/>
                  </a:cubicBezTo>
                  <a:cubicBezTo>
                    <a:pt x="2019" y="2021"/>
                    <a:pt x="2023" y="2023"/>
                    <a:pt x="2026" y="2023"/>
                  </a:cubicBezTo>
                  <a:cubicBezTo>
                    <a:pt x="2027" y="2023"/>
                    <a:pt x="2028" y="2023"/>
                    <a:pt x="2029" y="2022"/>
                  </a:cubicBezTo>
                  <a:cubicBezTo>
                    <a:pt x="2030" y="2024"/>
                    <a:pt x="2033" y="2024"/>
                    <a:pt x="2037" y="2024"/>
                  </a:cubicBezTo>
                  <a:cubicBezTo>
                    <a:pt x="2040" y="2024"/>
                    <a:pt x="2044" y="2024"/>
                    <a:pt x="2047" y="2026"/>
                  </a:cubicBezTo>
                  <a:cubicBezTo>
                    <a:pt x="2051" y="2028"/>
                    <a:pt x="2055" y="2028"/>
                    <a:pt x="2060" y="2028"/>
                  </a:cubicBezTo>
                  <a:cubicBezTo>
                    <a:pt x="2065" y="2028"/>
                    <a:pt x="2069" y="2028"/>
                    <a:pt x="2073" y="2030"/>
                  </a:cubicBezTo>
                  <a:lnTo>
                    <a:pt x="2076" y="2030"/>
                  </a:lnTo>
                  <a:cubicBezTo>
                    <a:pt x="2080" y="2029"/>
                    <a:pt x="2083" y="2028"/>
                    <a:pt x="2085" y="2028"/>
                  </a:cubicBezTo>
                  <a:cubicBezTo>
                    <a:pt x="2092" y="2028"/>
                    <a:pt x="2098" y="2031"/>
                    <a:pt x="2106" y="2033"/>
                  </a:cubicBezTo>
                  <a:cubicBezTo>
                    <a:pt x="2111" y="2036"/>
                    <a:pt x="2114" y="2038"/>
                    <a:pt x="2118" y="2038"/>
                  </a:cubicBezTo>
                  <a:cubicBezTo>
                    <a:pt x="2120" y="2038"/>
                    <a:pt x="2122" y="2038"/>
                    <a:pt x="2124" y="2037"/>
                  </a:cubicBezTo>
                  <a:lnTo>
                    <a:pt x="2132" y="2037"/>
                  </a:lnTo>
                  <a:cubicBezTo>
                    <a:pt x="2132" y="2038"/>
                    <a:pt x="2132" y="2038"/>
                    <a:pt x="2133" y="2038"/>
                  </a:cubicBezTo>
                  <a:cubicBezTo>
                    <a:pt x="2134" y="2038"/>
                    <a:pt x="2136" y="2037"/>
                    <a:pt x="2139" y="2037"/>
                  </a:cubicBezTo>
                  <a:cubicBezTo>
                    <a:pt x="2142" y="2037"/>
                    <a:pt x="2150" y="2037"/>
                    <a:pt x="2154" y="2040"/>
                  </a:cubicBezTo>
                  <a:cubicBezTo>
                    <a:pt x="2161" y="2040"/>
                    <a:pt x="2168" y="2040"/>
                    <a:pt x="2176" y="2037"/>
                  </a:cubicBezTo>
                  <a:cubicBezTo>
                    <a:pt x="2183" y="2033"/>
                    <a:pt x="2190" y="2033"/>
                    <a:pt x="2198" y="2033"/>
                  </a:cubicBezTo>
                  <a:lnTo>
                    <a:pt x="2201" y="2033"/>
                  </a:lnTo>
                  <a:cubicBezTo>
                    <a:pt x="2205" y="2033"/>
                    <a:pt x="2212" y="2037"/>
                    <a:pt x="2216" y="2037"/>
                  </a:cubicBezTo>
                  <a:cubicBezTo>
                    <a:pt x="2218" y="2036"/>
                    <a:pt x="2220" y="2035"/>
                    <a:pt x="2222" y="2035"/>
                  </a:cubicBezTo>
                  <a:cubicBezTo>
                    <a:pt x="2226" y="2035"/>
                    <a:pt x="2229" y="2037"/>
                    <a:pt x="2234" y="2037"/>
                  </a:cubicBezTo>
                  <a:cubicBezTo>
                    <a:pt x="2242" y="2037"/>
                    <a:pt x="2249" y="2037"/>
                    <a:pt x="2252" y="2040"/>
                  </a:cubicBezTo>
                  <a:cubicBezTo>
                    <a:pt x="2260" y="2040"/>
                    <a:pt x="2267" y="2040"/>
                    <a:pt x="2271" y="2037"/>
                  </a:cubicBezTo>
                  <a:lnTo>
                    <a:pt x="2278" y="2044"/>
                  </a:lnTo>
                  <a:cubicBezTo>
                    <a:pt x="2282" y="2040"/>
                    <a:pt x="2286" y="2040"/>
                    <a:pt x="2289" y="2040"/>
                  </a:cubicBezTo>
                  <a:cubicBezTo>
                    <a:pt x="2299" y="2043"/>
                    <a:pt x="2308" y="2047"/>
                    <a:pt x="2315" y="2047"/>
                  </a:cubicBezTo>
                  <a:cubicBezTo>
                    <a:pt x="2319" y="2047"/>
                    <a:pt x="2323" y="2046"/>
                    <a:pt x="2326" y="2044"/>
                  </a:cubicBezTo>
                  <a:cubicBezTo>
                    <a:pt x="2326" y="2044"/>
                    <a:pt x="2328" y="2046"/>
                    <a:pt x="2330" y="2046"/>
                  </a:cubicBezTo>
                  <a:cubicBezTo>
                    <a:pt x="2331" y="2046"/>
                    <a:pt x="2332" y="2045"/>
                    <a:pt x="2333" y="2044"/>
                  </a:cubicBezTo>
                  <a:cubicBezTo>
                    <a:pt x="2336" y="2044"/>
                    <a:pt x="2339" y="2049"/>
                    <a:pt x="2342" y="2049"/>
                  </a:cubicBezTo>
                  <a:cubicBezTo>
                    <a:pt x="2342" y="2049"/>
                    <a:pt x="2343" y="2049"/>
                    <a:pt x="2344" y="2048"/>
                  </a:cubicBezTo>
                  <a:cubicBezTo>
                    <a:pt x="2352" y="2048"/>
                    <a:pt x="2355" y="2052"/>
                    <a:pt x="2362" y="2052"/>
                  </a:cubicBezTo>
                  <a:cubicBezTo>
                    <a:pt x="2366" y="2054"/>
                    <a:pt x="2370" y="2054"/>
                    <a:pt x="2374" y="2054"/>
                  </a:cubicBezTo>
                  <a:cubicBezTo>
                    <a:pt x="2377" y="2054"/>
                    <a:pt x="2381" y="2054"/>
                    <a:pt x="2384" y="2052"/>
                  </a:cubicBezTo>
                  <a:cubicBezTo>
                    <a:pt x="2388" y="2052"/>
                    <a:pt x="2392" y="2048"/>
                    <a:pt x="2396" y="2048"/>
                  </a:cubicBezTo>
                  <a:cubicBezTo>
                    <a:pt x="2392" y="2055"/>
                    <a:pt x="2399" y="2055"/>
                    <a:pt x="2403" y="2055"/>
                  </a:cubicBezTo>
                  <a:lnTo>
                    <a:pt x="2410" y="2055"/>
                  </a:lnTo>
                  <a:cubicBezTo>
                    <a:pt x="2412" y="2058"/>
                    <a:pt x="2414" y="2059"/>
                    <a:pt x="2417" y="2059"/>
                  </a:cubicBezTo>
                  <a:cubicBezTo>
                    <a:pt x="2420" y="2059"/>
                    <a:pt x="2424" y="2057"/>
                    <a:pt x="2428" y="2055"/>
                  </a:cubicBezTo>
                  <a:cubicBezTo>
                    <a:pt x="2428" y="2058"/>
                    <a:pt x="2430" y="2060"/>
                    <a:pt x="2434" y="2060"/>
                  </a:cubicBezTo>
                  <a:cubicBezTo>
                    <a:pt x="2435" y="2060"/>
                    <a:pt x="2437" y="2060"/>
                    <a:pt x="2440" y="2059"/>
                  </a:cubicBezTo>
                  <a:lnTo>
                    <a:pt x="2440" y="2062"/>
                  </a:lnTo>
                  <a:cubicBezTo>
                    <a:pt x="2447" y="2066"/>
                    <a:pt x="2450" y="2066"/>
                    <a:pt x="2458" y="2070"/>
                  </a:cubicBezTo>
                  <a:cubicBezTo>
                    <a:pt x="2461" y="2070"/>
                    <a:pt x="2465" y="2071"/>
                    <a:pt x="2468" y="2071"/>
                  </a:cubicBezTo>
                  <a:cubicBezTo>
                    <a:pt x="2472" y="2071"/>
                    <a:pt x="2476" y="2070"/>
                    <a:pt x="2480" y="2066"/>
                  </a:cubicBezTo>
                  <a:cubicBezTo>
                    <a:pt x="2482" y="2070"/>
                    <a:pt x="2484" y="2071"/>
                    <a:pt x="2486" y="2071"/>
                  </a:cubicBezTo>
                  <a:cubicBezTo>
                    <a:pt x="2487" y="2071"/>
                    <a:pt x="2489" y="2070"/>
                    <a:pt x="2491" y="2070"/>
                  </a:cubicBezTo>
                  <a:cubicBezTo>
                    <a:pt x="2494" y="2070"/>
                    <a:pt x="2498" y="2070"/>
                    <a:pt x="2502" y="2074"/>
                  </a:cubicBezTo>
                  <a:cubicBezTo>
                    <a:pt x="2516" y="2077"/>
                    <a:pt x="2535" y="2081"/>
                    <a:pt x="2550" y="2084"/>
                  </a:cubicBezTo>
                  <a:lnTo>
                    <a:pt x="2557" y="2084"/>
                  </a:lnTo>
                  <a:cubicBezTo>
                    <a:pt x="2559" y="2083"/>
                    <a:pt x="2561" y="2083"/>
                    <a:pt x="2563" y="2083"/>
                  </a:cubicBezTo>
                  <a:cubicBezTo>
                    <a:pt x="2567" y="2083"/>
                    <a:pt x="2570" y="2084"/>
                    <a:pt x="2575" y="2084"/>
                  </a:cubicBezTo>
                  <a:cubicBezTo>
                    <a:pt x="2579" y="2088"/>
                    <a:pt x="2586" y="2088"/>
                    <a:pt x="2594" y="2088"/>
                  </a:cubicBezTo>
                  <a:cubicBezTo>
                    <a:pt x="2594" y="2089"/>
                    <a:pt x="2595" y="2089"/>
                    <a:pt x="2596" y="2089"/>
                  </a:cubicBezTo>
                  <a:cubicBezTo>
                    <a:pt x="2598" y="2089"/>
                    <a:pt x="2600" y="2087"/>
                    <a:pt x="2602" y="2087"/>
                  </a:cubicBezTo>
                  <a:cubicBezTo>
                    <a:pt x="2603" y="2087"/>
                    <a:pt x="2604" y="2087"/>
                    <a:pt x="2604" y="2088"/>
                  </a:cubicBezTo>
                  <a:cubicBezTo>
                    <a:pt x="2605" y="2089"/>
                    <a:pt x="2607" y="2090"/>
                    <a:pt x="2608" y="2090"/>
                  </a:cubicBezTo>
                  <a:cubicBezTo>
                    <a:pt x="2611" y="2090"/>
                    <a:pt x="2613" y="2088"/>
                    <a:pt x="2616" y="2088"/>
                  </a:cubicBezTo>
                  <a:lnTo>
                    <a:pt x="2634" y="2088"/>
                  </a:lnTo>
                  <a:cubicBezTo>
                    <a:pt x="2638" y="2088"/>
                    <a:pt x="2645" y="2092"/>
                    <a:pt x="2648" y="2092"/>
                  </a:cubicBezTo>
                  <a:cubicBezTo>
                    <a:pt x="2656" y="2092"/>
                    <a:pt x="2667" y="2096"/>
                    <a:pt x="2670" y="2099"/>
                  </a:cubicBezTo>
                  <a:cubicBezTo>
                    <a:pt x="2674" y="2103"/>
                    <a:pt x="2678" y="2106"/>
                    <a:pt x="2682" y="2106"/>
                  </a:cubicBezTo>
                  <a:cubicBezTo>
                    <a:pt x="2692" y="2110"/>
                    <a:pt x="2704" y="2114"/>
                    <a:pt x="2714" y="2114"/>
                  </a:cubicBezTo>
                  <a:cubicBezTo>
                    <a:pt x="2726" y="2118"/>
                    <a:pt x="2736" y="2118"/>
                    <a:pt x="2748" y="2118"/>
                  </a:cubicBezTo>
                  <a:lnTo>
                    <a:pt x="2762" y="2118"/>
                  </a:lnTo>
                  <a:cubicBezTo>
                    <a:pt x="2766" y="2118"/>
                    <a:pt x="2766" y="2121"/>
                    <a:pt x="2766" y="2121"/>
                  </a:cubicBezTo>
                  <a:lnTo>
                    <a:pt x="2773" y="2121"/>
                  </a:lnTo>
                  <a:cubicBezTo>
                    <a:pt x="2784" y="2121"/>
                    <a:pt x="2795" y="2125"/>
                    <a:pt x="2806" y="2125"/>
                  </a:cubicBezTo>
                  <a:lnTo>
                    <a:pt x="2810" y="2125"/>
                  </a:lnTo>
                  <a:cubicBezTo>
                    <a:pt x="2817" y="2125"/>
                    <a:pt x="2817" y="2125"/>
                    <a:pt x="2821" y="2128"/>
                  </a:cubicBezTo>
                  <a:cubicBezTo>
                    <a:pt x="2821" y="2132"/>
                    <a:pt x="2824" y="2132"/>
                    <a:pt x="2828" y="2132"/>
                  </a:cubicBezTo>
                  <a:lnTo>
                    <a:pt x="2839" y="2132"/>
                  </a:lnTo>
                  <a:cubicBezTo>
                    <a:pt x="2843" y="2132"/>
                    <a:pt x="2846" y="2136"/>
                    <a:pt x="2846" y="2136"/>
                  </a:cubicBezTo>
                  <a:cubicBezTo>
                    <a:pt x="2847" y="2135"/>
                    <a:pt x="2848" y="2135"/>
                    <a:pt x="2849" y="2135"/>
                  </a:cubicBezTo>
                  <a:cubicBezTo>
                    <a:pt x="2851" y="2135"/>
                    <a:pt x="2853" y="2137"/>
                    <a:pt x="2856" y="2137"/>
                  </a:cubicBezTo>
                  <a:cubicBezTo>
                    <a:pt x="2856" y="2137"/>
                    <a:pt x="2857" y="2137"/>
                    <a:pt x="2858" y="2136"/>
                  </a:cubicBezTo>
                  <a:lnTo>
                    <a:pt x="2865" y="2136"/>
                  </a:lnTo>
                  <a:cubicBezTo>
                    <a:pt x="2865" y="2136"/>
                    <a:pt x="2866" y="2134"/>
                    <a:pt x="2868" y="2134"/>
                  </a:cubicBezTo>
                  <a:cubicBezTo>
                    <a:pt x="2869" y="2134"/>
                    <a:pt x="2871" y="2135"/>
                    <a:pt x="2872" y="2136"/>
                  </a:cubicBezTo>
                  <a:lnTo>
                    <a:pt x="2883" y="2136"/>
                  </a:lnTo>
                  <a:cubicBezTo>
                    <a:pt x="2887" y="2140"/>
                    <a:pt x="2890" y="2140"/>
                    <a:pt x="2894" y="2140"/>
                  </a:cubicBezTo>
                  <a:cubicBezTo>
                    <a:pt x="2898" y="2140"/>
                    <a:pt x="2902" y="2140"/>
                    <a:pt x="2905" y="2143"/>
                  </a:cubicBezTo>
                  <a:lnTo>
                    <a:pt x="2927" y="2143"/>
                  </a:lnTo>
                  <a:cubicBezTo>
                    <a:pt x="2934" y="2150"/>
                    <a:pt x="2946" y="2150"/>
                    <a:pt x="2953" y="2154"/>
                  </a:cubicBezTo>
                  <a:lnTo>
                    <a:pt x="2956" y="2154"/>
                  </a:lnTo>
                  <a:cubicBezTo>
                    <a:pt x="2960" y="2154"/>
                    <a:pt x="2968" y="2154"/>
                    <a:pt x="2968" y="2150"/>
                  </a:cubicBezTo>
                  <a:cubicBezTo>
                    <a:pt x="2968" y="2149"/>
                    <a:pt x="2969" y="2149"/>
                    <a:pt x="2971" y="2149"/>
                  </a:cubicBezTo>
                  <a:cubicBezTo>
                    <a:pt x="2973" y="2149"/>
                    <a:pt x="2975" y="2149"/>
                    <a:pt x="2975" y="2147"/>
                  </a:cubicBezTo>
                  <a:cubicBezTo>
                    <a:pt x="2981" y="2150"/>
                    <a:pt x="2985" y="2159"/>
                    <a:pt x="2993" y="2159"/>
                  </a:cubicBezTo>
                  <a:cubicBezTo>
                    <a:pt x="2994" y="2159"/>
                    <a:pt x="2995" y="2159"/>
                    <a:pt x="2997" y="2158"/>
                  </a:cubicBezTo>
                  <a:cubicBezTo>
                    <a:pt x="2998" y="2160"/>
                    <a:pt x="3000" y="2161"/>
                    <a:pt x="3002" y="2161"/>
                  </a:cubicBezTo>
                  <a:cubicBezTo>
                    <a:pt x="3004" y="2161"/>
                    <a:pt x="3006" y="2160"/>
                    <a:pt x="3008" y="2158"/>
                  </a:cubicBezTo>
                  <a:lnTo>
                    <a:pt x="3015" y="2158"/>
                  </a:lnTo>
                  <a:cubicBezTo>
                    <a:pt x="3022" y="2162"/>
                    <a:pt x="3030" y="2162"/>
                    <a:pt x="3034" y="2162"/>
                  </a:cubicBezTo>
                  <a:cubicBezTo>
                    <a:pt x="3035" y="2163"/>
                    <a:pt x="3037" y="2163"/>
                    <a:pt x="3040" y="2163"/>
                  </a:cubicBezTo>
                  <a:cubicBezTo>
                    <a:pt x="3042" y="2163"/>
                    <a:pt x="3044" y="2163"/>
                    <a:pt x="3046" y="2163"/>
                  </a:cubicBezTo>
                  <a:cubicBezTo>
                    <a:pt x="3050" y="2163"/>
                    <a:pt x="3054" y="2164"/>
                    <a:pt x="3056" y="2169"/>
                  </a:cubicBezTo>
                  <a:lnTo>
                    <a:pt x="3059" y="2165"/>
                  </a:lnTo>
                  <a:lnTo>
                    <a:pt x="3074" y="2165"/>
                  </a:lnTo>
                  <a:cubicBezTo>
                    <a:pt x="3088" y="2165"/>
                    <a:pt x="3103" y="2172"/>
                    <a:pt x="3118" y="2172"/>
                  </a:cubicBezTo>
                  <a:lnTo>
                    <a:pt x="3118" y="2176"/>
                  </a:lnTo>
                  <a:cubicBezTo>
                    <a:pt x="3129" y="2180"/>
                    <a:pt x="3140" y="2184"/>
                    <a:pt x="3151" y="2184"/>
                  </a:cubicBezTo>
                  <a:cubicBezTo>
                    <a:pt x="3153" y="2184"/>
                    <a:pt x="3155" y="2183"/>
                    <a:pt x="3158" y="2183"/>
                  </a:cubicBezTo>
                  <a:cubicBezTo>
                    <a:pt x="3161" y="2183"/>
                    <a:pt x="3164" y="2184"/>
                    <a:pt x="3166" y="2187"/>
                  </a:cubicBezTo>
                  <a:lnTo>
                    <a:pt x="3169" y="2191"/>
                  </a:lnTo>
                  <a:cubicBezTo>
                    <a:pt x="3176" y="2191"/>
                    <a:pt x="3184" y="2194"/>
                    <a:pt x="3195" y="2194"/>
                  </a:cubicBezTo>
                  <a:cubicBezTo>
                    <a:pt x="3198" y="2198"/>
                    <a:pt x="3202" y="2198"/>
                    <a:pt x="3210" y="2198"/>
                  </a:cubicBezTo>
                  <a:lnTo>
                    <a:pt x="3224" y="2198"/>
                  </a:lnTo>
                  <a:cubicBezTo>
                    <a:pt x="3224" y="2197"/>
                    <a:pt x="3224" y="2196"/>
                    <a:pt x="3225" y="2196"/>
                  </a:cubicBezTo>
                  <a:cubicBezTo>
                    <a:pt x="3227" y="2196"/>
                    <a:pt x="3229" y="2198"/>
                    <a:pt x="3232" y="2198"/>
                  </a:cubicBezTo>
                  <a:lnTo>
                    <a:pt x="3242" y="2202"/>
                  </a:lnTo>
                  <a:cubicBezTo>
                    <a:pt x="3248" y="2202"/>
                    <a:pt x="3251" y="2204"/>
                    <a:pt x="3255" y="2204"/>
                  </a:cubicBezTo>
                  <a:cubicBezTo>
                    <a:pt x="3256" y="2204"/>
                    <a:pt x="3258" y="2203"/>
                    <a:pt x="3261" y="2202"/>
                  </a:cubicBezTo>
                  <a:cubicBezTo>
                    <a:pt x="3268" y="2209"/>
                    <a:pt x="3276" y="2206"/>
                    <a:pt x="3283" y="2209"/>
                  </a:cubicBezTo>
                  <a:cubicBezTo>
                    <a:pt x="3286" y="2209"/>
                    <a:pt x="3290" y="2209"/>
                    <a:pt x="3290" y="2213"/>
                  </a:cubicBezTo>
                  <a:cubicBezTo>
                    <a:pt x="3294" y="2220"/>
                    <a:pt x="3301" y="2220"/>
                    <a:pt x="3308" y="2224"/>
                  </a:cubicBezTo>
                  <a:cubicBezTo>
                    <a:pt x="3312" y="2224"/>
                    <a:pt x="3312" y="2228"/>
                    <a:pt x="3316" y="2228"/>
                  </a:cubicBezTo>
                  <a:lnTo>
                    <a:pt x="3334" y="2228"/>
                  </a:lnTo>
                  <a:cubicBezTo>
                    <a:pt x="3337" y="2228"/>
                    <a:pt x="3339" y="2229"/>
                    <a:pt x="3342" y="2229"/>
                  </a:cubicBezTo>
                  <a:cubicBezTo>
                    <a:pt x="3343" y="2229"/>
                    <a:pt x="3344" y="2229"/>
                    <a:pt x="3345" y="2228"/>
                  </a:cubicBezTo>
                  <a:cubicBezTo>
                    <a:pt x="3349" y="2228"/>
                    <a:pt x="3352" y="2231"/>
                    <a:pt x="3356" y="2235"/>
                  </a:cubicBezTo>
                  <a:lnTo>
                    <a:pt x="3360" y="2235"/>
                  </a:lnTo>
                  <a:cubicBezTo>
                    <a:pt x="3362" y="2234"/>
                    <a:pt x="3364" y="2234"/>
                    <a:pt x="3366" y="2234"/>
                  </a:cubicBezTo>
                  <a:cubicBezTo>
                    <a:pt x="3374" y="2234"/>
                    <a:pt x="3380" y="2238"/>
                    <a:pt x="3389" y="2238"/>
                  </a:cubicBezTo>
                  <a:cubicBezTo>
                    <a:pt x="3393" y="2238"/>
                    <a:pt x="3396" y="2242"/>
                    <a:pt x="3400" y="2242"/>
                  </a:cubicBezTo>
                  <a:cubicBezTo>
                    <a:pt x="3404" y="2242"/>
                    <a:pt x="3408" y="2242"/>
                    <a:pt x="3411" y="2246"/>
                  </a:cubicBezTo>
                  <a:lnTo>
                    <a:pt x="3415" y="2250"/>
                  </a:lnTo>
                  <a:cubicBezTo>
                    <a:pt x="3424" y="2250"/>
                    <a:pt x="3430" y="2254"/>
                    <a:pt x="3438" y="2254"/>
                  </a:cubicBezTo>
                  <a:cubicBezTo>
                    <a:pt x="3440" y="2254"/>
                    <a:pt x="3442" y="2254"/>
                    <a:pt x="3444" y="2253"/>
                  </a:cubicBezTo>
                  <a:cubicBezTo>
                    <a:pt x="3448" y="2253"/>
                    <a:pt x="3452" y="2253"/>
                    <a:pt x="3455" y="2257"/>
                  </a:cubicBezTo>
                  <a:cubicBezTo>
                    <a:pt x="3462" y="2260"/>
                    <a:pt x="3462" y="2260"/>
                    <a:pt x="3474" y="2260"/>
                  </a:cubicBezTo>
                  <a:cubicBezTo>
                    <a:pt x="3477" y="2264"/>
                    <a:pt x="3481" y="2264"/>
                    <a:pt x="3484" y="2264"/>
                  </a:cubicBezTo>
                  <a:cubicBezTo>
                    <a:pt x="3492" y="2268"/>
                    <a:pt x="3499" y="2272"/>
                    <a:pt x="3510" y="2272"/>
                  </a:cubicBezTo>
                  <a:cubicBezTo>
                    <a:pt x="3515" y="2270"/>
                    <a:pt x="3519" y="2269"/>
                    <a:pt x="3524" y="2269"/>
                  </a:cubicBezTo>
                  <a:cubicBezTo>
                    <a:pt x="3530" y="2269"/>
                    <a:pt x="3537" y="2271"/>
                    <a:pt x="3543" y="2275"/>
                  </a:cubicBezTo>
                  <a:cubicBezTo>
                    <a:pt x="3549" y="2277"/>
                    <a:pt x="3551" y="2277"/>
                    <a:pt x="3553" y="2277"/>
                  </a:cubicBezTo>
                  <a:cubicBezTo>
                    <a:pt x="3556" y="2277"/>
                    <a:pt x="3558" y="2277"/>
                    <a:pt x="3562" y="2279"/>
                  </a:cubicBezTo>
                  <a:cubicBezTo>
                    <a:pt x="3562" y="2281"/>
                    <a:pt x="3563" y="2286"/>
                    <a:pt x="3567" y="2286"/>
                  </a:cubicBezTo>
                  <a:cubicBezTo>
                    <a:pt x="3568" y="2286"/>
                    <a:pt x="3570" y="2285"/>
                    <a:pt x="3572" y="2282"/>
                  </a:cubicBezTo>
                  <a:cubicBezTo>
                    <a:pt x="3576" y="2286"/>
                    <a:pt x="3580" y="2286"/>
                    <a:pt x="3584" y="2290"/>
                  </a:cubicBezTo>
                  <a:cubicBezTo>
                    <a:pt x="3587" y="2290"/>
                    <a:pt x="3591" y="2294"/>
                    <a:pt x="3594" y="2294"/>
                  </a:cubicBezTo>
                  <a:cubicBezTo>
                    <a:pt x="3616" y="2297"/>
                    <a:pt x="3635" y="2304"/>
                    <a:pt x="3657" y="2312"/>
                  </a:cubicBezTo>
                  <a:cubicBezTo>
                    <a:pt x="3660" y="2316"/>
                    <a:pt x="3664" y="2316"/>
                    <a:pt x="3672" y="2316"/>
                  </a:cubicBezTo>
                  <a:cubicBezTo>
                    <a:pt x="3675" y="2319"/>
                    <a:pt x="3679" y="2319"/>
                    <a:pt x="3686" y="2323"/>
                  </a:cubicBezTo>
                  <a:cubicBezTo>
                    <a:pt x="3690" y="2323"/>
                    <a:pt x="3694" y="2326"/>
                    <a:pt x="3697" y="2330"/>
                  </a:cubicBezTo>
                  <a:cubicBezTo>
                    <a:pt x="3699" y="2328"/>
                    <a:pt x="3702" y="2327"/>
                    <a:pt x="3704" y="2327"/>
                  </a:cubicBezTo>
                  <a:cubicBezTo>
                    <a:pt x="3707" y="2327"/>
                    <a:pt x="3710" y="2328"/>
                    <a:pt x="3712" y="2330"/>
                  </a:cubicBezTo>
                  <a:cubicBezTo>
                    <a:pt x="3716" y="2334"/>
                    <a:pt x="3723" y="2334"/>
                    <a:pt x="3726" y="2338"/>
                  </a:cubicBezTo>
                  <a:cubicBezTo>
                    <a:pt x="3733" y="2338"/>
                    <a:pt x="3736" y="2342"/>
                    <a:pt x="3741" y="2342"/>
                  </a:cubicBezTo>
                  <a:cubicBezTo>
                    <a:pt x="3742" y="2342"/>
                    <a:pt x="3743" y="2342"/>
                    <a:pt x="3745" y="2341"/>
                  </a:cubicBezTo>
                  <a:cubicBezTo>
                    <a:pt x="3748" y="2341"/>
                    <a:pt x="3750" y="2346"/>
                    <a:pt x="3754" y="2346"/>
                  </a:cubicBezTo>
                  <a:cubicBezTo>
                    <a:pt x="3755" y="2346"/>
                    <a:pt x="3755" y="2346"/>
                    <a:pt x="3756" y="2345"/>
                  </a:cubicBezTo>
                  <a:cubicBezTo>
                    <a:pt x="3760" y="2345"/>
                    <a:pt x="3763" y="2348"/>
                    <a:pt x="3770" y="2348"/>
                  </a:cubicBezTo>
                  <a:cubicBezTo>
                    <a:pt x="3773" y="2348"/>
                    <a:pt x="3777" y="2350"/>
                    <a:pt x="3782" y="2350"/>
                  </a:cubicBezTo>
                  <a:cubicBezTo>
                    <a:pt x="3784" y="2350"/>
                    <a:pt x="3786" y="2350"/>
                    <a:pt x="3789" y="2348"/>
                  </a:cubicBezTo>
                  <a:cubicBezTo>
                    <a:pt x="3789" y="2348"/>
                    <a:pt x="3796" y="2348"/>
                    <a:pt x="3796" y="2352"/>
                  </a:cubicBezTo>
                  <a:cubicBezTo>
                    <a:pt x="3804" y="2356"/>
                    <a:pt x="3811" y="2356"/>
                    <a:pt x="3814" y="2360"/>
                  </a:cubicBezTo>
                  <a:cubicBezTo>
                    <a:pt x="3822" y="2360"/>
                    <a:pt x="3829" y="2363"/>
                    <a:pt x="3836" y="2367"/>
                  </a:cubicBezTo>
                  <a:cubicBezTo>
                    <a:pt x="3840" y="2367"/>
                    <a:pt x="3848" y="2367"/>
                    <a:pt x="3851" y="2374"/>
                  </a:cubicBezTo>
                  <a:lnTo>
                    <a:pt x="3855" y="2374"/>
                  </a:lnTo>
                  <a:cubicBezTo>
                    <a:pt x="3862" y="2378"/>
                    <a:pt x="3866" y="2378"/>
                    <a:pt x="3873" y="2382"/>
                  </a:cubicBezTo>
                  <a:lnTo>
                    <a:pt x="3877" y="2382"/>
                  </a:lnTo>
                  <a:cubicBezTo>
                    <a:pt x="3883" y="2380"/>
                    <a:pt x="3885" y="2379"/>
                    <a:pt x="3888" y="2379"/>
                  </a:cubicBezTo>
                  <a:cubicBezTo>
                    <a:pt x="3891" y="2379"/>
                    <a:pt x="3894" y="2380"/>
                    <a:pt x="3899" y="2382"/>
                  </a:cubicBezTo>
                  <a:cubicBezTo>
                    <a:pt x="3902" y="2385"/>
                    <a:pt x="3910" y="2385"/>
                    <a:pt x="3917" y="2389"/>
                  </a:cubicBezTo>
                  <a:cubicBezTo>
                    <a:pt x="3917" y="2389"/>
                    <a:pt x="3917" y="2385"/>
                    <a:pt x="3921" y="2385"/>
                  </a:cubicBezTo>
                  <a:cubicBezTo>
                    <a:pt x="3921" y="2385"/>
                    <a:pt x="3924" y="2389"/>
                    <a:pt x="3924" y="2392"/>
                  </a:cubicBezTo>
                  <a:cubicBezTo>
                    <a:pt x="3924" y="2389"/>
                    <a:pt x="3928" y="2389"/>
                    <a:pt x="3928" y="2385"/>
                  </a:cubicBezTo>
                  <a:cubicBezTo>
                    <a:pt x="3932" y="2385"/>
                    <a:pt x="3936" y="2389"/>
                    <a:pt x="3939" y="2389"/>
                  </a:cubicBezTo>
                  <a:cubicBezTo>
                    <a:pt x="3939" y="2390"/>
                    <a:pt x="3940" y="2390"/>
                    <a:pt x="3940" y="2390"/>
                  </a:cubicBezTo>
                  <a:cubicBezTo>
                    <a:pt x="3942" y="2390"/>
                    <a:pt x="3944" y="2389"/>
                    <a:pt x="3946" y="2389"/>
                  </a:cubicBezTo>
                  <a:cubicBezTo>
                    <a:pt x="3946" y="2392"/>
                    <a:pt x="3950" y="2392"/>
                    <a:pt x="3950" y="2396"/>
                  </a:cubicBezTo>
                  <a:cubicBezTo>
                    <a:pt x="3953" y="2394"/>
                    <a:pt x="3956" y="2394"/>
                    <a:pt x="3959" y="2394"/>
                  </a:cubicBezTo>
                  <a:cubicBezTo>
                    <a:pt x="3963" y="2394"/>
                    <a:pt x="3968" y="2396"/>
                    <a:pt x="3972" y="2400"/>
                  </a:cubicBezTo>
                  <a:cubicBezTo>
                    <a:pt x="3976" y="2400"/>
                    <a:pt x="3980" y="2404"/>
                    <a:pt x="3980" y="2404"/>
                  </a:cubicBezTo>
                  <a:cubicBezTo>
                    <a:pt x="3983" y="2404"/>
                    <a:pt x="3983" y="2400"/>
                    <a:pt x="3987" y="2400"/>
                  </a:cubicBezTo>
                  <a:lnTo>
                    <a:pt x="3994" y="2407"/>
                  </a:lnTo>
                  <a:cubicBezTo>
                    <a:pt x="3994" y="2404"/>
                    <a:pt x="3998" y="2404"/>
                    <a:pt x="3998" y="2400"/>
                  </a:cubicBezTo>
                  <a:lnTo>
                    <a:pt x="4005" y="2407"/>
                  </a:lnTo>
                  <a:cubicBezTo>
                    <a:pt x="4012" y="2407"/>
                    <a:pt x="4016" y="2411"/>
                    <a:pt x="4020" y="2411"/>
                  </a:cubicBezTo>
                  <a:cubicBezTo>
                    <a:pt x="4023" y="2410"/>
                    <a:pt x="4025" y="2409"/>
                    <a:pt x="4028" y="2409"/>
                  </a:cubicBezTo>
                  <a:cubicBezTo>
                    <a:pt x="4034" y="2409"/>
                    <a:pt x="4040" y="2411"/>
                    <a:pt x="4046" y="2411"/>
                  </a:cubicBezTo>
                  <a:lnTo>
                    <a:pt x="4049" y="2411"/>
                  </a:lnTo>
                  <a:lnTo>
                    <a:pt x="4053" y="2407"/>
                  </a:lnTo>
                  <a:cubicBezTo>
                    <a:pt x="4056" y="2414"/>
                    <a:pt x="4064" y="2414"/>
                    <a:pt x="4071" y="2414"/>
                  </a:cubicBezTo>
                  <a:cubicBezTo>
                    <a:pt x="4082" y="2414"/>
                    <a:pt x="4093" y="2418"/>
                    <a:pt x="4104" y="2418"/>
                  </a:cubicBezTo>
                  <a:cubicBezTo>
                    <a:pt x="4112" y="2422"/>
                    <a:pt x="4122" y="2422"/>
                    <a:pt x="4130" y="2422"/>
                  </a:cubicBezTo>
                  <a:cubicBezTo>
                    <a:pt x="4141" y="2422"/>
                    <a:pt x="4141" y="2422"/>
                    <a:pt x="4152" y="2426"/>
                  </a:cubicBezTo>
                  <a:cubicBezTo>
                    <a:pt x="4154" y="2428"/>
                    <a:pt x="4156" y="2428"/>
                    <a:pt x="4158" y="2428"/>
                  </a:cubicBezTo>
                  <a:cubicBezTo>
                    <a:pt x="4159" y="2428"/>
                    <a:pt x="4161" y="2428"/>
                    <a:pt x="4163" y="2426"/>
                  </a:cubicBezTo>
                  <a:cubicBezTo>
                    <a:pt x="4164" y="2425"/>
                    <a:pt x="4166" y="2425"/>
                    <a:pt x="4167" y="2425"/>
                  </a:cubicBezTo>
                  <a:cubicBezTo>
                    <a:pt x="4171" y="2425"/>
                    <a:pt x="4174" y="2427"/>
                    <a:pt x="4177" y="2427"/>
                  </a:cubicBezTo>
                  <a:cubicBezTo>
                    <a:pt x="4178" y="2427"/>
                    <a:pt x="4180" y="2427"/>
                    <a:pt x="4181" y="2426"/>
                  </a:cubicBezTo>
                  <a:cubicBezTo>
                    <a:pt x="4188" y="2426"/>
                    <a:pt x="4196" y="2426"/>
                    <a:pt x="4203" y="2429"/>
                  </a:cubicBezTo>
                  <a:cubicBezTo>
                    <a:pt x="4207" y="2429"/>
                    <a:pt x="4210" y="2433"/>
                    <a:pt x="4214" y="2433"/>
                  </a:cubicBezTo>
                  <a:cubicBezTo>
                    <a:pt x="4218" y="2433"/>
                    <a:pt x="4225" y="2436"/>
                    <a:pt x="4225" y="2436"/>
                  </a:cubicBezTo>
                  <a:cubicBezTo>
                    <a:pt x="4227" y="2435"/>
                    <a:pt x="4229" y="2434"/>
                    <a:pt x="4230" y="2434"/>
                  </a:cubicBezTo>
                  <a:cubicBezTo>
                    <a:pt x="4233" y="2434"/>
                    <a:pt x="4236" y="2437"/>
                    <a:pt x="4238" y="2437"/>
                  </a:cubicBezTo>
                  <a:cubicBezTo>
                    <a:pt x="4239" y="2437"/>
                    <a:pt x="4240" y="2437"/>
                    <a:pt x="4240" y="2436"/>
                  </a:cubicBezTo>
                  <a:cubicBezTo>
                    <a:pt x="4244" y="2436"/>
                    <a:pt x="4247" y="2436"/>
                    <a:pt x="4251" y="2440"/>
                  </a:cubicBezTo>
                  <a:cubicBezTo>
                    <a:pt x="4276" y="2444"/>
                    <a:pt x="4302" y="2451"/>
                    <a:pt x="4332" y="2455"/>
                  </a:cubicBezTo>
                  <a:cubicBezTo>
                    <a:pt x="4332" y="2455"/>
                    <a:pt x="4335" y="2451"/>
                    <a:pt x="4339" y="2451"/>
                  </a:cubicBezTo>
                  <a:cubicBezTo>
                    <a:pt x="4339" y="2451"/>
                    <a:pt x="4342" y="2451"/>
                    <a:pt x="4346" y="2455"/>
                  </a:cubicBezTo>
                  <a:cubicBezTo>
                    <a:pt x="4350" y="2455"/>
                    <a:pt x="4357" y="2455"/>
                    <a:pt x="4364" y="2458"/>
                  </a:cubicBezTo>
                  <a:cubicBezTo>
                    <a:pt x="4366" y="2459"/>
                    <a:pt x="4368" y="2459"/>
                    <a:pt x="4370" y="2459"/>
                  </a:cubicBezTo>
                  <a:cubicBezTo>
                    <a:pt x="4373" y="2459"/>
                    <a:pt x="4375" y="2459"/>
                    <a:pt x="4378" y="2459"/>
                  </a:cubicBezTo>
                  <a:cubicBezTo>
                    <a:pt x="4380" y="2459"/>
                    <a:pt x="4382" y="2459"/>
                    <a:pt x="4383" y="2462"/>
                  </a:cubicBezTo>
                  <a:lnTo>
                    <a:pt x="4386" y="2462"/>
                  </a:lnTo>
                  <a:cubicBezTo>
                    <a:pt x="4390" y="2458"/>
                    <a:pt x="4394" y="2458"/>
                    <a:pt x="4401" y="2458"/>
                  </a:cubicBezTo>
                  <a:cubicBezTo>
                    <a:pt x="4408" y="2462"/>
                    <a:pt x="4416" y="2466"/>
                    <a:pt x="4427" y="2466"/>
                  </a:cubicBezTo>
                  <a:cubicBezTo>
                    <a:pt x="4430" y="2466"/>
                    <a:pt x="4434" y="2470"/>
                    <a:pt x="4438" y="2470"/>
                  </a:cubicBezTo>
                  <a:lnTo>
                    <a:pt x="4445" y="2470"/>
                  </a:lnTo>
                  <a:cubicBezTo>
                    <a:pt x="4449" y="2468"/>
                    <a:pt x="4451" y="2467"/>
                    <a:pt x="4454" y="2467"/>
                  </a:cubicBezTo>
                  <a:cubicBezTo>
                    <a:pt x="4456" y="2467"/>
                    <a:pt x="4458" y="2468"/>
                    <a:pt x="4460" y="2470"/>
                  </a:cubicBezTo>
                  <a:cubicBezTo>
                    <a:pt x="4460" y="2473"/>
                    <a:pt x="4467" y="2473"/>
                    <a:pt x="4471" y="2473"/>
                  </a:cubicBezTo>
                  <a:cubicBezTo>
                    <a:pt x="4473" y="2472"/>
                    <a:pt x="4475" y="2472"/>
                    <a:pt x="4477" y="2472"/>
                  </a:cubicBezTo>
                  <a:cubicBezTo>
                    <a:pt x="4481" y="2472"/>
                    <a:pt x="4485" y="2473"/>
                    <a:pt x="4489" y="2473"/>
                  </a:cubicBezTo>
                  <a:cubicBezTo>
                    <a:pt x="4493" y="2475"/>
                    <a:pt x="4497" y="2475"/>
                    <a:pt x="4500" y="2475"/>
                  </a:cubicBezTo>
                  <a:cubicBezTo>
                    <a:pt x="4504" y="2475"/>
                    <a:pt x="4508" y="2475"/>
                    <a:pt x="4511" y="2477"/>
                  </a:cubicBezTo>
                  <a:cubicBezTo>
                    <a:pt x="4522" y="2480"/>
                    <a:pt x="4530" y="2480"/>
                    <a:pt x="4540" y="2484"/>
                  </a:cubicBezTo>
                  <a:lnTo>
                    <a:pt x="4592" y="2484"/>
                  </a:lnTo>
                  <a:cubicBezTo>
                    <a:pt x="4592" y="2488"/>
                    <a:pt x="4596" y="2488"/>
                    <a:pt x="4599" y="2488"/>
                  </a:cubicBezTo>
                  <a:cubicBezTo>
                    <a:pt x="4603" y="2488"/>
                    <a:pt x="4606" y="2488"/>
                    <a:pt x="4610" y="2492"/>
                  </a:cubicBezTo>
                  <a:lnTo>
                    <a:pt x="4621" y="2492"/>
                  </a:lnTo>
                  <a:cubicBezTo>
                    <a:pt x="4621" y="2492"/>
                    <a:pt x="4625" y="2492"/>
                    <a:pt x="4625" y="2495"/>
                  </a:cubicBezTo>
                  <a:cubicBezTo>
                    <a:pt x="4628" y="2499"/>
                    <a:pt x="4636" y="2502"/>
                    <a:pt x="4640" y="2502"/>
                  </a:cubicBezTo>
                  <a:cubicBezTo>
                    <a:pt x="4641" y="2502"/>
                    <a:pt x="4641" y="2501"/>
                    <a:pt x="4642" y="2501"/>
                  </a:cubicBezTo>
                  <a:cubicBezTo>
                    <a:pt x="4645" y="2501"/>
                    <a:pt x="4648" y="2506"/>
                    <a:pt x="4650" y="2506"/>
                  </a:cubicBezTo>
                  <a:cubicBezTo>
                    <a:pt x="4658" y="2506"/>
                    <a:pt x="4662" y="2506"/>
                    <a:pt x="4665" y="2510"/>
                  </a:cubicBezTo>
                  <a:cubicBezTo>
                    <a:pt x="4669" y="2510"/>
                    <a:pt x="4672" y="2510"/>
                    <a:pt x="4680" y="2514"/>
                  </a:cubicBezTo>
                  <a:cubicBezTo>
                    <a:pt x="4684" y="2517"/>
                    <a:pt x="4694" y="2524"/>
                    <a:pt x="4702" y="2532"/>
                  </a:cubicBezTo>
                  <a:cubicBezTo>
                    <a:pt x="4708" y="2535"/>
                    <a:pt x="4711" y="2540"/>
                    <a:pt x="4716" y="2540"/>
                  </a:cubicBezTo>
                  <a:cubicBezTo>
                    <a:pt x="4717" y="2540"/>
                    <a:pt x="4719" y="2540"/>
                    <a:pt x="4720" y="2539"/>
                  </a:cubicBezTo>
                  <a:cubicBezTo>
                    <a:pt x="4720" y="2539"/>
                    <a:pt x="4720" y="2536"/>
                    <a:pt x="4724" y="2532"/>
                  </a:cubicBezTo>
                  <a:cubicBezTo>
                    <a:pt x="4729" y="2537"/>
                    <a:pt x="4733" y="2540"/>
                    <a:pt x="4738" y="2540"/>
                  </a:cubicBezTo>
                  <a:cubicBezTo>
                    <a:pt x="4740" y="2540"/>
                    <a:pt x="4743" y="2538"/>
                    <a:pt x="4746" y="2536"/>
                  </a:cubicBezTo>
                  <a:cubicBezTo>
                    <a:pt x="4750" y="2534"/>
                    <a:pt x="4753" y="2533"/>
                    <a:pt x="4757" y="2533"/>
                  </a:cubicBezTo>
                  <a:cubicBezTo>
                    <a:pt x="4761" y="2533"/>
                    <a:pt x="4764" y="2534"/>
                    <a:pt x="4768" y="2536"/>
                  </a:cubicBezTo>
                  <a:lnTo>
                    <a:pt x="4768" y="2528"/>
                  </a:lnTo>
                  <a:cubicBezTo>
                    <a:pt x="4764" y="2517"/>
                    <a:pt x="4772" y="2510"/>
                    <a:pt x="4779" y="2502"/>
                  </a:cubicBezTo>
                  <a:cubicBezTo>
                    <a:pt x="4790" y="2502"/>
                    <a:pt x="4790" y="2492"/>
                    <a:pt x="4797" y="2492"/>
                  </a:cubicBezTo>
                  <a:lnTo>
                    <a:pt x="4808" y="2480"/>
                  </a:lnTo>
                  <a:cubicBezTo>
                    <a:pt x="4801" y="2470"/>
                    <a:pt x="4808" y="2462"/>
                    <a:pt x="4808" y="2451"/>
                  </a:cubicBezTo>
                  <a:cubicBezTo>
                    <a:pt x="4808" y="2448"/>
                    <a:pt x="4812" y="2444"/>
                    <a:pt x="4816" y="2440"/>
                  </a:cubicBezTo>
                  <a:lnTo>
                    <a:pt x="4819" y="2436"/>
                  </a:lnTo>
                  <a:cubicBezTo>
                    <a:pt x="4819" y="2433"/>
                    <a:pt x="4816" y="2433"/>
                    <a:pt x="4816" y="2429"/>
                  </a:cubicBezTo>
                  <a:lnTo>
                    <a:pt x="4826" y="2418"/>
                  </a:lnTo>
                  <a:cubicBezTo>
                    <a:pt x="4830" y="2411"/>
                    <a:pt x="4834" y="2407"/>
                    <a:pt x="4830" y="2400"/>
                  </a:cubicBezTo>
                  <a:cubicBezTo>
                    <a:pt x="4823" y="2389"/>
                    <a:pt x="4819" y="2378"/>
                    <a:pt x="4812" y="2367"/>
                  </a:cubicBezTo>
                  <a:lnTo>
                    <a:pt x="4812" y="2363"/>
                  </a:lnTo>
                  <a:cubicBezTo>
                    <a:pt x="4812" y="2356"/>
                    <a:pt x="4816" y="2348"/>
                    <a:pt x="4812" y="2341"/>
                  </a:cubicBezTo>
                  <a:cubicBezTo>
                    <a:pt x="4816" y="2338"/>
                    <a:pt x="4812" y="2330"/>
                    <a:pt x="4816" y="2326"/>
                  </a:cubicBezTo>
                  <a:cubicBezTo>
                    <a:pt x="4816" y="2319"/>
                    <a:pt x="4816" y="2316"/>
                    <a:pt x="4812" y="2312"/>
                  </a:cubicBezTo>
                  <a:cubicBezTo>
                    <a:pt x="4812" y="2312"/>
                    <a:pt x="4812" y="2304"/>
                    <a:pt x="4816" y="2301"/>
                  </a:cubicBezTo>
                  <a:lnTo>
                    <a:pt x="4816" y="2297"/>
                  </a:lnTo>
                  <a:lnTo>
                    <a:pt x="4816" y="2275"/>
                  </a:lnTo>
                  <a:cubicBezTo>
                    <a:pt x="4819" y="2268"/>
                    <a:pt x="4816" y="2257"/>
                    <a:pt x="4819" y="2250"/>
                  </a:cubicBezTo>
                  <a:lnTo>
                    <a:pt x="4819" y="2246"/>
                  </a:lnTo>
                  <a:cubicBezTo>
                    <a:pt x="4816" y="2242"/>
                    <a:pt x="4816" y="2235"/>
                    <a:pt x="4812" y="2231"/>
                  </a:cubicBezTo>
                  <a:cubicBezTo>
                    <a:pt x="4816" y="2231"/>
                    <a:pt x="4819" y="2228"/>
                    <a:pt x="4823" y="2228"/>
                  </a:cubicBezTo>
                  <a:cubicBezTo>
                    <a:pt x="4819" y="2224"/>
                    <a:pt x="4816" y="2224"/>
                    <a:pt x="4816" y="2220"/>
                  </a:cubicBezTo>
                  <a:cubicBezTo>
                    <a:pt x="4819" y="2213"/>
                    <a:pt x="4816" y="2206"/>
                    <a:pt x="4808" y="2202"/>
                  </a:cubicBezTo>
                  <a:cubicBezTo>
                    <a:pt x="4804" y="2198"/>
                    <a:pt x="4808" y="2191"/>
                    <a:pt x="4808" y="2191"/>
                  </a:cubicBezTo>
                  <a:cubicBezTo>
                    <a:pt x="4812" y="2187"/>
                    <a:pt x="4812" y="2187"/>
                    <a:pt x="4812" y="2180"/>
                  </a:cubicBezTo>
                  <a:cubicBezTo>
                    <a:pt x="4808" y="2180"/>
                    <a:pt x="4812" y="2176"/>
                    <a:pt x="4812" y="2172"/>
                  </a:cubicBezTo>
                  <a:cubicBezTo>
                    <a:pt x="4816" y="2172"/>
                    <a:pt x="4816" y="2165"/>
                    <a:pt x="4819" y="2162"/>
                  </a:cubicBezTo>
                  <a:lnTo>
                    <a:pt x="4819" y="2136"/>
                  </a:lnTo>
                  <a:lnTo>
                    <a:pt x="4819" y="2132"/>
                  </a:lnTo>
                  <a:lnTo>
                    <a:pt x="4819" y="2128"/>
                  </a:lnTo>
                  <a:cubicBezTo>
                    <a:pt x="4826" y="2125"/>
                    <a:pt x="4819" y="2118"/>
                    <a:pt x="4823" y="2114"/>
                  </a:cubicBezTo>
                  <a:lnTo>
                    <a:pt x="4823" y="2106"/>
                  </a:lnTo>
                  <a:cubicBezTo>
                    <a:pt x="4819" y="2099"/>
                    <a:pt x="4816" y="2096"/>
                    <a:pt x="4816" y="2088"/>
                  </a:cubicBezTo>
                  <a:cubicBezTo>
                    <a:pt x="4816" y="2081"/>
                    <a:pt x="4812" y="2074"/>
                    <a:pt x="4812" y="2066"/>
                  </a:cubicBezTo>
                  <a:cubicBezTo>
                    <a:pt x="4804" y="2062"/>
                    <a:pt x="4808" y="2059"/>
                    <a:pt x="4812" y="2055"/>
                  </a:cubicBezTo>
                  <a:cubicBezTo>
                    <a:pt x="4816" y="2052"/>
                    <a:pt x="4812" y="2048"/>
                    <a:pt x="4816" y="2044"/>
                  </a:cubicBezTo>
                  <a:cubicBezTo>
                    <a:pt x="4819" y="2044"/>
                    <a:pt x="4816" y="2037"/>
                    <a:pt x="4816" y="2033"/>
                  </a:cubicBezTo>
                  <a:cubicBezTo>
                    <a:pt x="4816" y="2026"/>
                    <a:pt x="4812" y="2018"/>
                    <a:pt x="4812" y="2011"/>
                  </a:cubicBezTo>
                  <a:lnTo>
                    <a:pt x="4812" y="2008"/>
                  </a:lnTo>
                  <a:cubicBezTo>
                    <a:pt x="4816" y="2004"/>
                    <a:pt x="4816" y="2000"/>
                    <a:pt x="4819" y="1996"/>
                  </a:cubicBezTo>
                  <a:cubicBezTo>
                    <a:pt x="4823" y="1993"/>
                    <a:pt x="4826" y="1986"/>
                    <a:pt x="4834" y="1982"/>
                  </a:cubicBezTo>
                  <a:lnTo>
                    <a:pt x="4834" y="1978"/>
                  </a:lnTo>
                  <a:lnTo>
                    <a:pt x="4826" y="1978"/>
                  </a:lnTo>
                  <a:cubicBezTo>
                    <a:pt x="4830" y="1974"/>
                    <a:pt x="4834" y="1971"/>
                    <a:pt x="4838" y="1971"/>
                  </a:cubicBezTo>
                  <a:cubicBezTo>
                    <a:pt x="4838" y="1964"/>
                    <a:pt x="4845" y="1960"/>
                    <a:pt x="4848" y="1952"/>
                  </a:cubicBezTo>
                  <a:cubicBezTo>
                    <a:pt x="4852" y="1949"/>
                    <a:pt x="4860" y="1949"/>
                    <a:pt x="4860" y="1942"/>
                  </a:cubicBezTo>
                  <a:cubicBezTo>
                    <a:pt x="4863" y="1942"/>
                    <a:pt x="4867" y="1942"/>
                    <a:pt x="4867" y="1938"/>
                  </a:cubicBezTo>
                  <a:cubicBezTo>
                    <a:pt x="4867" y="1934"/>
                    <a:pt x="4867" y="1930"/>
                    <a:pt x="4870" y="1930"/>
                  </a:cubicBezTo>
                  <a:cubicBezTo>
                    <a:pt x="4870" y="1927"/>
                    <a:pt x="4874" y="1923"/>
                    <a:pt x="4874" y="1920"/>
                  </a:cubicBezTo>
                  <a:cubicBezTo>
                    <a:pt x="4874" y="1916"/>
                    <a:pt x="4878" y="1912"/>
                    <a:pt x="4878" y="1908"/>
                  </a:cubicBezTo>
                  <a:cubicBezTo>
                    <a:pt x="4882" y="1901"/>
                    <a:pt x="4885" y="1898"/>
                    <a:pt x="4885" y="1890"/>
                  </a:cubicBezTo>
                  <a:cubicBezTo>
                    <a:pt x="4882" y="1883"/>
                    <a:pt x="4892" y="1864"/>
                    <a:pt x="4900" y="1861"/>
                  </a:cubicBezTo>
                  <a:cubicBezTo>
                    <a:pt x="4904" y="1857"/>
                    <a:pt x="4907" y="1854"/>
                    <a:pt x="4907" y="1846"/>
                  </a:cubicBezTo>
                  <a:cubicBezTo>
                    <a:pt x="4907" y="1842"/>
                    <a:pt x="4911" y="1839"/>
                    <a:pt x="4911" y="1832"/>
                  </a:cubicBezTo>
                  <a:cubicBezTo>
                    <a:pt x="4907" y="1828"/>
                    <a:pt x="4911" y="1824"/>
                    <a:pt x="4914" y="1820"/>
                  </a:cubicBezTo>
                  <a:cubicBezTo>
                    <a:pt x="4914" y="1813"/>
                    <a:pt x="4914" y="1806"/>
                    <a:pt x="4911" y="1798"/>
                  </a:cubicBezTo>
                  <a:cubicBezTo>
                    <a:pt x="4914" y="1798"/>
                    <a:pt x="4918" y="1795"/>
                    <a:pt x="4918" y="1795"/>
                  </a:cubicBezTo>
                  <a:cubicBezTo>
                    <a:pt x="4911" y="1769"/>
                    <a:pt x="4922" y="1751"/>
                    <a:pt x="4940" y="1732"/>
                  </a:cubicBezTo>
                  <a:cubicBezTo>
                    <a:pt x="4936" y="1729"/>
                    <a:pt x="4929" y="1725"/>
                    <a:pt x="4926" y="1722"/>
                  </a:cubicBezTo>
                  <a:cubicBezTo>
                    <a:pt x="4918" y="1714"/>
                    <a:pt x="4918" y="1710"/>
                    <a:pt x="4926" y="1707"/>
                  </a:cubicBezTo>
                  <a:cubicBezTo>
                    <a:pt x="4926" y="1703"/>
                    <a:pt x="4929" y="1703"/>
                    <a:pt x="4929" y="1703"/>
                  </a:cubicBezTo>
                  <a:cubicBezTo>
                    <a:pt x="4933" y="1696"/>
                    <a:pt x="4933" y="1692"/>
                    <a:pt x="4933" y="1688"/>
                  </a:cubicBezTo>
                  <a:cubicBezTo>
                    <a:pt x="4936" y="1685"/>
                    <a:pt x="4940" y="1685"/>
                    <a:pt x="4944" y="1681"/>
                  </a:cubicBezTo>
                  <a:lnTo>
                    <a:pt x="4958" y="1681"/>
                  </a:lnTo>
                  <a:lnTo>
                    <a:pt x="4955" y="1678"/>
                  </a:lnTo>
                  <a:cubicBezTo>
                    <a:pt x="4948" y="1674"/>
                    <a:pt x="4951" y="1670"/>
                    <a:pt x="4951" y="1666"/>
                  </a:cubicBezTo>
                  <a:cubicBezTo>
                    <a:pt x="4958" y="1663"/>
                    <a:pt x="4948" y="1656"/>
                    <a:pt x="4955" y="1648"/>
                  </a:cubicBezTo>
                  <a:cubicBezTo>
                    <a:pt x="4951" y="1644"/>
                    <a:pt x="4955" y="1637"/>
                    <a:pt x="4955" y="1634"/>
                  </a:cubicBezTo>
                  <a:cubicBezTo>
                    <a:pt x="4955" y="1631"/>
                    <a:pt x="4957" y="1625"/>
                    <a:pt x="4963" y="1625"/>
                  </a:cubicBezTo>
                  <a:cubicBezTo>
                    <a:pt x="4964" y="1625"/>
                    <a:pt x="4965" y="1625"/>
                    <a:pt x="4966" y="1626"/>
                  </a:cubicBezTo>
                  <a:lnTo>
                    <a:pt x="4970" y="1622"/>
                  </a:lnTo>
                  <a:cubicBezTo>
                    <a:pt x="4973" y="1619"/>
                    <a:pt x="4977" y="1615"/>
                    <a:pt x="4977" y="1612"/>
                  </a:cubicBezTo>
                  <a:cubicBezTo>
                    <a:pt x="4980" y="1608"/>
                    <a:pt x="4984" y="1612"/>
                    <a:pt x="4980" y="1604"/>
                  </a:cubicBezTo>
                  <a:cubicBezTo>
                    <a:pt x="4988" y="1604"/>
                    <a:pt x="4984" y="1597"/>
                    <a:pt x="4980" y="1597"/>
                  </a:cubicBezTo>
                  <a:cubicBezTo>
                    <a:pt x="4977" y="1593"/>
                    <a:pt x="4988" y="1590"/>
                    <a:pt x="4984" y="1586"/>
                  </a:cubicBezTo>
                  <a:cubicBezTo>
                    <a:pt x="4992" y="1582"/>
                    <a:pt x="4988" y="1575"/>
                    <a:pt x="4992" y="1571"/>
                  </a:cubicBezTo>
                  <a:cubicBezTo>
                    <a:pt x="4995" y="1568"/>
                    <a:pt x="4999" y="1568"/>
                    <a:pt x="5002" y="1564"/>
                  </a:cubicBezTo>
                  <a:cubicBezTo>
                    <a:pt x="4999" y="1564"/>
                    <a:pt x="4995" y="1564"/>
                    <a:pt x="4995" y="1560"/>
                  </a:cubicBezTo>
                  <a:cubicBezTo>
                    <a:pt x="4992" y="1556"/>
                    <a:pt x="4992" y="1553"/>
                    <a:pt x="4988" y="1549"/>
                  </a:cubicBezTo>
                  <a:lnTo>
                    <a:pt x="4988" y="1542"/>
                  </a:lnTo>
                  <a:cubicBezTo>
                    <a:pt x="4995" y="1534"/>
                    <a:pt x="4995" y="1527"/>
                    <a:pt x="4995" y="1520"/>
                  </a:cubicBezTo>
                  <a:cubicBezTo>
                    <a:pt x="4999" y="1512"/>
                    <a:pt x="4995" y="1505"/>
                    <a:pt x="4992" y="1502"/>
                  </a:cubicBezTo>
                  <a:cubicBezTo>
                    <a:pt x="4988" y="1498"/>
                    <a:pt x="4984" y="1498"/>
                    <a:pt x="4984" y="1494"/>
                  </a:cubicBezTo>
                  <a:cubicBezTo>
                    <a:pt x="4984" y="1487"/>
                    <a:pt x="4988" y="1480"/>
                    <a:pt x="4992" y="1476"/>
                  </a:cubicBezTo>
                  <a:lnTo>
                    <a:pt x="4992" y="1468"/>
                  </a:lnTo>
                  <a:lnTo>
                    <a:pt x="4992" y="1465"/>
                  </a:lnTo>
                  <a:cubicBezTo>
                    <a:pt x="4995" y="1461"/>
                    <a:pt x="4995" y="1454"/>
                    <a:pt x="5002" y="1450"/>
                  </a:cubicBezTo>
                  <a:cubicBezTo>
                    <a:pt x="5010" y="1446"/>
                    <a:pt x="5006" y="1446"/>
                    <a:pt x="5010" y="1446"/>
                  </a:cubicBezTo>
                  <a:cubicBezTo>
                    <a:pt x="5014" y="1446"/>
                    <a:pt x="5017" y="1446"/>
                    <a:pt x="5021" y="1450"/>
                  </a:cubicBezTo>
                  <a:cubicBezTo>
                    <a:pt x="5017" y="1443"/>
                    <a:pt x="5014" y="1439"/>
                    <a:pt x="5014" y="1436"/>
                  </a:cubicBezTo>
                  <a:cubicBezTo>
                    <a:pt x="5010" y="1432"/>
                    <a:pt x="5006" y="1424"/>
                    <a:pt x="5010" y="1421"/>
                  </a:cubicBezTo>
                  <a:cubicBezTo>
                    <a:pt x="5014" y="1414"/>
                    <a:pt x="5014" y="1406"/>
                    <a:pt x="5021" y="1402"/>
                  </a:cubicBezTo>
                  <a:cubicBezTo>
                    <a:pt x="5023" y="1401"/>
                    <a:pt x="5024" y="1400"/>
                    <a:pt x="5025" y="1400"/>
                  </a:cubicBezTo>
                  <a:cubicBezTo>
                    <a:pt x="5027" y="1400"/>
                    <a:pt x="5030" y="1401"/>
                    <a:pt x="5036" y="1402"/>
                  </a:cubicBezTo>
                  <a:cubicBezTo>
                    <a:pt x="5036" y="1402"/>
                    <a:pt x="5036" y="1399"/>
                    <a:pt x="5032" y="1399"/>
                  </a:cubicBezTo>
                  <a:cubicBezTo>
                    <a:pt x="5028" y="1392"/>
                    <a:pt x="5024" y="1388"/>
                    <a:pt x="5021" y="1380"/>
                  </a:cubicBezTo>
                  <a:cubicBezTo>
                    <a:pt x="5017" y="1373"/>
                    <a:pt x="5014" y="1362"/>
                    <a:pt x="5017" y="1351"/>
                  </a:cubicBezTo>
                  <a:cubicBezTo>
                    <a:pt x="5017" y="1348"/>
                    <a:pt x="5021" y="1344"/>
                    <a:pt x="5014" y="1336"/>
                  </a:cubicBezTo>
                  <a:cubicBezTo>
                    <a:pt x="5014" y="1336"/>
                    <a:pt x="5014" y="1333"/>
                    <a:pt x="5017" y="1329"/>
                  </a:cubicBezTo>
                  <a:cubicBezTo>
                    <a:pt x="5017" y="1329"/>
                    <a:pt x="5021" y="1329"/>
                    <a:pt x="5017" y="1326"/>
                  </a:cubicBezTo>
                  <a:cubicBezTo>
                    <a:pt x="5014" y="1318"/>
                    <a:pt x="5017" y="1318"/>
                    <a:pt x="5024" y="1318"/>
                  </a:cubicBezTo>
                  <a:cubicBezTo>
                    <a:pt x="5024" y="1318"/>
                    <a:pt x="5028" y="1314"/>
                    <a:pt x="5032" y="1314"/>
                  </a:cubicBezTo>
                  <a:cubicBezTo>
                    <a:pt x="5028" y="1311"/>
                    <a:pt x="5024" y="1311"/>
                    <a:pt x="5024" y="1307"/>
                  </a:cubicBezTo>
                  <a:cubicBezTo>
                    <a:pt x="5024" y="1304"/>
                    <a:pt x="5021" y="1304"/>
                    <a:pt x="5017" y="1300"/>
                  </a:cubicBezTo>
                  <a:lnTo>
                    <a:pt x="5014" y="1300"/>
                  </a:lnTo>
                  <a:cubicBezTo>
                    <a:pt x="5014" y="1296"/>
                    <a:pt x="5014" y="1292"/>
                    <a:pt x="5010" y="1292"/>
                  </a:cubicBezTo>
                  <a:cubicBezTo>
                    <a:pt x="5002" y="1289"/>
                    <a:pt x="5002" y="1278"/>
                    <a:pt x="5006" y="1274"/>
                  </a:cubicBezTo>
                  <a:cubicBezTo>
                    <a:pt x="5010" y="1270"/>
                    <a:pt x="5010" y="1263"/>
                    <a:pt x="5010" y="1260"/>
                  </a:cubicBezTo>
                  <a:cubicBezTo>
                    <a:pt x="5010" y="1252"/>
                    <a:pt x="5010" y="1245"/>
                    <a:pt x="5014" y="1241"/>
                  </a:cubicBezTo>
                  <a:lnTo>
                    <a:pt x="5014" y="1230"/>
                  </a:lnTo>
                  <a:cubicBezTo>
                    <a:pt x="5014" y="1226"/>
                    <a:pt x="5014" y="1219"/>
                    <a:pt x="5010" y="1216"/>
                  </a:cubicBezTo>
                  <a:cubicBezTo>
                    <a:pt x="5006" y="1212"/>
                    <a:pt x="5002" y="1208"/>
                    <a:pt x="5006" y="1204"/>
                  </a:cubicBezTo>
                  <a:cubicBezTo>
                    <a:pt x="5006" y="1194"/>
                    <a:pt x="5010" y="1186"/>
                    <a:pt x="5017" y="1179"/>
                  </a:cubicBezTo>
                  <a:lnTo>
                    <a:pt x="5017" y="1172"/>
                  </a:lnTo>
                  <a:cubicBezTo>
                    <a:pt x="5021" y="1172"/>
                    <a:pt x="5021" y="1172"/>
                    <a:pt x="5024" y="1168"/>
                  </a:cubicBezTo>
                  <a:lnTo>
                    <a:pt x="5028" y="1168"/>
                  </a:lnTo>
                  <a:cubicBezTo>
                    <a:pt x="5028" y="1164"/>
                    <a:pt x="5028" y="1157"/>
                    <a:pt x="5032" y="1157"/>
                  </a:cubicBezTo>
                  <a:cubicBezTo>
                    <a:pt x="5039" y="1157"/>
                    <a:pt x="5036" y="1150"/>
                    <a:pt x="5039" y="1150"/>
                  </a:cubicBezTo>
                  <a:cubicBezTo>
                    <a:pt x="5043" y="1150"/>
                    <a:pt x="5043" y="1142"/>
                    <a:pt x="5046" y="1142"/>
                  </a:cubicBezTo>
                  <a:cubicBezTo>
                    <a:pt x="5050" y="1138"/>
                    <a:pt x="5054" y="1138"/>
                    <a:pt x="5058" y="1135"/>
                  </a:cubicBezTo>
                  <a:cubicBezTo>
                    <a:pt x="5058" y="1131"/>
                    <a:pt x="5054" y="1131"/>
                    <a:pt x="5054" y="1128"/>
                  </a:cubicBezTo>
                  <a:lnTo>
                    <a:pt x="5054" y="1120"/>
                  </a:lnTo>
                  <a:lnTo>
                    <a:pt x="5054" y="1113"/>
                  </a:lnTo>
                  <a:cubicBezTo>
                    <a:pt x="5061" y="1109"/>
                    <a:pt x="5061" y="1102"/>
                    <a:pt x="5068" y="1098"/>
                  </a:cubicBezTo>
                  <a:cubicBezTo>
                    <a:pt x="5072" y="1094"/>
                    <a:pt x="5072" y="1091"/>
                    <a:pt x="5072" y="1091"/>
                  </a:cubicBezTo>
                  <a:cubicBezTo>
                    <a:pt x="5080" y="1084"/>
                    <a:pt x="5090" y="1080"/>
                    <a:pt x="5098" y="1072"/>
                  </a:cubicBezTo>
                  <a:cubicBezTo>
                    <a:pt x="5094" y="1069"/>
                    <a:pt x="5094" y="1065"/>
                    <a:pt x="5087" y="1062"/>
                  </a:cubicBezTo>
                  <a:cubicBezTo>
                    <a:pt x="5083" y="1062"/>
                    <a:pt x="5083" y="1058"/>
                    <a:pt x="5080" y="1058"/>
                  </a:cubicBezTo>
                  <a:cubicBezTo>
                    <a:pt x="5076" y="1058"/>
                    <a:pt x="5076" y="1054"/>
                    <a:pt x="5076" y="1054"/>
                  </a:cubicBezTo>
                  <a:cubicBezTo>
                    <a:pt x="5076" y="1047"/>
                    <a:pt x="5068" y="1043"/>
                    <a:pt x="5072" y="1036"/>
                  </a:cubicBezTo>
                  <a:lnTo>
                    <a:pt x="5068" y="1028"/>
                  </a:lnTo>
                  <a:cubicBezTo>
                    <a:pt x="5076" y="1028"/>
                    <a:pt x="5072" y="1025"/>
                    <a:pt x="5076" y="1021"/>
                  </a:cubicBezTo>
                  <a:cubicBezTo>
                    <a:pt x="5080" y="1010"/>
                    <a:pt x="5087" y="1003"/>
                    <a:pt x="5098" y="999"/>
                  </a:cubicBezTo>
                  <a:lnTo>
                    <a:pt x="5102" y="999"/>
                  </a:lnTo>
                  <a:cubicBezTo>
                    <a:pt x="5102" y="992"/>
                    <a:pt x="5112" y="992"/>
                    <a:pt x="5112" y="984"/>
                  </a:cubicBezTo>
                  <a:lnTo>
                    <a:pt x="5112" y="984"/>
                  </a:lnTo>
                  <a:cubicBezTo>
                    <a:pt x="5111" y="985"/>
                    <a:pt x="5110" y="985"/>
                    <a:pt x="5108" y="985"/>
                  </a:cubicBezTo>
                  <a:cubicBezTo>
                    <a:pt x="5103" y="985"/>
                    <a:pt x="5097" y="981"/>
                    <a:pt x="5090" y="981"/>
                  </a:cubicBezTo>
                  <a:cubicBezTo>
                    <a:pt x="5089" y="981"/>
                    <a:pt x="5088" y="981"/>
                    <a:pt x="5088" y="981"/>
                  </a:cubicBezTo>
                  <a:cubicBezTo>
                    <a:pt x="5083" y="981"/>
                    <a:pt x="5080" y="976"/>
                    <a:pt x="5075" y="976"/>
                  </a:cubicBezTo>
                  <a:cubicBezTo>
                    <a:pt x="5074" y="976"/>
                    <a:pt x="5073" y="977"/>
                    <a:pt x="5072" y="977"/>
                  </a:cubicBezTo>
                  <a:cubicBezTo>
                    <a:pt x="5072" y="970"/>
                    <a:pt x="5076" y="966"/>
                    <a:pt x="5072" y="959"/>
                  </a:cubicBezTo>
                  <a:lnTo>
                    <a:pt x="5072" y="944"/>
                  </a:lnTo>
                  <a:cubicBezTo>
                    <a:pt x="5068" y="940"/>
                    <a:pt x="5068" y="937"/>
                    <a:pt x="5065" y="930"/>
                  </a:cubicBezTo>
                  <a:cubicBezTo>
                    <a:pt x="5061" y="926"/>
                    <a:pt x="5058" y="918"/>
                    <a:pt x="5061" y="908"/>
                  </a:cubicBezTo>
                  <a:cubicBezTo>
                    <a:pt x="5061" y="904"/>
                    <a:pt x="5061" y="900"/>
                    <a:pt x="5065" y="896"/>
                  </a:cubicBezTo>
                  <a:cubicBezTo>
                    <a:pt x="5072" y="896"/>
                    <a:pt x="5076" y="886"/>
                    <a:pt x="5083" y="882"/>
                  </a:cubicBezTo>
                  <a:cubicBezTo>
                    <a:pt x="5083" y="874"/>
                    <a:pt x="5098" y="871"/>
                    <a:pt x="5090" y="860"/>
                  </a:cubicBezTo>
                  <a:cubicBezTo>
                    <a:pt x="5094" y="856"/>
                    <a:pt x="5094" y="849"/>
                    <a:pt x="5094" y="845"/>
                  </a:cubicBezTo>
                  <a:cubicBezTo>
                    <a:pt x="5094" y="838"/>
                    <a:pt x="5094" y="830"/>
                    <a:pt x="5090" y="823"/>
                  </a:cubicBezTo>
                  <a:cubicBezTo>
                    <a:pt x="5090" y="812"/>
                    <a:pt x="5090" y="812"/>
                    <a:pt x="5080" y="805"/>
                  </a:cubicBezTo>
                  <a:cubicBezTo>
                    <a:pt x="5072" y="801"/>
                    <a:pt x="5065" y="798"/>
                    <a:pt x="5058" y="794"/>
                  </a:cubicBezTo>
                  <a:cubicBezTo>
                    <a:pt x="5054" y="790"/>
                    <a:pt x="5050" y="790"/>
                    <a:pt x="5050" y="786"/>
                  </a:cubicBezTo>
                  <a:cubicBezTo>
                    <a:pt x="5036" y="783"/>
                    <a:pt x="5032" y="776"/>
                    <a:pt x="5028" y="768"/>
                  </a:cubicBezTo>
                  <a:cubicBezTo>
                    <a:pt x="5028" y="764"/>
                    <a:pt x="5028" y="761"/>
                    <a:pt x="5032" y="757"/>
                  </a:cubicBezTo>
                  <a:cubicBezTo>
                    <a:pt x="5039" y="754"/>
                    <a:pt x="5039" y="750"/>
                    <a:pt x="5036" y="746"/>
                  </a:cubicBezTo>
                  <a:cubicBezTo>
                    <a:pt x="5036" y="742"/>
                    <a:pt x="5032" y="742"/>
                    <a:pt x="5032" y="742"/>
                  </a:cubicBezTo>
                  <a:lnTo>
                    <a:pt x="5024" y="742"/>
                  </a:lnTo>
                  <a:cubicBezTo>
                    <a:pt x="5010" y="739"/>
                    <a:pt x="4995" y="735"/>
                    <a:pt x="4980" y="735"/>
                  </a:cubicBezTo>
                  <a:cubicBezTo>
                    <a:pt x="4970" y="735"/>
                    <a:pt x="4958" y="732"/>
                    <a:pt x="4948" y="732"/>
                  </a:cubicBezTo>
                  <a:cubicBezTo>
                    <a:pt x="4936" y="732"/>
                    <a:pt x="4926" y="724"/>
                    <a:pt x="4914" y="724"/>
                  </a:cubicBezTo>
                  <a:cubicBezTo>
                    <a:pt x="4913" y="725"/>
                    <a:pt x="4912" y="726"/>
                    <a:pt x="4910" y="726"/>
                  </a:cubicBezTo>
                  <a:cubicBezTo>
                    <a:pt x="4907" y="726"/>
                    <a:pt x="4903" y="724"/>
                    <a:pt x="4900" y="724"/>
                  </a:cubicBezTo>
                  <a:cubicBezTo>
                    <a:pt x="4898" y="722"/>
                    <a:pt x="4896" y="722"/>
                    <a:pt x="4894" y="722"/>
                  </a:cubicBezTo>
                  <a:cubicBezTo>
                    <a:pt x="4892" y="722"/>
                    <a:pt x="4891" y="722"/>
                    <a:pt x="4889" y="720"/>
                  </a:cubicBezTo>
                  <a:cubicBezTo>
                    <a:pt x="4888" y="719"/>
                    <a:pt x="4886" y="719"/>
                    <a:pt x="4884" y="719"/>
                  </a:cubicBezTo>
                  <a:cubicBezTo>
                    <a:pt x="4881" y="719"/>
                    <a:pt x="4877" y="720"/>
                    <a:pt x="4874" y="720"/>
                  </a:cubicBezTo>
                  <a:cubicBezTo>
                    <a:pt x="4852" y="717"/>
                    <a:pt x="4834" y="710"/>
                    <a:pt x="4816" y="710"/>
                  </a:cubicBezTo>
                  <a:cubicBezTo>
                    <a:pt x="4797" y="710"/>
                    <a:pt x="4779" y="702"/>
                    <a:pt x="4760" y="698"/>
                  </a:cubicBezTo>
                  <a:cubicBezTo>
                    <a:pt x="4742" y="695"/>
                    <a:pt x="4724" y="695"/>
                    <a:pt x="4706" y="688"/>
                  </a:cubicBezTo>
                  <a:cubicBezTo>
                    <a:pt x="4702" y="688"/>
                    <a:pt x="4694" y="688"/>
                    <a:pt x="4687" y="684"/>
                  </a:cubicBezTo>
                  <a:cubicBezTo>
                    <a:pt x="4684" y="684"/>
                    <a:pt x="4681" y="685"/>
                    <a:pt x="4677" y="685"/>
                  </a:cubicBezTo>
                  <a:cubicBezTo>
                    <a:pt x="4674" y="685"/>
                    <a:pt x="4671" y="684"/>
                    <a:pt x="4669" y="680"/>
                  </a:cubicBezTo>
                  <a:cubicBezTo>
                    <a:pt x="4667" y="681"/>
                    <a:pt x="4665" y="682"/>
                    <a:pt x="4662" y="682"/>
                  </a:cubicBezTo>
                  <a:cubicBezTo>
                    <a:pt x="4657" y="682"/>
                    <a:pt x="4653" y="679"/>
                    <a:pt x="4650" y="676"/>
                  </a:cubicBezTo>
                  <a:cubicBezTo>
                    <a:pt x="4643" y="676"/>
                    <a:pt x="4636" y="673"/>
                    <a:pt x="4628" y="673"/>
                  </a:cubicBezTo>
                  <a:cubicBezTo>
                    <a:pt x="4627" y="674"/>
                    <a:pt x="4625" y="675"/>
                    <a:pt x="4623" y="675"/>
                  </a:cubicBezTo>
                  <a:cubicBezTo>
                    <a:pt x="4620" y="675"/>
                    <a:pt x="4618" y="674"/>
                    <a:pt x="4614" y="673"/>
                  </a:cubicBezTo>
                  <a:cubicBezTo>
                    <a:pt x="4599" y="673"/>
                    <a:pt x="4584" y="669"/>
                    <a:pt x="4574" y="669"/>
                  </a:cubicBezTo>
                  <a:cubicBezTo>
                    <a:pt x="4552" y="666"/>
                    <a:pt x="4533" y="658"/>
                    <a:pt x="4515" y="658"/>
                  </a:cubicBezTo>
                  <a:cubicBezTo>
                    <a:pt x="4482" y="651"/>
                    <a:pt x="4449" y="651"/>
                    <a:pt x="4416" y="640"/>
                  </a:cubicBezTo>
                  <a:lnTo>
                    <a:pt x="4394" y="640"/>
                  </a:lnTo>
                  <a:cubicBezTo>
                    <a:pt x="4383" y="636"/>
                    <a:pt x="4372" y="636"/>
                    <a:pt x="4361" y="629"/>
                  </a:cubicBezTo>
                  <a:cubicBezTo>
                    <a:pt x="4357" y="625"/>
                    <a:pt x="4350" y="625"/>
                    <a:pt x="4346" y="625"/>
                  </a:cubicBezTo>
                  <a:cubicBezTo>
                    <a:pt x="4345" y="626"/>
                    <a:pt x="4344" y="627"/>
                    <a:pt x="4342" y="627"/>
                  </a:cubicBezTo>
                  <a:cubicBezTo>
                    <a:pt x="4340" y="627"/>
                    <a:pt x="4338" y="625"/>
                    <a:pt x="4335" y="625"/>
                  </a:cubicBezTo>
                  <a:cubicBezTo>
                    <a:pt x="4324" y="625"/>
                    <a:pt x="4313" y="622"/>
                    <a:pt x="4306" y="618"/>
                  </a:cubicBezTo>
                  <a:cubicBezTo>
                    <a:pt x="4298" y="618"/>
                    <a:pt x="4295" y="614"/>
                    <a:pt x="4291" y="610"/>
                  </a:cubicBezTo>
                  <a:lnTo>
                    <a:pt x="4284" y="610"/>
                  </a:lnTo>
                  <a:cubicBezTo>
                    <a:pt x="4284" y="610"/>
                    <a:pt x="4280" y="610"/>
                    <a:pt x="4276" y="607"/>
                  </a:cubicBezTo>
                  <a:cubicBezTo>
                    <a:pt x="4266" y="607"/>
                    <a:pt x="4258" y="603"/>
                    <a:pt x="4251" y="603"/>
                  </a:cubicBezTo>
                  <a:cubicBezTo>
                    <a:pt x="4244" y="600"/>
                    <a:pt x="4236" y="592"/>
                    <a:pt x="4225" y="592"/>
                  </a:cubicBezTo>
                  <a:lnTo>
                    <a:pt x="4214" y="592"/>
                  </a:lnTo>
                  <a:cubicBezTo>
                    <a:pt x="4211" y="592"/>
                    <a:pt x="4210" y="587"/>
                    <a:pt x="4209" y="587"/>
                  </a:cubicBezTo>
                  <a:cubicBezTo>
                    <a:pt x="4208" y="587"/>
                    <a:pt x="4208" y="588"/>
                    <a:pt x="4207" y="588"/>
                  </a:cubicBezTo>
                  <a:cubicBezTo>
                    <a:pt x="4207" y="588"/>
                    <a:pt x="4203" y="585"/>
                    <a:pt x="4200" y="585"/>
                  </a:cubicBezTo>
                  <a:cubicBezTo>
                    <a:pt x="4196" y="585"/>
                    <a:pt x="4192" y="581"/>
                    <a:pt x="4188" y="581"/>
                  </a:cubicBezTo>
                  <a:cubicBezTo>
                    <a:pt x="4187" y="582"/>
                    <a:pt x="4186" y="582"/>
                    <a:pt x="4185" y="582"/>
                  </a:cubicBezTo>
                  <a:cubicBezTo>
                    <a:pt x="4180" y="582"/>
                    <a:pt x="4177" y="578"/>
                    <a:pt x="4174" y="578"/>
                  </a:cubicBezTo>
                  <a:cubicBezTo>
                    <a:pt x="4170" y="578"/>
                    <a:pt x="4170" y="574"/>
                    <a:pt x="4170" y="574"/>
                  </a:cubicBezTo>
                  <a:cubicBezTo>
                    <a:pt x="4163" y="570"/>
                    <a:pt x="4159" y="570"/>
                    <a:pt x="4152" y="566"/>
                  </a:cubicBezTo>
                  <a:cubicBezTo>
                    <a:pt x="4144" y="566"/>
                    <a:pt x="4141" y="563"/>
                    <a:pt x="4134" y="559"/>
                  </a:cubicBezTo>
                  <a:cubicBezTo>
                    <a:pt x="4126" y="556"/>
                    <a:pt x="4119" y="556"/>
                    <a:pt x="4112" y="556"/>
                  </a:cubicBezTo>
                  <a:cubicBezTo>
                    <a:pt x="4104" y="552"/>
                    <a:pt x="4097" y="552"/>
                    <a:pt x="4093" y="548"/>
                  </a:cubicBezTo>
                  <a:cubicBezTo>
                    <a:pt x="4086" y="548"/>
                    <a:pt x="4082" y="548"/>
                    <a:pt x="4078" y="544"/>
                  </a:cubicBezTo>
                  <a:cubicBezTo>
                    <a:pt x="4075" y="544"/>
                    <a:pt x="4071" y="541"/>
                    <a:pt x="4068" y="537"/>
                  </a:cubicBezTo>
                  <a:lnTo>
                    <a:pt x="4060" y="537"/>
                  </a:lnTo>
                  <a:cubicBezTo>
                    <a:pt x="4046" y="530"/>
                    <a:pt x="4027" y="530"/>
                    <a:pt x="4009" y="522"/>
                  </a:cubicBezTo>
                  <a:cubicBezTo>
                    <a:pt x="4005" y="519"/>
                    <a:pt x="3998" y="519"/>
                    <a:pt x="3990" y="519"/>
                  </a:cubicBezTo>
                  <a:cubicBezTo>
                    <a:pt x="3987" y="515"/>
                    <a:pt x="3980" y="519"/>
                    <a:pt x="3976" y="512"/>
                  </a:cubicBezTo>
                  <a:cubicBezTo>
                    <a:pt x="3974" y="510"/>
                    <a:pt x="3971" y="510"/>
                    <a:pt x="3969" y="510"/>
                  </a:cubicBezTo>
                  <a:cubicBezTo>
                    <a:pt x="3966" y="510"/>
                    <a:pt x="3962" y="512"/>
                    <a:pt x="3958" y="512"/>
                  </a:cubicBezTo>
                  <a:cubicBezTo>
                    <a:pt x="3958" y="512"/>
                    <a:pt x="3954" y="512"/>
                    <a:pt x="3954" y="508"/>
                  </a:cubicBezTo>
                  <a:cubicBezTo>
                    <a:pt x="3950" y="504"/>
                    <a:pt x="3943" y="504"/>
                    <a:pt x="3939" y="504"/>
                  </a:cubicBezTo>
                  <a:cubicBezTo>
                    <a:pt x="3932" y="500"/>
                    <a:pt x="3928" y="500"/>
                    <a:pt x="3921" y="500"/>
                  </a:cubicBezTo>
                  <a:cubicBezTo>
                    <a:pt x="3917" y="500"/>
                    <a:pt x="3910" y="497"/>
                    <a:pt x="3906" y="497"/>
                  </a:cubicBezTo>
                  <a:cubicBezTo>
                    <a:pt x="3901" y="497"/>
                    <a:pt x="3898" y="495"/>
                    <a:pt x="3895" y="495"/>
                  </a:cubicBezTo>
                  <a:cubicBezTo>
                    <a:pt x="3894" y="495"/>
                    <a:pt x="3893" y="496"/>
                    <a:pt x="3892" y="497"/>
                  </a:cubicBezTo>
                  <a:cubicBezTo>
                    <a:pt x="3888" y="490"/>
                    <a:pt x="3880" y="490"/>
                    <a:pt x="3877" y="490"/>
                  </a:cubicBezTo>
                  <a:cubicBezTo>
                    <a:pt x="3844" y="482"/>
                    <a:pt x="3811" y="475"/>
                    <a:pt x="3778" y="468"/>
                  </a:cubicBezTo>
                  <a:cubicBezTo>
                    <a:pt x="3774" y="468"/>
                    <a:pt x="3767" y="468"/>
                    <a:pt x="3763" y="464"/>
                  </a:cubicBezTo>
                  <a:cubicBezTo>
                    <a:pt x="3761" y="461"/>
                    <a:pt x="3756" y="458"/>
                    <a:pt x="3752" y="458"/>
                  </a:cubicBezTo>
                  <a:cubicBezTo>
                    <a:pt x="3751" y="458"/>
                    <a:pt x="3749" y="459"/>
                    <a:pt x="3748" y="460"/>
                  </a:cubicBezTo>
                  <a:lnTo>
                    <a:pt x="3741" y="460"/>
                  </a:lnTo>
                  <a:cubicBezTo>
                    <a:pt x="3730" y="453"/>
                    <a:pt x="3723" y="449"/>
                    <a:pt x="3712" y="449"/>
                  </a:cubicBezTo>
                  <a:cubicBezTo>
                    <a:pt x="3694" y="446"/>
                    <a:pt x="3679" y="442"/>
                    <a:pt x="3664" y="438"/>
                  </a:cubicBezTo>
                  <a:cubicBezTo>
                    <a:pt x="3660" y="438"/>
                    <a:pt x="3657" y="434"/>
                    <a:pt x="3653" y="434"/>
                  </a:cubicBezTo>
                  <a:cubicBezTo>
                    <a:pt x="3642" y="434"/>
                    <a:pt x="3635" y="434"/>
                    <a:pt x="3628" y="427"/>
                  </a:cubicBezTo>
                  <a:lnTo>
                    <a:pt x="3624" y="427"/>
                  </a:lnTo>
                  <a:cubicBezTo>
                    <a:pt x="3622" y="428"/>
                    <a:pt x="3619" y="429"/>
                    <a:pt x="3618" y="429"/>
                  </a:cubicBezTo>
                  <a:cubicBezTo>
                    <a:pt x="3614" y="429"/>
                    <a:pt x="3612" y="427"/>
                    <a:pt x="3609" y="427"/>
                  </a:cubicBezTo>
                  <a:cubicBezTo>
                    <a:pt x="3600" y="427"/>
                    <a:pt x="3593" y="419"/>
                    <a:pt x="3585" y="419"/>
                  </a:cubicBezTo>
                  <a:cubicBezTo>
                    <a:pt x="3584" y="419"/>
                    <a:pt x="3582" y="419"/>
                    <a:pt x="3580" y="420"/>
                  </a:cubicBezTo>
                  <a:lnTo>
                    <a:pt x="3576" y="420"/>
                  </a:lnTo>
                  <a:cubicBezTo>
                    <a:pt x="3576" y="416"/>
                    <a:pt x="3573" y="416"/>
                    <a:pt x="3570" y="416"/>
                  </a:cubicBezTo>
                  <a:cubicBezTo>
                    <a:pt x="3567" y="416"/>
                    <a:pt x="3563" y="416"/>
                    <a:pt x="3562" y="412"/>
                  </a:cubicBezTo>
                  <a:cubicBezTo>
                    <a:pt x="3559" y="413"/>
                    <a:pt x="3557" y="414"/>
                    <a:pt x="3554" y="414"/>
                  </a:cubicBezTo>
                  <a:cubicBezTo>
                    <a:pt x="3550" y="414"/>
                    <a:pt x="3546" y="412"/>
                    <a:pt x="3543" y="412"/>
                  </a:cubicBezTo>
                  <a:cubicBezTo>
                    <a:pt x="3514" y="405"/>
                    <a:pt x="3488" y="398"/>
                    <a:pt x="3459" y="394"/>
                  </a:cubicBezTo>
                  <a:cubicBezTo>
                    <a:pt x="3455" y="390"/>
                    <a:pt x="3452" y="390"/>
                    <a:pt x="3452" y="390"/>
                  </a:cubicBezTo>
                  <a:cubicBezTo>
                    <a:pt x="3449" y="391"/>
                    <a:pt x="3447" y="392"/>
                    <a:pt x="3445" y="392"/>
                  </a:cubicBezTo>
                  <a:cubicBezTo>
                    <a:pt x="3441" y="392"/>
                    <a:pt x="3439" y="390"/>
                    <a:pt x="3437" y="390"/>
                  </a:cubicBezTo>
                  <a:lnTo>
                    <a:pt x="3422" y="390"/>
                  </a:lnTo>
                  <a:cubicBezTo>
                    <a:pt x="3411" y="387"/>
                    <a:pt x="3404" y="387"/>
                    <a:pt x="3393" y="387"/>
                  </a:cubicBezTo>
                  <a:cubicBezTo>
                    <a:pt x="3386" y="387"/>
                    <a:pt x="3374" y="383"/>
                    <a:pt x="3364" y="380"/>
                  </a:cubicBezTo>
                  <a:cubicBezTo>
                    <a:pt x="3360" y="378"/>
                    <a:pt x="3355" y="378"/>
                    <a:pt x="3351" y="378"/>
                  </a:cubicBezTo>
                  <a:cubicBezTo>
                    <a:pt x="3346" y="378"/>
                    <a:pt x="3342" y="378"/>
                    <a:pt x="3338" y="376"/>
                  </a:cubicBezTo>
                  <a:cubicBezTo>
                    <a:pt x="3336" y="374"/>
                    <a:pt x="3334" y="373"/>
                    <a:pt x="3333" y="373"/>
                  </a:cubicBezTo>
                  <a:cubicBezTo>
                    <a:pt x="3331" y="373"/>
                    <a:pt x="3330" y="374"/>
                    <a:pt x="3330" y="376"/>
                  </a:cubicBezTo>
                  <a:cubicBezTo>
                    <a:pt x="3329" y="377"/>
                    <a:pt x="3328" y="378"/>
                    <a:pt x="3327" y="378"/>
                  </a:cubicBezTo>
                  <a:cubicBezTo>
                    <a:pt x="3324" y="378"/>
                    <a:pt x="3322" y="376"/>
                    <a:pt x="3320" y="376"/>
                  </a:cubicBezTo>
                  <a:cubicBezTo>
                    <a:pt x="3316" y="368"/>
                    <a:pt x="3308" y="368"/>
                    <a:pt x="3305" y="368"/>
                  </a:cubicBezTo>
                  <a:cubicBezTo>
                    <a:pt x="3302" y="369"/>
                    <a:pt x="3299" y="370"/>
                    <a:pt x="3296" y="370"/>
                  </a:cubicBezTo>
                  <a:cubicBezTo>
                    <a:pt x="3290" y="370"/>
                    <a:pt x="3284" y="367"/>
                    <a:pt x="3279" y="365"/>
                  </a:cubicBezTo>
                  <a:cubicBezTo>
                    <a:pt x="3272" y="365"/>
                    <a:pt x="3261" y="361"/>
                    <a:pt x="3254" y="361"/>
                  </a:cubicBezTo>
                  <a:lnTo>
                    <a:pt x="3246" y="361"/>
                  </a:lnTo>
                  <a:cubicBezTo>
                    <a:pt x="3242" y="361"/>
                    <a:pt x="3239" y="358"/>
                    <a:pt x="3235" y="358"/>
                  </a:cubicBezTo>
                  <a:cubicBezTo>
                    <a:pt x="3234" y="359"/>
                    <a:pt x="3233" y="359"/>
                    <a:pt x="3232" y="359"/>
                  </a:cubicBezTo>
                  <a:cubicBezTo>
                    <a:pt x="3230" y="359"/>
                    <a:pt x="3228" y="358"/>
                    <a:pt x="3228" y="358"/>
                  </a:cubicBezTo>
                  <a:cubicBezTo>
                    <a:pt x="3213" y="354"/>
                    <a:pt x="3202" y="354"/>
                    <a:pt x="3191" y="350"/>
                  </a:cubicBezTo>
                  <a:cubicBezTo>
                    <a:pt x="3188" y="350"/>
                    <a:pt x="3184" y="346"/>
                    <a:pt x="3180" y="346"/>
                  </a:cubicBezTo>
                  <a:cubicBezTo>
                    <a:pt x="3178" y="348"/>
                    <a:pt x="3175" y="349"/>
                    <a:pt x="3173" y="349"/>
                  </a:cubicBezTo>
                  <a:cubicBezTo>
                    <a:pt x="3170" y="349"/>
                    <a:pt x="3167" y="348"/>
                    <a:pt x="3166" y="346"/>
                  </a:cubicBezTo>
                  <a:cubicBezTo>
                    <a:pt x="3158" y="343"/>
                    <a:pt x="3154" y="343"/>
                    <a:pt x="3147" y="343"/>
                  </a:cubicBezTo>
                  <a:cubicBezTo>
                    <a:pt x="3107" y="336"/>
                    <a:pt x="3070" y="324"/>
                    <a:pt x="3030" y="321"/>
                  </a:cubicBezTo>
                  <a:cubicBezTo>
                    <a:pt x="3022" y="321"/>
                    <a:pt x="3019" y="317"/>
                    <a:pt x="3012" y="317"/>
                  </a:cubicBezTo>
                  <a:cubicBezTo>
                    <a:pt x="3008" y="317"/>
                    <a:pt x="3000" y="314"/>
                    <a:pt x="2993" y="314"/>
                  </a:cubicBezTo>
                  <a:cubicBezTo>
                    <a:pt x="2978" y="310"/>
                    <a:pt x="2968" y="306"/>
                    <a:pt x="2953" y="302"/>
                  </a:cubicBezTo>
                  <a:lnTo>
                    <a:pt x="2946" y="302"/>
                  </a:lnTo>
                  <a:cubicBezTo>
                    <a:pt x="2934" y="302"/>
                    <a:pt x="2927" y="302"/>
                    <a:pt x="2916" y="299"/>
                  </a:cubicBezTo>
                  <a:lnTo>
                    <a:pt x="2912" y="299"/>
                  </a:lnTo>
                  <a:cubicBezTo>
                    <a:pt x="2910" y="300"/>
                    <a:pt x="2908" y="300"/>
                    <a:pt x="2905" y="300"/>
                  </a:cubicBezTo>
                  <a:cubicBezTo>
                    <a:pt x="2901" y="300"/>
                    <a:pt x="2897" y="299"/>
                    <a:pt x="2894" y="299"/>
                  </a:cubicBezTo>
                  <a:cubicBezTo>
                    <a:pt x="2890" y="297"/>
                    <a:pt x="2887" y="297"/>
                    <a:pt x="2883" y="297"/>
                  </a:cubicBezTo>
                  <a:cubicBezTo>
                    <a:pt x="2879" y="297"/>
                    <a:pt x="2876" y="297"/>
                    <a:pt x="2872" y="295"/>
                  </a:cubicBezTo>
                  <a:cubicBezTo>
                    <a:pt x="2843" y="292"/>
                    <a:pt x="2817" y="280"/>
                    <a:pt x="2784" y="280"/>
                  </a:cubicBezTo>
                  <a:cubicBezTo>
                    <a:pt x="2778" y="280"/>
                    <a:pt x="2770" y="276"/>
                    <a:pt x="2761" y="276"/>
                  </a:cubicBezTo>
                  <a:cubicBezTo>
                    <a:pt x="2759" y="276"/>
                    <a:pt x="2757" y="276"/>
                    <a:pt x="2755" y="277"/>
                  </a:cubicBezTo>
                  <a:lnTo>
                    <a:pt x="2751" y="277"/>
                  </a:lnTo>
                  <a:cubicBezTo>
                    <a:pt x="2729" y="273"/>
                    <a:pt x="2711" y="273"/>
                    <a:pt x="2689" y="266"/>
                  </a:cubicBezTo>
                  <a:lnTo>
                    <a:pt x="2682" y="266"/>
                  </a:lnTo>
                  <a:cubicBezTo>
                    <a:pt x="2680" y="270"/>
                    <a:pt x="2678" y="271"/>
                    <a:pt x="2676" y="271"/>
                  </a:cubicBezTo>
                  <a:cubicBezTo>
                    <a:pt x="2674" y="271"/>
                    <a:pt x="2672" y="270"/>
                    <a:pt x="2670" y="270"/>
                  </a:cubicBezTo>
                  <a:cubicBezTo>
                    <a:pt x="2652" y="262"/>
                    <a:pt x="2634" y="262"/>
                    <a:pt x="2616" y="258"/>
                  </a:cubicBezTo>
                  <a:lnTo>
                    <a:pt x="2612" y="258"/>
                  </a:lnTo>
                  <a:cubicBezTo>
                    <a:pt x="2606" y="256"/>
                    <a:pt x="2601" y="256"/>
                    <a:pt x="2595" y="256"/>
                  </a:cubicBezTo>
                  <a:cubicBezTo>
                    <a:pt x="2590" y="256"/>
                    <a:pt x="2584" y="256"/>
                    <a:pt x="2579" y="255"/>
                  </a:cubicBezTo>
                  <a:lnTo>
                    <a:pt x="2575" y="255"/>
                  </a:lnTo>
                  <a:cubicBezTo>
                    <a:pt x="2570" y="255"/>
                    <a:pt x="2564" y="256"/>
                    <a:pt x="2558" y="256"/>
                  </a:cubicBezTo>
                  <a:cubicBezTo>
                    <a:pt x="2555" y="256"/>
                    <a:pt x="2552" y="256"/>
                    <a:pt x="2550" y="255"/>
                  </a:cubicBezTo>
                  <a:cubicBezTo>
                    <a:pt x="2547" y="255"/>
                    <a:pt x="2545" y="253"/>
                    <a:pt x="2543" y="253"/>
                  </a:cubicBezTo>
                  <a:cubicBezTo>
                    <a:pt x="2542" y="253"/>
                    <a:pt x="2542" y="253"/>
                    <a:pt x="2542" y="255"/>
                  </a:cubicBezTo>
                  <a:cubicBezTo>
                    <a:pt x="2531" y="255"/>
                    <a:pt x="2520" y="255"/>
                    <a:pt x="2509" y="251"/>
                  </a:cubicBezTo>
                  <a:cubicBezTo>
                    <a:pt x="2502" y="248"/>
                    <a:pt x="2494" y="248"/>
                    <a:pt x="2487" y="248"/>
                  </a:cubicBezTo>
                  <a:cubicBezTo>
                    <a:pt x="2491" y="251"/>
                    <a:pt x="2494" y="251"/>
                    <a:pt x="2498" y="251"/>
                  </a:cubicBezTo>
                  <a:lnTo>
                    <a:pt x="2498" y="255"/>
                  </a:lnTo>
                  <a:cubicBezTo>
                    <a:pt x="2494" y="255"/>
                    <a:pt x="2491" y="251"/>
                    <a:pt x="2487" y="251"/>
                  </a:cubicBezTo>
                  <a:cubicBezTo>
                    <a:pt x="2484" y="251"/>
                    <a:pt x="2476" y="248"/>
                    <a:pt x="2476" y="248"/>
                  </a:cubicBezTo>
                  <a:cubicBezTo>
                    <a:pt x="2475" y="249"/>
                    <a:pt x="2473" y="249"/>
                    <a:pt x="2472" y="249"/>
                  </a:cubicBezTo>
                  <a:cubicBezTo>
                    <a:pt x="2470" y="249"/>
                    <a:pt x="2468" y="248"/>
                    <a:pt x="2465" y="248"/>
                  </a:cubicBezTo>
                  <a:cubicBezTo>
                    <a:pt x="2464" y="249"/>
                    <a:pt x="2463" y="249"/>
                    <a:pt x="2462" y="249"/>
                  </a:cubicBezTo>
                  <a:cubicBezTo>
                    <a:pt x="2459" y="249"/>
                    <a:pt x="2457" y="248"/>
                    <a:pt x="2454" y="248"/>
                  </a:cubicBezTo>
                  <a:cubicBezTo>
                    <a:pt x="2450" y="248"/>
                    <a:pt x="2447" y="244"/>
                    <a:pt x="2440" y="244"/>
                  </a:cubicBezTo>
                  <a:cubicBezTo>
                    <a:pt x="2443" y="248"/>
                    <a:pt x="2447" y="248"/>
                    <a:pt x="2450" y="251"/>
                  </a:cubicBezTo>
                  <a:cubicBezTo>
                    <a:pt x="2443" y="251"/>
                    <a:pt x="2443" y="251"/>
                    <a:pt x="2440" y="248"/>
                  </a:cubicBezTo>
                  <a:cubicBezTo>
                    <a:pt x="2425" y="244"/>
                    <a:pt x="2406" y="244"/>
                    <a:pt x="2392" y="240"/>
                  </a:cubicBezTo>
                  <a:lnTo>
                    <a:pt x="2388" y="240"/>
                  </a:lnTo>
                  <a:cubicBezTo>
                    <a:pt x="2384" y="242"/>
                    <a:pt x="2381" y="243"/>
                    <a:pt x="2377" y="243"/>
                  </a:cubicBezTo>
                  <a:cubicBezTo>
                    <a:pt x="2373" y="243"/>
                    <a:pt x="2370" y="242"/>
                    <a:pt x="2366" y="240"/>
                  </a:cubicBezTo>
                  <a:cubicBezTo>
                    <a:pt x="2363" y="240"/>
                    <a:pt x="2359" y="242"/>
                    <a:pt x="2355" y="242"/>
                  </a:cubicBezTo>
                  <a:cubicBezTo>
                    <a:pt x="2353" y="242"/>
                    <a:pt x="2350" y="241"/>
                    <a:pt x="2348" y="240"/>
                  </a:cubicBezTo>
                  <a:cubicBezTo>
                    <a:pt x="2344" y="240"/>
                    <a:pt x="2340" y="236"/>
                    <a:pt x="2340" y="236"/>
                  </a:cubicBezTo>
                  <a:cubicBezTo>
                    <a:pt x="2338" y="237"/>
                    <a:pt x="2336" y="238"/>
                    <a:pt x="2334" y="238"/>
                  </a:cubicBezTo>
                  <a:cubicBezTo>
                    <a:pt x="2330" y="238"/>
                    <a:pt x="2327" y="236"/>
                    <a:pt x="2322" y="236"/>
                  </a:cubicBezTo>
                  <a:lnTo>
                    <a:pt x="2304" y="236"/>
                  </a:lnTo>
                  <a:cubicBezTo>
                    <a:pt x="2300" y="234"/>
                    <a:pt x="2296" y="234"/>
                    <a:pt x="2293" y="234"/>
                  </a:cubicBezTo>
                  <a:cubicBezTo>
                    <a:pt x="2289" y="234"/>
                    <a:pt x="2286" y="234"/>
                    <a:pt x="2282" y="233"/>
                  </a:cubicBezTo>
                  <a:cubicBezTo>
                    <a:pt x="2277" y="234"/>
                    <a:pt x="2273" y="234"/>
                    <a:pt x="2268" y="234"/>
                  </a:cubicBezTo>
                  <a:cubicBezTo>
                    <a:pt x="2259" y="234"/>
                    <a:pt x="2251" y="233"/>
                    <a:pt x="2242" y="233"/>
                  </a:cubicBezTo>
                  <a:cubicBezTo>
                    <a:pt x="2230" y="233"/>
                    <a:pt x="2223" y="229"/>
                    <a:pt x="2212" y="229"/>
                  </a:cubicBezTo>
                  <a:cubicBezTo>
                    <a:pt x="2205" y="229"/>
                    <a:pt x="2198" y="226"/>
                    <a:pt x="2190" y="222"/>
                  </a:cubicBezTo>
                  <a:lnTo>
                    <a:pt x="2164" y="222"/>
                  </a:lnTo>
                  <a:cubicBezTo>
                    <a:pt x="2154" y="218"/>
                    <a:pt x="2142" y="218"/>
                    <a:pt x="2132" y="214"/>
                  </a:cubicBezTo>
                  <a:cubicBezTo>
                    <a:pt x="2126" y="214"/>
                    <a:pt x="2123" y="216"/>
                    <a:pt x="2120" y="216"/>
                  </a:cubicBezTo>
                  <a:cubicBezTo>
                    <a:pt x="2119" y="216"/>
                    <a:pt x="2118" y="215"/>
                    <a:pt x="2117" y="214"/>
                  </a:cubicBezTo>
                  <a:lnTo>
                    <a:pt x="2113" y="211"/>
                  </a:lnTo>
                  <a:cubicBezTo>
                    <a:pt x="2111" y="212"/>
                    <a:pt x="2110" y="213"/>
                    <a:pt x="2108" y="213"/>
                  </a:cubicBezTo>
                  <a:cubicBezTo>
                    <a:pt x="2106" y="213"/>
                    <a:pt x="2104" y="212"/>
                    <a:pt x="2102" y="211"/>
                  </a:cubicBezTo>
                  <a:cubicBezTo>
                    <a:pt x="2088" y="211"/>
                    <a:pt x="2069" y="204"/>
                    <a:pt x="2054" y="204"/>
                  </a:cubicBezTo>
                  <a:cubicBezTo>
                    <a:pt x="2051" y="204"/>
                    <a:pt x="2047" y="204"/>
                    <a:pt x="2044" y="200"/>
                  </a:cubicBezTo>
                  <a:cubicBezTo>
                    <a:pt x="2040" y="200"/>
                    <a:pt x="2032" y="196"/>
                    <a:pt x="2029" y="196"/>
                  </a:cubicBezTo>
                  <a:cubicBezTo>
                    <a:pt x="2025" y="196"/>
                    <a:pt x="2022" y="200"/>
                    <a:pt x="2018" y="200"/>
                  </a:cubicBezTo>
                  <a:cubicBezTo>
                    <a:pt x="2010" y="200"/>
                    <a:pt x="2007" y="196"/>
                    <a:pt x="2003" y="196"/>
                  </a:cubicBezTo>
                  <a:cubicBezTo>
                    <a:pt x="2001" y="196"/>
                    <a:pt x="1998" y="194"/>
                    <a:pt x="1995" y="194"/>
                  </a:cubicBezTo>
                  <a:cubicBezTo>
                    <a:pt x="1993" y="194"/>
                    <a:pt x="1991" y="195"/>
                    <a:pt x="1988" y="196"/>
                  </a:cubicBezTo>
                  <a:cubicBezTo>
                    <a:pt x="1988" y="196"/>
                    <a:pt x="1985" y="192"/>
                    <a:pt x="1981" y="192"/>
                  </a:cubicBezTo>
                  <a:lnTo>
                    <a:pt x="1978" y="192"/>
                  </a:lnTo>
                  <a:cubicBezTo>
                    <a:pt x="1975" y="192"/>
                    <a:pt x="1974" y="191"/>
                    <a:pt x="1973" y="191"/>
                  </a:cubicBezTo>
                  <a:cubicBezTo>
                    <a:pt x="1972" y="191"/>
                    <a:pt x="1971" y="191"/>
                    <a:pt x="1970" y="192"/>
                  </a:cubicBezTo>
                  <a:cubicBezTo>
                    <a:pt x="1966" y="192"/>
                    <a:pt x="1963" y="189"/>
                    <a:pt x="1959" y="189"/>
                  </a:cubicBezTo>
                  <a:cubicBezTo>
                    <a:pt x="1956" y="189"/>
                    <a:pt x="1952" y="189"/>
                    <a:pt x="1948" y="185"/>
                  </a:cubicBezTo>
                  <a:cubicBezTo>
                    <a:pt x="1937" y="185"/>
                    <a:pt x="1926" y="182"/>
                    <a:pt x="1915" y="182"/>
                  </a:cubicBezTo>
                  <a:cubicBezTo>
                    <a:pt x="1912" y="178"/>
                    <a:pt x="1908" y="178"/>
                    <a:pt x="1904" y="178"/>
                  </a:cubicBezTo>
                  <a:cubicBezTo>
                    <a:pt x="1900" y="178"/>
                    <a:pt x="1897" y="174"/>
                    <a:pt x="1893" y="174"/>
                  </a:cubicBezTo>
                  <a:cubicBezTo>
                    <a:pt x="1891" y="175"/>
                    <a:pt x="1888" y="175"/>
                    <a:pt x="1886" y="175"/>
                  </a:cubicBezTo>
                  <a:cubicBezTo>
                    <a:pt x="1877" y="175"/>
                    <a:pt x="1869" y="170"/>
                    <a:pt x="1860" y="170"/>
                  </a:cubicBezTo>
                  <a:cubicBezTo>
                    <a:pt x="1853" y="170"/>
                    <a:pt x="1846" y="167"/>
                    <a:pt x="1838" y="167"/>
                  </a:cubicBezTo>
                  <a:cubicBezTo>
                    <a:pt x="1831" y="163"/>
                    <a:pt x="1824" y="163"/>
                    <a:pt x="1816" y="160"/>
                  </a:cubicBezTo>
                  <a:cubicBezTo>
                    <a:pt x="1809" y="160"/>
                    <a:pt x="1802" y="156"/>
                    <a:pt x="1794" y="156"/>
                  </a:cubicBezTo>
                  <a:cubicBezTo>
                    <a:pt x="1787" y="152"/>
                    <a:pt x="1776" y="152"/>
                    <a:pt x="1768" y="148"/>
                  </a:cubicBezTo>
                  <a:cubicBezTo>
                    <a:pt x="1766" y="146"/>
                    <a:pt x="1764" y="146"/>
                    <a:pt x="1761" y="146"/>
                  </a:cubicBezTo>
                  <a:cubicBezTo>
                    <a:pt x="1757" y="146"/>
                    <a:pt x="1754" y="146"/>
                    <a:pt x="1750" y="145"/>
                  </a:cubicBezTo>
                  <a:cubicBezTo>
                    <a:pt x="1743" y="145"/>
                    <a:pt x="1732" y="145"/>
                    <a:pt x="1728" y="141"/>
                  </a:cubicBezTo>
                  <a:lnTo>
                    <a:pt x="1721" y="141"/>
                  </a:lnTo>
                  <a:cubicBezTo>
                    <a:pt x="1718" y="141"/>
                    <a:pt x="1716" y="143"/>
                    <a:pt x="1714" y="143"/>
                  </a:cubicBezTo>
                  <a:cubicBezTo>
                    <a:pt x="1712" y="143"/>
                    <a:pt x="1711" y="142"/>
                    <a:pt x="1710" y="141"/>
                  </a:cubicBezTo>
                  <a:cubicBezTo>
                    <a:pt x="1710" y="138"/>
                    <a:pt x="1706" y="138"/>
                    <a:pt x="1702" y="138"/>
                  </a:cubicBezTo>
                  <a:cubicBezTo>
                    <a:pt x="1701" y="139"/>
                    <a:pt x="1700" y="139"/>
                    <a:pt x="1699" y="139"/>
                  </a:cubicBezTo>
                  <a:cubicBezTo>
                    <a:pt x="1696" y="139"/>
                    <a:pt x="1694" y="138"/>
                    <a:pt x="1692" y="138"/>
                  </a:cubicBezTo>
                  <a:cubicBezTo>
                    <a:pt x="1692" y="138"/>
                    <a:pt x="1688" y="134"/>
                    <a:pt x="1684" y="134"/>
                  </a:cubicBezTo>
                  <a:cubicBezTo>
                    <a:pt x="1684" y="134"/>
                    <a:pt x="1682" y="136"/>
                    <a:pt x="1680" y="136"/>
                  </a:cubicBezTo>
                  <a:cubicBezTo>
                    <a:pt x="1679" y="136"/>
                    <a:pt x="1678" y="135"/>
                    <a:pt x="1677" y="134"/>
                  </a:cubicBezTo>
                  <a:cubicBezTo>
                    <a:pt x="1658" y="130"/>
                    <a:pt x="1640" y="130"/>
                    <a:pt x="1618" y="126"/>
                  </a:cubicBezTo>
                  <a:cubicBezTo>
                    <a:pt x="1614" y="123"/>
                    <a:pt x="1611" y="123"/>
                    <a:pt x="1604" y="123"/>
                  </a:cubicBezTo>
                  <a:cubicBezTo>
                    <a:pt x="1596" y="123"/>
                    <a:pt x="1589" y="119"/>
                    <a:pt x="1582" y="116"/>
                  </a:cubicBezTo>
                  <a:cubicBezTo>
                    <a:pt x="1578" y="116"/>
                    <a:pt x="1570" y="116"/>
                    <a:pt x="1563" y="112"/>
                  </a:cubicBezTo>
                  <a:cubicBezTo>
                    <a:pt x="1561" y="112"/>
                    <a:pt x="1558" y="110"/>
                    <a:pt x="1556" y="110"/>
                  </a:cubicBezTo>
                  <a:cubicBezTo>
                    <a:pt x="1555" y="110"/>
                    <a:pt x="1553" y="111"/>
                    <a:pt x="1552" y="112"/>
                  </a:cubicBezTo>
                  <a:cubicBezTo>
                    <a:pt x="1550" y="110"/>
                    <a:pt x="1548" y="109"/>
                    <a:pt x="1546" y="109"/>
                  </a:cubicBezTo>
                  <a:cubicBezTo>
                    <a:pt x="1545" y="109"/>
                    <a:pt x="1543" y="110"/>
                    <a:pt x="1541" y="112"/>
                  </a:cubicBezTo>
                  <a:cubicBezTo>
                    <a:pt x="1538" y="112"/>
                    <a:pt x="1534" y="108"/>
                    <a:pt x="1530" y="104"/>
                  </a:cubicBezTo>
                  <a:lnTo>
                    <a:pt x="1526" y="104"/>
                  </a:lnTo>
                  <a:cubicBezTo>
                    <a:pt x="1525" y="105"/>
                    <a:pt x="1524" y="106"/>
                    <a:pt x="1523" y="106"/>
                  </a:cubicBezTo>
                  <a:cubicBezTo>
                    <a:pt x="1520" y="106"/>
                    <a:pt x="1518" y="104"/>
                    <a:pt x="1516" y="104"/>
                  </a:cubicBezTo>
                  <a:cubicBezTo>
                    <a:pt x="1512" y="104"/>
                    <a:pt x="1504" y="104"/>
                    <a:pt x="1504" y="101"/>
                  </a:cubicBezTo>
                  <a:lnTo>
                    <a:pt x="1501" y="101"/>
                  </a:lnTo>
                  <a:cubicBezTo>
                    <a:pt x="1494" y="101"/>
                    <a:pt x="1490" y="101"/>
                    <a:pt x="1490" y="97"/>
                  </a:cubicBezTo>
                  <a:cubicBezTo>
                    <a:pt x="1488" y="95"/>
                    <a:pt x="1486" y="95"/>
                    <a:pt x="1484" y="95"/>
                  </a:cubicBezTo>
                  <a:cubicBezTo>
                    <a:pt x="1482" y="95"/>
                    <a:pt x="1480" y="95"/>
                    <a:pt x="1479" y="94"/>
                  </a:cubicBezTo>
                  <a:lnTo>
                    <a:pt x="1472" y="94"/>
                  </a:lnTo>
                  <a:cubicBezTo>
                    <a:pt x="1471" y="93"/>
                    <a:pt x="1470" y="93"/>
                    <a:pt x="1469" y="93"/>
                  </a:cubicBezTo>
                  <a:cubicBezTo>
                    <a:pt x="1468" y="93"/>
                    <a:pt x="1466" y="93"/>
                    <a:pt x="1464" y="93"/>
                  </a:cubicBezTo>
                  <a:cubicBezTo>
                    <a:pt x="1463" y="93"/>
                    <a:pt x="1461" y="93"/>
                    <a:pt x="1460" y="90"/>
                  </a:cubicBezTo>
                  <a:cubicBezTo>
                    <a:pt x="1457" y="97"/>
                    <a:pt x="1450" y="94"/>
                    <a:pt x="1446" y="97"/>
                  </a:cubicBezTo>
                  <a:cubicBezTo>
                    <a:pt x="1446" y="104"/>
                    <a:pt x="1453" y="108"/>
                    <a:pt x="1457" y="108"/>
                  </a:cubicBezTo>
                  <a:cubicBezTo>
                    <a:pt x="1468" y="108"/>
                    <a:pt x="1479" y="116"/>
                    <a:pt x="1490" y="119"/>
                  </a:cubicBezTo>
                  <a:cubicBezTo>
                    <a:pt x="1497" y="119"/>
                    <a:pt x="1504" y="119"/>
                    <a:pt x="1508" y="126"/>
                  </a:cubicBezTo>
                  <a:lnTo>
                    <a:pt x="1516" y="126"/>
                  </a:lnTo>
                  <a:cubicBezTo>
                    <a:pt x="1517" y="125"/>
                    <a:pt x="1518" y="125"/>
                    <a:pt x="1519" y="125"/>
                  </a:cubicBezTo>
                  <a:cubicBezTo>
                    <a:pt x="1521" y="125"/>
                    <a:pt x="1524" y="126"/>
                    <a:pt x="1526" y="126"/>
                  </a:cubicBezTo>
                  <a:cubicBezTo>
                    <a:pt x="1541" y="130"/>
                    <a:pt x="1556" y="134"/>
                    <a:pt x="1570" y="138"/>
                  </a:cubicBezTo>
                  <a:cubicBezTo>
                    <a:pt x="1582" y="138"/>
                    <a:pt x="1582" y="138"/>
                    <a:pt x="1589" y="145"/>
                  </a:cubicBezTo>
                  <a:cubicBezTo>
                    <a:pt x="1592" y="143"/>
                    <a:pt x="1594" y="142"/>
                    <a:pt x="1597" y="142"/>
                  </a:cubicBezTo>
                  <a:cubicBezTo>
                    <a:pt x="1600" y="142"/>
                    <a:pt x="1605" y="143"/>
                    <a:pt x="1614" y="145"/>
                  </a:cubicBezTo>
                  <a:cubicBezTo>
                    <a:pt x="1607" y="160"/>
                    <a:pt x="1604" y="160"/>
                    <a:pt x="1589" y="160"/>
                  </a:cubicBezTo>
                  <a:cubicBezTo>
                    <a:pt x="1586" y="160"/>
                    <a:pt x="1583" y="155"/>
                    <a:pt x="1580" y="155"/>
                  </a:cubicBezTo>
                  <a:cubicBezTo>
                    <a:pt x="1580" y="155"/>
                    <a:pt x="1579" y="155"/>
                    <a:pt x="1578" y="156"/>
                  </a:cubicBezTo>
                  <a:cubicBezTo>
                    <a:pt x="1574" y="156"/>
                    <a:pt x="1567" y="152"/>
                    <a:pt x="1563" y="152"/>
                  </a:cubicBezTo>
                  <a:cubicBezTo>
                    <a:pt x="1552" y="152"/>
                    <a:pt x="1541" y="148"/>
                    <a:pt x="1530" y="145"/>
                  </a:cubicBezTo>
                  <a:cubicBezTo>
                    <a:pt x="1519" y="141"/>
                    <a:pt x="1508" y="145"/>
                    <a:pt x="1501" y="138"/>
                  </a:cubicBezTo>
                  <a:cubicBezTo>
                    <a:pt x="1499" y="140"/>
                    <a:pt x="1498" y="141"/>
                    <a:pt x="1497" y="141"/>
                  </a:cubicBezTo>
                  <a:cubicBezTo>
                    <a:pt x="1495" y="141"/>
                    <a:pt x="1492" y="138"/>
                    <a:pt x="1490" y="138"/>
                  </a:cubicBezTo>
                  <a:cubicBezTo>
                    <a:pt x="1487" y="138"/>
                    <a:pt x="1485" y="136"/>
                    <a:pt x="1482" y="136"/>
                  </a:cubicBezTo>
                  <a:cubicBezTo>
                    <a:pt x="1481" y="136"/>
                    <a:pt x="1480" y="136"/>
                    <a:pt x="1479" y="138"/>
                  </a:cubicBezTo>
                  <a:lnTo>
                    <a:pt x="1475" y="138"/>
                  </a:lnTo>
                  <a:cubicBezTo>
                    <a:pt x="1472" y="130"/>
                    <a:pt x="1464" y="134"/>
                    <a:pt x="1460" y="130"/>
                  </a:cubicBezTo>
                  <a:cubicBezTo>
                    <a:pt x="1457" y="130"/>
                    <a:pt x="1453" y="126"/>
                    <a:pt x="1450" y="126"/>
                  </a:cubicBezTo>
                  <a:lnTo>
                    <a:pt x="1446" y="123"/>
                  </a:lnTo>
                  <a:cubicBezTo>
                    <a:pt x="1443" y="124"/>
                    <a:pt x="1441" y="124"/>
                    <a:pt x="1439" y="124"/>
                  </a:cubicBezTo>
                  <a:cubicBezTo>
                    <a:pt x="1435" y="124"/>
                    <a:pt x="1432" y="123"/>
                    <a:pt x="1428" y="123"/>
                  </a:cubicBezTo>
                  <a:cubicBezTo>
                    <a:pt x="1424" y="123"/>
                    <a:pt x="1420" y="123"/>
                    <a:pt x="1416" y="119"/>
                  </a:cubicBezTo>
                  <a:cubicBezTo>
                    <a:pt x="1413" y="119"/>
                    <a:pt x="1409" y="119"/>
                    <a:pt x="1406" y="116"/>
                  </a:cubicBezTo>
                  <a:cubicBezTo>
                    <a:pt x="1405" y="117"/>
                    <a:pt x="1403" y="117"/>
                    <a:pt x="1402" y="117"/>
                  </a:cubicBezTo>
                  <a:cubicBezTo>
                    <a:pt x="1400" y="117"/>
                    <a:pt x="1397" y="115"/>
                    <a:pt x="1394" y="112"/>
                  </a:cubicBezTo>
                  <a:lnTo>
                    <a:pt x="1384" y="112"/>
                  </a:lnTo>
                  <a:cubicBezTo>
                    <a:pt x="1380" y="112"/>
                    <a:pt x="1376" y="108"/>
                    <a:pt x="1372" y="108"/>
                  </a:cubicBezTo>
                  <a:cubicBezTo>
                    <a:pt x="1354" y="104"/>
                    <a:pt x="1332" y="101"/>
                    <a:pt x="1314" y="97"/>
                  </a:cubicBezTo>
                  <a:cubicBezTo>
                    <a:pt x="1306" y="94"/>
                    <a:pt x="1299" y="90"/>
                    <a:pt x="1292" y="90"/>
                  </a:cubicBezTo>
                  <a:cubicBezTo>
                    <a:pt x="1284" y="90"/>
                    <a:pt x="1277" y="94"/>
                    <a:pt x="1266" y="94"/>
                  </a:cubicBezTo>
                  <a:cubicBezTo>
                    <a:pt x="1255" y="94"/>
                    <a:pt x="1244" y="90"/>
                    <a:pt x="1230" y="90"/>
                  </a:cubicBezTo>
                  <a:lnTo>
                    <a:pt x="1226" y="90"/>
                  </a:lnTo>
                  <a:cubicBezTo>
                    <a:pt x="1222" y="86"/>
                    <a:pt x="1208" y="82"/>
                    <a:pt x="1204" y="82"/>
                  </a:cubicBezTo>
                  <a:cubicBezTo>
                    <a:pt x="1200" y="82"/>
                    <a:pt x="1189" y="79"/>
                    <a:pt x="1186" y="79"/>
                  </a:cubicBezTo>
                  <a:cubicBezTo>
                    <a:pt x="1178" y="79"/>
                    <a:pt x="1171" y="75"/>
                    <a:pt x="1164" y="75"/>
                  </a:cubicBezTo>
                  <a:cubicBezTo>
                    <a:pt x="1145" y="72"/>
                    <a:pt x="1145" y="72"/>
                    <a:pt x="1130" y="64"/>
                  </a:cubicBezTo>
                  <a:lnTo>
                    <a:pt x="1123" y="64"/>
                  </a:lnTo>
                  <a:cubicBezTo>
                    <a:pt x="1121" y="65"/>
                    <a:pt x="1120" y="65"/>
                    <a:pt x="1118" y="65"/>
                  </a:cubicBezTo>
                  <a:cubicBezTo>
                    <a:pt x="1114" y="65"/>
                    <a:pt x="1109" y="63"/>
                    <a:pt x="1105" y="63"/>
                  </a:cubicBezTo>
                  <a:cubicBezTo>
                    <a:pt x="1104" y="63"/>
                    <a:pt x="1102" y="63"/>
                    <a:pt x="1101" y="64"/>
                  </a:cubicBezTo>
                  <a:lnTo>
                    <a:pt x="1098" y="64"/>
                  </a:lnTo>
                  <a:cubicBezTo>
                    <a:pt x="1090" y="60"/>
                    <a:pt x="1083" y="53"/>
                    <a:pt x="1072" y="53"/>
                  </a:cubicBezTo>
                  <a:cubicBezTo>
                    <a:pt x="1064" y="53"/>
                    <a:pt x="1057" y="53"/>
                    <a:pt x="1050" y="50"/>
                  </a:cubicBezTo>
                  <a:cubicBezTo>
                    <a:pt x="1046" y="50"/>
                    <a:pt x="1039" y="50"/>
                    <a:pt x="1032" y="53"/>
                  </a:cubicBezTo>
                  <a:cubicBezTo>
                    <a:pt x="1032" y="50"/>
                    <a:pt x="1028" y="46"/>
                    <a:pt x="1024" y="46"/>
                  </a:cubicBezTo>
                  <a:cubicBezTo>
                    <a:pt x="1017" y="46"/>
                    <a:pt x="1010" y="42"/>
                    <a:pt x="1006" y="42"/>
                  </a:cubicBezTo>
                  <a:cubicBezTo>
                    <a:pt x="998" y="35"/>
                    <a:pt x="988" y="35"/>
                    <a:pt x="980" y="35"/>
                  </a:cubicBezTo>
                  <a:cubicBezTo>
                    <a:pt x="969" y="35"/>
                    <a:pt x="954" y="35"/>
                    <a:pt x="944" y="31"/>
                  </a:cubicBezTo>
                  <a:cubicBezTo>
                    <a:pt x="929" y="28"/>
                    <a:pt x="918" y="28"/>
                    <a:pt x="903" y="20"/>
                  </a:cubicBezTo>
                  <a:cubicBezTo>
                    <a:pt x="902" y="21"/>
                    <a:pt x="901" y="22"/>
                    <a:pt x="900" y="22"/>
                  </a:cubicBezTo>
                  <a:cubicBezTo>
                    <a:pt x="897" y="22"/>
                    <a:pt x="895" y="20"/>
                    <a:pt x="892" y="20"/>
                  </a:cubicBezTo>
                  <a:cubicBezTo>
                    <a:pt x="890" y="18"/>
                    <a:pt x="888" y="18"/>
                    <a:pt x="886" y="18"/>
                  </a:cubicBezTo>
                  <a:cubicBezTo>
                    <a:pt x="885" y="18"/>
                    <a:pt x="883" y="18"/>
                    <a:pt x="881" y="16"/>
                  </a:cubicBezTo>
                  <a:cubicBezTo>
                    <a:pt x="880" y="15"/>
                    <a:pt x="880" y="15"/>
                    <a:pt x="879" y="15"/>
                  </a:cubicBezTo>
                  <a:cubicBezTo>
                    <a:pt x="877" y="15"/>
                    <a:pt x="875" y="17"/>
                    <a:pt x="874" y="17"/>
                  </a:cubicBezTo>
                  <a:cubicBezTo>
                    <a:pt x="874" y="17"/>
                    <a:pt x="874" y="17"/>
                    <a:pt x="874" y="16"/>
                  </a:cubicBezTo>
                  <a:cubicBezTo>
                    <a:pt x="863" y="9"/>
                    <a:pt x="848" y="9"/>
                    <a:pt x="837" y="6"/>
                  </a:cubicBezTo>
                  <a:lnTo>
                    <a:pt x="830" y="6"/>
                  </a:lnTo>
                  <a:cubicBezTo>
                    <a:pt x="826" y="2"/>
                    <a:pt x="823" y="1"/>
                    <a:pt x="8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5"/>
            <p:cNvSpPr/>
            <p:nvPr/>
          </p:nvSpPr>
          <p:spPr>
            <a:xfrm>
              <a:off x="3637361" y="3145192"/>
              <a:ext cx="245" cy="196"/>
            </a:xfrm>
            <a:custGeom>
              <a:avLst/>
              <a:gdLst/>
              <a:ahLst/>
              <a:cxnLst/>
              <a:rect l="l" t="t" r="r" b="b"/>
              <a:pathLst>
                <a:path w="5" h="4" extrusionOk="0">
                  <a:moveTo>
                    <a:pt x="1" y="0"/>
                  </a:moveTo>
                  <a:lnTo>
                    <a:pt x="4" y="4"/>
                  </a:ln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5"/>
            <p:cNvSpPr/>
            <p:nvPr/>
          </p:nvSpPr>
          <p:spPr>
            <a:xfrm>
              <a:off x="3681233" y="3154909"/>
              <a:ext cx="49" cy="49"/>
            </a:xfrm>
            <a:custGeom>
              <a:avLst/>
              <a:gdLst/>
              <a:ahLst/>
              <a:cxnLst/>
              <a:rect l="l" t="t" r="r" b="b"/>
              <a:pathLst>
                <a:path w="1" h="1" extrusionOk="0">
                  <a:moveTo>
                    <a:pt x="1" y="0"/>
                  </a:moveTo>
                  <a:lnTo>
                    <a:pt x="1" y="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5"/>
            <p:cNvSpPr/>
            <p:nvPr/>
          </p:nvSpPr>
          <p:spPr>
            <a:xfrm>
              <a:off x="3838172" y="3088463"/>
              <a:ext cx="245" cy="294"/>
            </a:xfrm>
            <a:custGeom>
              <a:avLst/>
              <a:gdLst/>
              <a:ahLst/>
              <a:cxnLst/>
              <a:rect l="l" t="t" r="r" b="b"/>
              <a:pathLst>
                <a:path w="5" h="6" extrusionOk="0">
                  <a:moveTo>
                    <a:pt x="1" y="1"/>
                  </a:moveTo>
                  <a:lnTo>
                    <a:pt x="1" y="5"/>
                  </a:lnTo>
                  <a:lnTo>
                    <a:pt x="4" y="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5"/>
            <p:cNvSpPr/>
            <p:nvPr/>
          </p:nvSpPr>
          <p:spPr>
            <a:xfrm>
              <a:off x="3378250" y="2315400"/>
              <a:ext cx="216666" cy="270256"/>
            </a:xfrm>
            <a:custGeom>
              <a:avLst/>
              <a:gdLst/>
              <a:ahLst/>
              <a:cxnLst/>
              <a:rect l="l" t="t" r="r" b="b"/>
              <a:pathLst>
                <a:path w="4415" h="5507" extrusionOk="0">
                  <a:moveTo>
                    <a:pt x="4111" y="1134"/>
                  </a:moveTo>
                  <a:lnTo>
                    <a:pt x="4111" y="1138"/>
                  </a:lnTo>
                  <a:lnTo>
                    <a:pt x="4106" y="1138"/>
                  </a:lnTo>
                  <a:lnTo>
                    <a:pt x="4111" y="1134"/>
                  </a:lnTo>
                  <a:close/>
                  <a:moveTo>
                    <a:pt x="4114" y="1134"/>
                  </a:moveTo>
                  <a:cubicBezTo>
                    <a:pt x="4118" y="1134"/>
                    <a:pt x="4118" y="1134"/>
                    <a:pt x="4121" y="1138"/>
                  </a:cubicBezTo>
                  <a:cubicBezTo>
                    <a:pt x="4121" y="1141"/>
                    <a:pt x="4118" y="1145"/>
                    <a:pt x="4111" y="1145"/>
                  </a:cubicBezTo>
                  <a:cubicBezTo>
                    <a:pt x="4111" y="1141"/>
                    <a:pt x="4114" y="1141"/>
                    <a:pt x="4114" y="1138"/>
                  </a:cubicBezTo>
                  <a:lnTo>
                    <a:pt x="4114" y="1134"/>
                  </a:lnTo>
                  <a:close/>
                  <a:moveTo>
                    <a:pt x="4180" y="1141"/>
                  </a:moveTo>
                  <a:lnTo>
                    <a:pt x="4180" y="1145"/>
                  </a:lnTo>
                  <a:lnTo>
                    <a:pt x="4180" y="1149"/>
                  </a:lnTo>
                  <a:cubicBezTo>
                    <a:pt x="4177" y="1149"/>
                    <a:pt x="4177" y="1149"/>
                    <a:pt x="4169" y="1153"/>
                  </a:cubicBezTo>
                  <a:cubicBezTo>
                    <a:pt x="4172" y="1149"/>
                    <a:pt x="4172" y="1145"/>
                    <a:pt x="4177" y="1145"/>
                  </a:cubicBezTo>
                  <a:lnTo>
                    <a:pt x="4180" y="1141"/>
                  </a:lnTo>
                  <a:close/>
                  <a:moveTo>
                    <a:pt x="4081" y="1167"/>
                  </a:moveTo>
                  <a:lnTo>
                    <a:pt x="4081" y="1175"/>
                  </a:lnTo>
                  <a:cubicBezTo>
                    <a:pt x="4077" y="1175"/>
                    <a:pt x="4074" y="1171"/>
                    <a:pt x="4081" y="1167"/>
                  </a:cubicBezTo>
                  <a:close/>
                  <a:moveTo>
                    <a:pt x="4103" y="1193"/>
                  </a:moveTo>
                  <a:lnTo>
                    <a:pt x="4103" y="1197"/>
                  </a:lnTo>
                  <a:lnTo>
                    <a:pt x="4099" y="1197"/>
                  </a:lnTo>
                  <a:lnTo>
                    <a:pt x="4103" y="1193"/>
                  </a:lnTo>
                  <a:close/>
                  <a:moveTo>
                    <a:pt x="3952" y="1222"/>
                  </a:moveTo>
                  <a:lnTo>
                    <a:pt x="3952" y="1226"/>
                  </a:lnTo>
                  <a:lnTo>
                    <a:pt x="3949" y="1226"/>
                  </a:lnTo>
                  <a:lnTo>
                    <a:pt x="3949" y="1222"/>
                  </a:lnTo>
                  <a:close/>
                  <a:moveTo>
                    <a:pt x="3828" y="1241"/>
                  </a:moveTo>
                  <a:cubicBezTo>
                    <a:pt x="3828" y="1244"/>
                    <a:pt x="3828" y="1244"/>
                    <a:pt x="3825" y="1248"/>
                  </a:cubicBezTo>
                  <a:cubicBezTo>
                    <a:pt x="3825" y="1244"/>
                    <a:pt x="3828" y="1244"/>
                    <a:pt x="3828" y="1241"/>
                  </a:cubicBezTo>
                  <a:close/>
                  <a:moveTo>
                    <a:pt x="4062" y="1255"/>
                  </a:moveTo>
                  <a:lnTo>
                    <a:pt x="4059" y="1259"/>
                  </a:lnTo>
                  <a:lnTo>
                    <a:pt x="4059" y="1255"/>
                  </a:lnTo>
                  <a:close/>
                  <a:moveTo>
                    <a:pt x="4191" y="1292"/>
                  </a:moveTo>
                  <a:lnTo>
                    <a:pt x="4191" y="1295"/>
                  </a:lnTo>
                  <a:lnTo>
                    <a:pt x="4187" y="1292"/>
                  </a:lnTo>
                  <a:close/>
                  <a:moveTo>
                    <a:pt x="3827" y="1311"/>
                  </a:moveTo>
                  <a:cubicBezTo>
                    <a:pt x="3828" y="1311"/>
                    <a:pt x="3828" y="1312"/>
                    <a:pt x="3828" y="1314"/>
                  </a:cubicBezTo>
                  <a:lnTo>
                    <a:pt x="3825" y="1314"/>
                  </a:lnTo>
                  <a:cubicBezTo>
                    <a:pt x="3825" y="1312"/>
                    <a:pt x="3826" y="1311"/>
                    <a:pt x="3827" y="1311"/>
                  </a:cubicBezTo>
                  <a:close/>
                  <a:moveTo>
                    <a:pt x="3773" y="1354"/>
                  </a:moveTo>
                  <a:lnTo>
                    <a:pt x="3773" y="1358"/>
                  </a:lnTo>
                  <a:lnTo>
                    <a:pt x="3769" y="1358"/>
                  </a:lnTo>
                  <a:lnTo>
                    <a:pt x="3773" y="1354"/>
                  </a:lnTo>
                  <a:close/>
                  <a:moveTo>
                    <a:pt x="3925" y="1583"/>
                  </a:moveTo>
                  <a:cubicBezTo>
                    <a:pt x="3927" y="1583"/>
                    <a:pt x="3928" y="1585"/>
                    <a:pt x="3930" y="1585"/>
                  </a:cubicBezTo>
                  <a:cubicBezTo>
                    <a:pt x="3928" y="1585"/>
                    <a:pt x="3927" y="1588"/>
                    <a:pt x="3926" y="1588"/>
                  </a:cubicBezTo>
                  <a:cubicBezTo>
                    <a:pt x="3925" y="1588"/>
                    <a:pt x="3925" y="1587"/>
                    <a:pt x="3923" y="1585"/>
                  </a:cubicBezTo>
                  <a:lnTo>
                    <a:pt x="3920" y="1585"/>
                  </a:lnTo>
                  <a:cubicBezTo>
                    <a:pt x="3922" y="1583"/>
                    <a:pt x="3924" y="1583"/>
                    <a:pt x="3925" y="1583"/>
                  </a:cubicBezTo>
                  <a:close/>
                  <a:moveTo>
                    <a:pt x="3806" y="1637"/>
                  </a:moveTo>
                  <a:lnTo>
                    <a:pt x="3810" y="1640"/>
                  </a:lnTo>
                  <a:lnTo>
                    <a:pt x="3798" y="1637"/>
                  </a:lnTo>
                  <a:close/>
                  <a:moveTo>
                    <a:pt x="3798" y="1655"/>
                  </a:moveTo>
                  <a:cubicBezTo>
                    <a:pt x="3795" y="1659"/>
                    <a:pt x="3791" y="1659"/>
                    <a:pt x="3788" y="1659"/>
                  </a:cubicBezTo>
                  <a:cubicBezTo>
                    <a:pt x="3791" y="1655"/>
                    <a:pt x="3795" y="1655"/>
                    <a:pt x="3798" y="1655"/>
                  </a:cubicBezTo>
                  <a:close/>
                  <a:moveTo>
                    <a:pt x="3773" y="1662"/>
                  </a:moveTo>
                  <a:lnTo>
                    <a:pt x="3773" y="1666"/>
                  </a:lnTo>
                  <a:lnTo>
                    <a:pt x="3769" y="1662"/>
                  </a:lnTo>
                  <a:close/>
                  <a:moveTo>
                    <a:pt x="3788" y="1662"/>
                  </a:moveTo>
                  <a:lnTo>
                    <a:pt x="3788" y="1666"/>
                  </a:lnTo>
                  <a:lnTo>
                    <a:pt x="3784" y="1666"/>
                  </a:lnTo>
                  <a:lnTo>
                    <a:pt x="3788" y="1662"/>
                  </a:lnTo>
                  <a:close/>
                  <a:moveTo>
                    <a:pt x="3722" y="1769"/>
                  </a:moveTo>
                  <a:lnTo>
                    <a:pt x="3725" y="1772"/>
                  </a:lnTo>
                  <a:lnTo>
                    <a:pt x="3722" y="1772"/>
                  </a:lnTo>
                  <a:lnTo>
                    <a:pt x="3722" y="1769"/>
                  </a:lnTo>
                  <a:close/>
                  <a:moveTo>
                    <a:pt x="3527" y="1977"/>
                  </a:moveTo>
                  <a:lnTo>
                    <a:pt x="3527" y="1981"/>
                  </a:lnTo>
                  <a:cubicBezTo>
                    <a:pt x="3524" y="1981"/>
                    <a:pt x="3524" y="1985"/>
                    <a:pt x="3520" y="1989"/>
                  </a:cubicBezTo>
                  <a:cubicBezTo>
                    <a:pt x="3520" y="1985"/>
                    <a:pt x="3524" y="1981"/>
                    <a:pt x="3527" y="1977"/>
                  </a:cubicBezTo>
                  <a:close/>
                  <a:moveTo>
                    <a:pt x="3410" y="2146"/>
                  </a:moveTo>
                  <a:lnTo>
                    <a:pt x="3410" y="2150"/>
                  </a:lnTo>
                  <a:lnTo>
                    <a:pt x="3407" y="2150"/>
                  </a:lnTo>
                  <a:lnTo>
                    <a:pt x="3407" y="2146"/>
                  </a:lnTo>
                  <a:close/>
                  <a:moveTo>
                    <a:pt x="3077" y="2696"/>
                  </a:moveTo>
                  <a:lnTo>
                    <a:pt x="3077" y="2700"/>
                  </a:lnTo>
                  <a:lnTo>
                    <a:pt x="3072" y="2700"/>
                  </a:lnTo>
                  <a:lnTo>
                    <a:pt x="3072" y="2696"/>
                  </a:lnTo>
                  <a:close/>
                  <a:moveTo>
                    <a:pt x="2820" y="2957"/>
                  </a:moveTo>
                  <a:cubicBezTo>
                    <a:pt x="2820" y="2960"/>
                    <a:pt x="2816" y="2960"/>
                    <a:pt x="2816" y="2964"/>
                  </a:cubicBezTo>
                  <a:lnTo>
                    <a:pt x="2816" y="2960"/>
                  </a:lnTo>
                  <a:lnTo>
                    <a:pt x="2820" y="2957"/>
                  </a:lnTo>
                  <a:close/>
                  <a:moveTo>
                    <a:pt x="491" y="3441"/>
                  </a:moveTo>
                  <a:lnTo>
                    <a:pt x="491" y="3444"/>
                  </a:lnTo>
                  <a:lnTo>
                    <a:pt x="488" y="3444"/>
                  </a:lnTo>
                  <a:lnTo>
                    <a:pt x="488" y="3441"/>
                  </a:lnTo>
                  <a:close/>
                  <a:moveTo>
                    <a:pt x="2984" y="1"/>
                  </a:moveTo>
                  <a:cubicBezTo>
                    <a:pt x="2974" y="1"/>
                    <a:pt x="2974" y="1"/>
                    <a:pt x="2962" y="8"/>
                  </a:cubicBezTo>
                  <a:cubicBezTo>
                    <a:pt x="2955" y="12"/>
                    <a:pt x="2948" y="19"/>
                    <a:pt x="2940" y="23"/>
                  </a:cubicBezTo>
                  <a:cubicBezTo>
                    <a:pt x="2938" y="26"/>
                    <a:pt x="2935" y="31"/>
                    <a:pt x="2932" y="31"/>
                  </a:cubicBezTo>
                  <a:cubicBezTo>
                    <a:pt x="2931" y="31"/>
                    <a:pt x="2931" y="31"/>
                    <a:pt x="2930" y="30"/>
                  </a:cubicBezTo>
                  <a:cubicBezTo>
                    <a:pt x="2923" y="41"/>
                    <a:pt x="2911" y="45"/>
                    <a:pt x="2904" y="45"/>
                  </a:cubicBezTo>
                  <a:cubicBezTo>
                    <a:pt x="2901" y="45"/>
                    <a:pt x="2896" y="41"/>
                    <a:pt x="2896" y="38"/>
                  </a:cubicBezTo>
                  <a:cubicBezTo>
                    <a:pt x="2896" y="30"/>
                    <a:pt x="2893" y="30"/>
                    <a:pt x="2886" y="30"/>
                  </a:cubicBezTo>
                  <a:lnTo>
                    <a:pt x="2879" y="30"/>
                  </a:lnTo>
                  <a:cubicBezTo>
                    <a:pt x="2879" y="34"/>
                    <a:pt x="2879" y="38"/>
                    <a:pt x="2874" y="41"/>
                  </a:cubicBezTo>
                  <a:cubicBezTo>
                    <a:pt x="2867" y="52"/>
                    <a:pt x="2857" y="67"/>
                    <a:pt x="2849" y="82"/>
                  </a:cubicBezTo>
                  <a:cubicBezTo>
                    <a:pt x="2842" y="93"/>
                    <a:pt x="2830" y="104"/>
                    <a:pt x="2827" y="115"/>
                  </a:cubicBezTo>
                  <a:cubicBezTo>
                    <a:pt x="2820" y="126"/>
                    <a:pt x="2813" y="133"/>
                    <a:pt x="2805" y="144"/>
                  </a:cubicBezTo>
                  <a:cubicBezTo>
                    <a:pt x="2805" y="151"/>
                    <a:pt x="2801" y="155"/>
                    <a:pt x="2794" y="159"/>
                  </a:cubicBezTo>
                  <a:cubicBezTo>
                    <a:pt x="2791" y="162"/>
                    <a:pt x="2794" y="170"/>
                    <a:pt x="2786" y="173"/>
                  </a:cubicBezTo>
                  <a:cubicBezTo>
                    <a:pt x="2783" y="173"/>
                    <a:pt x="2783" y="181"/>
                    <a:pt x="2779" y="184"/>
                  </a:cubicBezTo>
                  <a:cubicBezTo>
                    <a:pt x="2769" y="206"/>
                    <a:pt x="2754" y="221"/>
                    <a:pt x="2739" y="243"/>
                  </a:cubicBezTo>
                  <a:cubicBezTo>
                    <a:pt x="2732" y="261"/>
                    <a:pt x="2717" y="276"/>
                    <a:pt x="2703" y="294"/>
                  </a:cubicBezTo>
                  <a:cubicBezTo>
                    <a:pt x="2691" y="309"/>
                    <a:pt x="2681" y="327"/>
                    <a:pt x="2666" y="346"/>
                  </a:cubicBezTo>
                  <a:cubicBezTo>
                    <a:pt x="2662" y="349"/>
                    <a:pt x="2659" y="357"/>
                    <a:pt x="2654" y="364"/>
                  </a:cubicBezTo>
                  <a:cubicBezTo>
                    <a:pt x="2647" y="368"/>
                    <a:pt x="2647" y="379"/>
                    <a:pt x="2640" y="379"/>
                  </a:cubicBezTo>
                  <a:cubicBezTo>
                    <a:pt x="2640" y="390"/>
                    <a:pt x="2632" y="393"/>
                    <a:pt x="2629" y="401"/>
                  </a:cubicBezTo>
                  <a:cubicBezTo>
                    <a:pt x="2625" y="408"/>
                    <a:pt x="2618" y="412"/>
                    <a:pt x="2615" y="419"/>
                  </a:cubicBezTo>
                  <a:cubicBezTo>
                    <a:pt x="2610" y="426"/>
                    <a:pt x="2610" y="430"/>
                    <a:pt x="2607" y="434"/>
                  </a:cubicBezTo>
                  <a:lnTo>
                    <a:pt x="2603" y="434"/>
                  </a:lnTo>
                  <a:cubicBezTo>
                    <a:pt x="2596" y="449"/>
                    <a:pt x="2588" y="463"/>
                    <a:pt x="2581" y="474"/>
                  </a:cubicBezTo>
                  <a:cubicBezTo>
                    <a:pt x="2571" y="496"/>
                    <a:pt x="2552" y="511"/>
                    <a:pt x="2544" y="529"/>
                  </a:cubicBezTo>
                  <a:cubicBezTo>
                    <a:pt x="2519" y="562"/>
                    <a:pt x="2500" y="595"/>
                    <a:pt x="2475" y="625"/>
                  </a:cubicBezTo>
                  <a:cubicBezTo>
                    <a:pt x="2471" y="628"/>
                    <a:pt x="2471" y="632"/>
                    <a:pt x="2468" y="635"/>
                  </a:cubicBezTo>
                  <a:cubicBezTo>
                    <a:pt x="2468" y="639"/>
                    <a:pt x="2464" y="643"/>
                    <a:pt x="2464" y="647"/>
                  </a:cubicBezTo>
                  <a:cubicBezTo>
                    <a:pt x="2453" y="657"/>
                    <a:pt x="2449" y="669"/>
                    <a:pt x="2439" y="676"/>
                  </a:cubicBezTo>
                  <a:cubicBezTo>
                    <a:pt x="2434" y="679"/>
                    <a:pt x="2427" y="687"/>
                    <a:pt x="2427" y="691"/>
                  </a:cubicBezTo>
                  <a:cubicBezTo>
                    <a:pt x="2427" y="694"/>
                    <a:pt x="2424" y="698"/>
                    <a:pt x="2420" y="701"/>
                  </a:cubicBezTo>
                  <a:cubicBezTo>
                    <a:pt x="2412" y="713"/>
                    <a:pt x="2405" y="720"/>
                    <a:pt x="2398" y="731"/>
                  </a:cubicBezTo>
                  <a:cubicBezTo>
                    <a:pt x="2395" y="738"/>
                    <a:pt x="2390" y="742"/>
                    <a:pt x="2383" y="742"/>
                  </a:cubicBezTo>
                  <a:lnTo>
                    <a:pt x="2383" y="749"/>
                  </a:lnTo>
                  <a:cubicBezTo>
                    <a:pt x="2380" y="753"/>
                    <a:pt x="2380" y="753"/>
                    <a:pt x="2376" y="753"/>
                  </a:cubicBezTo>
                  <a:lnTo>
                    <a:pt x="2373" y="757"/>
                  </a:lnTo>
                  <a:cubicBezTo>
                    <a:pt x="2368" y="764"/>
                    <a:pt x="2361" y="771"/>
                    <a:pt x="2358" y="779"/>
                  </a:cubicBezTo>
                  <a:cubicBezTo>
                    <a:pt x="2351" y="789"/>
                    <a:pt x="2339" y="793"/>
                    <a:pt x="2336" y="801"/>
                  </a:cubicBezTo>
                  <a:cubicBezTo>
                    <a:pt x="2336" y="804"/>
                    <a:pt x="2332" y="808"/>
                    <a:pt x="2329" y="811"/>
                  </a:cubicBezTo>
                  <a:cubicBezTo>
                    <a:pt x="2329" y="815"/>
                    <a:pt x="2321" y="815"/>
                    <a:pt x="2321" y="819"/>
                  </a:cubicBezTo>
                  <a:cubicBezTo>
                    <a:pt x="2321" y="823"/>
                    <a:pt x="2317" y="823"/>
                    <a:pt x="2314" y="826"/>
                  </a:cubicBezTo>
                  <a:cubicBezTo>
                    <a:pt x="2310" y="830"/>
                    <a:pt x="2307" y="830"/>
                    <a:pt x="2307" y="833"/>
                  </a:cubicBezTo>
                  <a:cubicBezTo>
                    <a:pt x="2307" y="841"/>
                    <a:pt x="2299" y="845"/>
                    <a:pt x="2295" y="848"/>
                  </a:cubicBezTo>
                  <a:cubicBezTo>
                    <a:pt x="2292" y="852"/>
                    <a:pt x="2288" y="852"/>
                    <a:pt x="2288" y="852"/>
                  </a:cubicBezTo>
                  <a:cubicBezTo>
                    <a:pt x="2285" y="859"/>
                    <a:pt x="2277" y="863"/>
                    <a:pt x="2273" y="867"/>
                  </a:cubicBezTo>
                  <a:cubicBezTo>
                    <a:pt x="2270" y="874"/>
                    <a:pt x="2266" y="877"/>
                    <a:pt x="2258" y="885"/>
                  </a:cubicBezTo>
                  <a:cubicBezTo>
                    <a:pt x="2251" y="889"/>
                    <a:pt x="2248" y="896"/>
                    <a:pt x="2244" y="903"/>
                  </a:cubicBezTo>
                  <a:lnTo>
                    <a:pt x="2226" y="921"/>
                  </a:lnTo>
                  <a:cubicBezTo>
                    <a:pt x="2222" y="925"/>
                    <a:pt x="2219" y="933"/>
                    <a:pt x="2214" y="936"/>
                  </a:cubicBezTo>
                  <a:cubicBezTo>
                    <a:pt x="2211" y="940"/>
                    <a:pt x="2207" y="940"/>
                    <a:pt x="2204" y="943"/>
                  </a:cubicBezTo>
                  <a:lnTo>
                    <a:pt x="2200" y="947"/>
                  </a:lnTo>
                  <a:cubicBezTo>
                    <a:pt x="2185" y="965"/>
                    <a:pt x="2178" y="980"/>
                    <a:pt x="2160" y="995"/>
                  </a:cubicBezTo>
                  <a:cubicBezTo>
                    <a:pt x="2156" y="999"/>
                    <a:pt x="2153" y="1006"/>
                    <a:pt x="2148" y="1013"/>
                  </a:cubicBezTo>
                  <a:cubicBezTo>
                    <a:pt x="2145" y="1017"/>
                    <a:pt x="2141" y="1024"/>
                    <a:pt x="2134" y="1028"/>
                  </a:cubicBezTo>
                  <a:cubicBezTo>
                    <a:pt x="2126" y="1031"/>
                    <a:pt x="2131" y="1039"/>
                    <a:pt x="2123" y="1046"/>
                  </a:cubicBezTo>
                  <a:cubicBezTo>
                    <a:pt x="2123" y="1046"/>
                    <a:pt x="2123" y="1050"/>
                    <a:pt x="2119" y="1050"/>
                  </a:cubicBezTo>
                  <a:cubicBezTo>
                    <a:pt x="2112" y="1053"/>
                    <a:pt x="2112" y="1057"/>
                    <a:pt x="2109" y="1065"/>
                  </a:cubicBezTo>
                  <a:cubicBezTo>
                    <a:pt x="2104" y="1068"/>
                    <a:pt x="2101" y="1072"/>
                    <a:pt x="2097" y="1075"/>
                  </a:cubicBezTo>
                  <a:cubicBezTo>
                    <a:pt x="2094" y="1083"/>
                    <a:pt x="2087" y="1087"/>
                    <a:pt x="2082" y="1094"/>
                  </a:cubicBezTo>
                  <a:cubicBezTo>
                    <a:pt x="2082" y="1097"/>
                    <a:pt x="2075" y="1101"/>
                    <a:pt x="2075" y="1109"/>
                  </a:cubicBezTo>
                  <a:cubicBezTo>
                    <a:pt x="2068" y="1109"/>
                    <a:pt x="2068" y="1116"/>
                    <a:pt x="2065" y="1119"/>
                  </a:cubicBezTo>
                  <a:cubicBezTo>
                    <a:pt x="2038" y="1153"/>
                    <a:pt x="2016" y="1182"/>
                    <a:pt x="1994" y="1211"/>
                  </a:cubicBezTo>
                  <a:cubicBezTo>
                    <a:pt x="1991" y="1219"/>
                    <a:pt x="1987" y="1222"/>
                    <a:pt x="1980" y="1226"/>
                  </a:cubicBezTo>
                  <a:cubicBezTo>
                    <a:pt x="1977" y="1229"/>
                    <a:pt x="1972" y="1237"/>
                    <a:pt x="1972" y="1241"/>
                  </a:cubicBezTo>
                  <a:cubicBezTo>
                    <a:pt x="1972" y="1244"/>
                    <a:pt x="1969" y="1248"/>
                    <a:pt x="1965" y="1248"/>
                  </a:cubicBezTo>
                  <a:cubicBezTo>
                    <a:pt x="1958" y="1255"/>
                    <a:pt x="1947" y="1263"/>
                    <a:pt x="1943" y="1273"/>
                  </a:cubicBezTo>
                  <a:cubicBezTo>
                    <a:pt x="1928" y="1288"/>
                    <a:pt x="1918" y="1303"/>
                    <a:pt x="1906" y="1321"/>
                  </a:cubicBezTo>
                  <a:cubicBezTo>
                    <a:pt x="1903" y="1321"/>
                    <a:pt x="1899" y="1325"/>
                    <a:pt x="1899" y="1329"/>
                  </a:cubicBezTo>
                  <a:cubicBezTo>
                    <a:pt x="1892" y="1339"/>
                    <a:pt x="1889" y="1347"/>
                    <a:pt x="1881" y="1351"/>
                  </a:cubicBezTo>
                  <a:cubicBezTo>
                    <a:pt x="1877" y="1354"/>
                    <a:pt x="1877" y="1354"/>
                    <a:pt x="1877" y="1358"/>
                  </a:cubicBezTo>
                  <a:cubicBezTo>
                    <a:pt x="1877" y="1361"/>
                    <a:pt x="1874" y="1365"/>
                    <a:pt x="1870" y="1369"/>
                  </a:cubicBezTo>
                  <a:cubicBezTo>
                    <a:pt x="1867" y="1380"/>
                    <a:pt x="1852" y="1383"/>
                    <a:pt x="1848" y="1398"/>
                  </a:cubicBezTo>
                  <a:cubicBezTo>
                    <a:pt x="1837" y="1398"/>
                    <a:pt x="1840" y="1413"/>
                    <a:pt x="1833" y="1413"/>
                  </a:cubicBezTo>
                  <a:cubicBezTo>
                    <a:pt x="1833" y="1420"/>
                    <a:pt x="1826" y="1427"/>
                    <a:pt x="1823" y="1435"/>
                  </a:cubicBezTo>
                  <a:cubicBezTo>
                    <a:pt x="1801" y="1461"/>
                    <a:pt x="1782" y="1486"/>
                    <a:pt x="1764" y="1512"/>
                  </a:cubicBezTo>
                  <a:cubicBezTo>
                    <a:pt x="1760" y="1515"/>
                    <a:pt x="1757" y="1515"/>
                    <a:pt x="1757" y="1519"/>
                  </a:cubicBezTo>
                  <a:cubicBezTo>
                    <a:pt x="1757" y="1527"/>
                    <a:pt x="1752" y="1530"/>
                    <a:pt x="1749" y="1534"/>
                  </a:cubicBezTo>
                  <a:cubicBezTo>
                    <a:pt x="1745" y="1537"/>
                    <a:pt x="1745" y="1545"/>
                    <a:pt x="1742" y="1549"/>
                  </a:cubicBezTo>
                  <a:cubicBezTo>
                    <a:pt x="1735" y="1556"/>
                    <a:pt x="1730" y="1567"/>
                    <a:pt x="1723" y="1574"/>
                  </a:cubicBezTo>
                  <a:cubicBezTo>
                    <a:pt x="1720" y="1585"/>
                    <a:pt x="1713" y="1593"/>
                    <a:pt x="1705" y="1603"/>
                  </a:cubicBezTo>
                  <a:cubicBezTo>
                    <a:pt x="1698" y="1611"/>
                    <a:pt x="1694" y="1622"/>
                    <a:pt x="1683" y="1629"/>
                  </a:cubicBezTo>
                  <a:cubicBezTo>
                    <a:pt x="1683" y="1629"/>
                    <a:pt x="1679" y="1633"/>
                    <a:pt x="1683" y="1637"/>
                  </a:cubicBezTo>
                  <a:cubicBezTo>
                    <a:pt x="1683" y="1640"/>
                    <a:pt x="1679" y="1644"/>
                    <a:pt x="1676" y="1647"/>
                  </a:cubicBezTo>
                  <a:cubicBezTo>
                    <a:pt x="1669" y="1651"/>
                    <a:pt x="1664" y="1655"/>
                    <a:pt x="1664" y="1662"/>
                  </a:cubicBezTo>
                  <a:cubicBezTo>
                    <a:pt x="1661" y="1673"/>
                    <a:pt x="1654" y="1681"/>
                    <a:pt x="1647" y="1688"/>
                  </a:cubicBezTo>
                  <a:cubicBezTo>
                    <a:pt x="1642" y="1695"/>
                    <a:pt x="1635" y="1703"/>
                    <a:pt x="1632" y="1710"/>
                  </a:cubicBezTo>
                  <a:cubicBezTo>
                    <a:pt x="1628" y="1710"/>
                    <a:pt x="1628" y="1713"/>
                    <a:pt x="1625" y="1717"/>
                  </a:cubicBezTo>
                  <a:cubicBezTo>
                    <a:pt x="1625" y="1721"/>
                    <a:pt x="1617" y="1725"/>
                    <a:pt x="1617" y="1725"/>
                  </a:cubicBezTo>
                  <a:cubicBezTo>
                    <a:pt x="1617" y="1732"/>
                    <a:pt x="1613" y="1732"/>
                    <a:pt x="1613" y="1735"/>
                  </a:cubicBezTo>
                  <a:cubicBezTo>
                    <a:pt x="1606" y="1747"/>
                    <a:pt x="1595" y="1761"/>
                    <a:pt x="1588" y="1772"/>
                  </a:cubicBezTo>
                  <a:cubicBezTo>
                    <a:pt x="1584" y="1772"/>
                    <a:pt x="1581" y="1776"/>
                    <a:pt x="1581" y="1779"/>
                  </a:cubicBezTo>
                  <a:cubicBezTo>
                    <a:pt x="1581" y="1787"/>
                    <a:pt x="1576" y="1791"/>
                    <a:pt x="1573" y="1794"/>
                  </a:cubicBezTo>
                  <a:cubicBezTo>
                    <a:pt x="1566" y="1801"/>
                    <a:pt x="1562" y="1805"/>
                    <a:pt x="1559" y="1813"/>
                  </a:cubicBezTo>
                  <a:cubicBezTo>
                    <a:pt x="1532" y="1849"/>
                    <a:pt x="1503" y="1886"/>
                    <a:pt x="1478" y="1926"/>
                  </a:cubicBezTo>
                  <a:cubicBezTo>
                    <a:pt x="1474" y="1930"/>
                    <a:pt x="1471" y="1933"/>
                    <a:pt x="1466" y="1941"/>
                  </a:cubicBezTo>
                  <a:cubicBezTo>
                    <a:pt x="1463" y="1945"/>
                    <a:pt x="1456" y="1952"/>
                    <a:pt x="1452" y="1959"/>
                  </a:cubicBezTo>
                  <a:cubicBezTo>
                    <a:pt x="1444" y="1970"/>
                    <a:pt x="1434" y="1985"/>
                    <a:pt x="1422" y="1996"/>
                  </a:cubicBezTo>
                  <a:cubicBezTo>
                    <a:pt x="1422" y="1999"/>
                    <a:pt x="1419" y="1999"/>
                    <a:pt x="1419" y="2003"/>
                  </a:cubicBezTo>
                  <a:cubicBezTo>
                    <a:pt x="1415" y="2014"/>
                    <a:pt x="1412" y="2025"/>
                    <a:pt x="1405" y="2033"/>
                  </a:cubicBezTo>
                  <a:lnTo>
                    <a:pt x="1400" y="2036"/>
                  </a:lnTo>
                  <a:cubicBezTo>
                    <a:pt x="1400" y="2043"/>
                    <a:pt x="1393" y="2051"/>
                    <a:pt x="1390" y="2055"/>
                  </a:cubicBezTo>
                  <a:cubicBezTo>
                    <a:pt x="1383" y="2062"/>
                    <a:pt x="1383" y="2069"/>
                    <a:pt x="1378" y="2077"/>
                  </a:cubicBezTo>
                  <a:cubicBezTo>
                    <a:pt x="1356" y="2102"/>
                    <a:pt x="1334" y="2128"/>
                    <a:pt x="1317" y="2157"/>
                  </a:cubicBezTo>
                  <a:cubicBezTo>
                    <a:pt x="1312" y="2168"/>
                    <a:pt x="1302" y="2175"/>
                    <a:pt x="1302" y="2190"/>
                  </a:cubicBezTo>
                  <a:lnTo>
                    <a:pt x="1298" y="2194"/>
                  </a:lnTo>
                  <a:cubicBezTo>
                    <a:pt x="1283" y="2212"/>
                    <a:pt x="1273" y="2234"/>
                    <a:pt x="1258" y="2253"/>
                  </a:cubicBezTo>
                  <a:cubicBezTo>
                    <a:pt x="1254" y="2256"/>
                    <a:pt x="1254" y="2256"/>
                    <a:pt x="1254" y="2260"/>
                  </a:cubicBezTo>
                  <a:lnTo>
                    <a:pt x="1251" y="2260"/>
                  </a:lnTo>
                  <a:cubicBezTo>
                    <a:pt x="1258" y="2263"/>
                    <a:pt x="1251" y="2271"/>
                    <a:pt x="1251" y="2271"/>
                  </a:cubicBezTo>
                  <a:cubicBezTo>
                    <a:pt x="1236" y="2289"/>
                    <a:pt x="1224" y="2307"/>
                    <a:pt x="1214" y="2326"/>
                  </a:cubicBezTo>
                  <a:lnTo>
                    <a:pt x="1210" y="2329"/>
                  </a:lnTo>
                  <a:cubicBezTo>
                    <a:pt x="1202" y="2341"/>
                    <a:pt x="1199" y="2351"/>
                    <a:pt x="1192" y="2363"/>
                  </a:cubicBezTo>
                  <a:lnTo>
                    <a:pt x="1188" y="2366"/>
                  </a:lnTo>
                  <a:cubicBezTo>
                    <a:pt x="1185" y="2373"/>
                    <a:pt x="1180" y="2385"/>
                    <a:pt x="1177" y="2392"/>
                  </a:cubicBezTo>
                  <a:cubicBezTo>
                    <a:pt x="1173" y="2395"/>
                    <a:pt x="1170" y="2395"/>
                    <a:pt x="1170" y="2399"/>
                  </a:cubicBezTo>
                  <a:cubicBezTo>
                    <a:pt x="1166" y="2410"/>
                    <a:pt x="1158" y="2421"/>
                    <a:pt x="1151" y="2432"/>
                  </a:cubicBezTo>
                  <a:cubicBezTo>
                    <a:pt x="1148" y="2439"/>
                    <a:pt x="1141" y="2447"/>
                    <a:pt x="1136" y="2454"/>
                  </a:cubicBezTo>
                  <a:cubicBezTo>
                    <a:pt x="1141" y="2451"/>
                    <a:pt x="1144" y="2447"/>
                    <a:pt x="1148" y="2443"/>
                  </a:cubicBezTo>
                  <a:lnTo>
                    <a:pt x="1148" y="2443"/>
                  </a:lnTo>
                  <a:cubicBezTo>
                    <a:pt x="1148" y="2447"/>
                    <a:pt x="1144" y="2451"/>
                    <a:pt x="1141" y="2454"/>
                  </a:cubicBezTo>
                  <a:cubicBezTo>
                    <a:pt x="1136" y="2458"/>
                    <a:pt x="1133" y="2461"/>
                    <a:pt x="1133" y="2465"/>
                  </a:cubicBezTo>
                  <a:cubicBezTo>
                    <a:pt x="1133" y="2469"/>
                    <a:pt x="1129" y="2473"/>
                    <a:pt x="1129" y="2476"/>
                  </a:cubicBezTo>
                  <a:cubicBezTo>
                    <a:pt x="1129" y="2480"/>
                    <a:pt x="1122" y="2483"/>
                    <a:pt x="1122" y="2487"/>
                  </a:cubicBezTo>
                  <a:lnTo>
                    <a:pt x="1111" y="2498"/>
                  </a:lnTo>
                  <a:cubicBezTo>
                    <a:pt x="1114" y="2498"/>
                    <a:pt x="1119" y="2495"/>
                    <a:pt x="1122" y="2495"/>
                  </a:cubicBezTo>
                  <a:cubicBezTo>
                    <a:pt x="1119" y="2498"/>
                    <a:pt x="1119" y="2502"/>
                    <a:pt x="1114" y="2502"/>
                  </a:cubicBezTo>
                  <a:cubicBezTo>
                    <a:pt x="1104" y="2517"/>
                    <a:pt x="1097" y="2535"/>
                    <a:pt x="1085" y="2549"/>
                  </a:cubicBezTo>
                  <a:cubicBezTo>
                    <a:pt x="1082" y="2549"/>
                    <a:pt x="1082" y="2549"/>
                    <a:pt x="1082" y="2553"/>
                  </a:cubicBezTo>
                  <a:cubicBezTo>
                    <a:pt x="1078" y="2561"/>
                    <a:pt x="1078" y="2568"/>
                    <a:pt x="1070" y="2571"/>
                  </a:cubicBezTo>
                  <a:cubicBezTo>
                    <a:pt x="1067" y="2579"/>
                    <a:pt x="1067" y="2586"/>
                    <a:pt x="1060" y="2593"/>
                  </a:cubicBezTo>
                  <a:cubicBezTo>
                    <a:pt x="1060" y="2593"/>
                    <a:pt x="1056" y="2597"/>
                    <a:pt x="1056" y="2601"/>
                  </a:cubicBezTo>
                  <a:cubicBezTo>
                    <a:pt x="1056" y="2608"/>
                    <a:pt x="1048" y="2612"/>
                    <a:pt x="1045" y="2619"/>
                  </a:cubicBezTo>
                  <a:cubicBezTo>
                    <a:pt x="1041" y="2623"/>
                    <a:pt x="1038" y="2630"/>
                    <a:pt x="1034" y="2637"/>
                  </a:cubicBezTo>
                  <a:cubicBezTo>
                    <a:pt x="1026" y="2641"/>
                    <a:pt x="1026" y="2652"/>
                    <a:pt x="1023" y="2659"/>
                  </a:cubicBezTo>
                  <a:cubicBezTo>
                    <a:pt x="1019" y="2674"/>
                    <a:pt x="1004" y="2685"/>
                    <a:pt x="997" y="2700"/>
                  </a:cubicBezTo>
                  <a:cubicBezTo>
                    <a:pt x="994" y="2711"/>
                    <a:pt x="987" y="2718"/>
                    <a:pt x="982" y="2729"/>
                  </a:cubicBezTo>
                  <a:cubicBezTo>
                    <a:pt x="979" y="2737"/>
                    <a:pt x="972" y="2744"/>
                    <a:pt x="965" y="2751"/>
                  </a:cubicBezTo>
                  <a:cubicBezTo>
                    <a:pt x="960" y="2759"/>
                    <a:pt x="953" y="2766"/>
                    <a:pt x="950" y="2773"/>
                  </a:cubicBezTo>
                  <a:cubicBezTo>
                    <a:pt x="943" y="2784"/>
                    <a:pt x="935" y="2795"/>
                    <a:pt x="928" y="2806"/>
                  </a:cubicBezTo>
                  <a:cubicBezTo>
                    <a:pt x="924" y="2813"/>
                    <a:pt x="924" y="2817"/>
                    <a:pt x="921" y="2821"/>
                  </a:cubicBezTo>
                  <a:lnTo>
                    <a:pt x="916" y="2825"/>
                  </a:lnTo>
                  <a:cubicBezTo>
                    <a:pt x="916" y="2828"/>
                    <a:pt x="913" y="2832"/>
                    <a:pt x="909" y="2835"/>
                  </a:cubicBezTo>
                  <a:cubicBezTo>
                    <a:pt x="902" y="2850"/>
                    <a:pt x="887" y="2865"/>
                    <a:pt x="880" y="2879"/>
                  </a:cubicBezTo>
                  <a:cubicBezTo>
                    <a:pt x="877" y="2883"/>
                    <a:pt x="872" y="2891"/>
                    <a:pt x="869" y="2891"/>
                  </a:cubicBezTo>
                  <a:cubicBezTo>
                    <a:pt x="865" y="2894"/>
                    <a:pt x="862" y="2898"/>
                    <a:pt x="862" y="2905"/>
                  </a:cubicBezTo>
                  <a:cubicBezTo>
                    <a:pt x="858" y="2909"/>
                    <a:pt x="858" y="2913"/>
                    <a:pt x="855" y="2916"/>
                  </a:cubicBezTo>
                  <a:cubicBezTo>
                    <a:pt x="850" y="2923"/>
                    <a:pt x="847" y="2927"/>
                    <a:pt x="847" y="2931"/>
                  </a:cubicBezTo>
                  <a:cubicBezTo>
                    <a:pt x="843" y="2935"/>
                    <a:pt x="840" y="2938"/>
                    <a:pt x="840" y="2942"/>
                  </a:cubicBezTo>
                  <a:cubicBezTo>
                    <a:pt x="840" y="2945"/>
                    <a:pt x="836" y="2945"/>
                    <a:pt x="833" y="2949"/>
                  </a:cubicBezTo>
                  <a:lnTo>
                    <a:pt x="828" y="2953"/>
                  </a:lnTo>
                  <a:cubicBezTo>
                    <a:pt x="828" y="2957"/>
                    <a:pt x="825" y="2957"/>
                    <a:pt x="825" y="2964"/>
                  </a:cubicBezTo>
                  <a:cubicBezTo>
                    <a:pt x="825" y="2964"/>
                    <a:pt x="821" y="2967"/>
                    <a:pt x="818" y="2971"/>
                  </a:cubicBezTo>
                  <a:cubicBezTo>
                    <a:pt x="814" y="2975"/>
                    <a:pt x="814" y="2979"/>
                    <a:pt x="811" y="2982"/>
                  </a:cubicBezTo>
                  <a:cubicBezTo>
                    <a:pt x="803" y="2993"/>
                    <a:pt x="796" y="3004"/>
                    <a:pt x="784" y="3015"/>
                  </a:cubicBezTo>
                  <a:cubicBezTo>
                    <a:pt x="784" y="3019"/>
                    <a:pt x="781" y="3019"/>
                    <a:pt x="777" y="3026"/>
                  </a:cubicBezTo>
                  <a:cubicBezTo>
                    <a:pt x="777" y="3030"/>
                    <a:pt x="770" y="3033"/>
                    <a:pt x="770" y="3037"/>
                  </a:cubicBezTo>
                  <a:cubicBezTo>
                    <a:pt x="767" y="3048"/>
                    <a:pt x="755" y="3055"/>
                    <a:pt x="752" y="3067"/>
                  </a:cubicBezTo>
                  <a:cubicBezTo>
                    <a:pt x="745" y="3074"/>
                    <a:pt x="740" y="3081"/>
                    <a:pt x="733" y="3085"/>
                  </a:cubicBezTo>
                  <a:cubicBezTo>
                    <a:pt x="730" y="3092"/>
                    <a:pt x="723" y="3103"/>
                    <a:pt x="718" y="3111"/>
                  </a:cubicBezTo>
                  <a:cubicBezTo>
                    <a:pt x="711" y="3114"/>
                    <a:pt x="708" y="3121"/>
                    <a:pt x="701" y="3129"/>
                  </a:cubicBezTo>
                  <a:cubicBezTo>
                    <a:pt x="696" y="3136"/>
                    <a:pt x="693" y="3143"/>
                    <a:pt x="686" y="3151"/>
                  </a:cubicBezTo>
                  <a:cubicBezTo>
                    <a:pt x="679" y="3155"/>
                    <a:pt x="674" y="3165"/>
                    <a:pt x="671" y="3169"/>
                  </a:cubicBezTo>
                  <a:cubicBezTo>
                    <a:pt x="664" y="3177"/>
                    <a:pt x="664" y="3187"/>
                    <a:pt x="657" y="3191"/>
                  </a:cubicBezTo>
                  <a:cubicBezTo>
                    <a:pt x="652" y="3195"/>
                    <a:pt x="652" y="3195"/>
                    <a:pt x="652" y="3199"/>
                  </a:cubicBezTo>
                  <a:cubicBezTo>
                    <a:pt x="652" y="3202"/>
                    <a:pt x="652" y="3206"/>
                    <a:pt x="645" y="3209"/>
                  </a:cubicBezTo>
                  <a:cubicBezTo>
                    <a:pt x="645" y="3209"/>
                    <a:pt x="642" y="3213"/>
                    <a:pt x="642" y="3217"/>
                  </a:cubicBezTo>
                  <a:cubicBezTo>
                    <a:pt x="642" y="3221"/>
                    <a:pt x="638" y="3224"/>
                    <a:pt x="635" y="3228"/>
                  </a:cubicBezTo>
                  <a:cubicBezTo>
                    <a:pt x="635" y="3228"/>
                    <a:pt x="630" y="3231"/>
                    <a:pt x="627" y="3231"/>
                  </a:cubicBezTo>
                  <a:lnTo>
                    <a:pt x="627" y="3239"/>
                  </a:lnTo>
                  <a:cubicBezTo>
                    <a:pt x="608" y="3257"/>
                    <a:pt x="601" y="3279"/>
                    <a:pt x="586" y="3297"/>
                  </a:cubicBezTo>
                  <a:cubicBezTo>
                    <a:pt x="583" y="3301"/>
                    <a:pt x="576" y="3305"/>
                    <a:pt x="576" y="3312"/>
                  </a:cubicBezTo>
                  <a:cubicBezTo>
                    <a:pt x="572" y="3319"/>
                    <a:pt x="564" y="3323"/>
                    <a:pt x="561" y="3331"/>
                  </a:cubicBezTo>
                  <a:cubicBezTo>
                    <a:pt x="557" y="3338"/>
                    <a:pt x="550" y="3341"/>
                    <a:pt x="547" y="3349"/>
                  </a:cubicBezTo>
                  <a:cubicBezTo>
                    <a:pt x="547" y="3353"/>
                    <a:pt x="539" y="3356"/>
                    <a:pt x="542" y="3360"/>
                  </a:cubicBezTo>
                  <a:lnTo>
                    <a:pt x="539" y="3360"/>
                  </a:lnTo>
                  <a:cubicBezTo>
                    <a:pt x="535" y="3363"/>
                    <a:pt x="535" y="3367"/>
                    <a:pt x="532" y="3371"/>
                  </a:cubicBezTo>
                  <a:cubicBezTo>
                    <a:pt x="532" y="3375"/>
                    <a:pt x="525" y="3378"/>
                    <a:pt x="525" y="3382"/>
                  </a:cubicBezTo>
                  <a:lnTo>
                    <a:pt x="520" y="3385"/>
                  </a:lnTo>
                  <a:cubicBezTo>
                    <a:pt x="520" y="3389"/>
                    <a:pt x="513" y="3393"/>
                    <a:pt x="513" y="3397"/>
                  </a:cubicBezTo>
                  <a:cubicBezTo>
                    <a:pt x="513" y="3400"/>
                    <a:pt x="510" y="3404"/>
                    <a:pt x="506" y="3407"/>
                  </a:cubicBezTo>
                  <a:lnTo>
                    <a:pt x="503" y="3411"/>
                  </a:lnTo>
                  <a:cubicBezTo>
                    <a:pt x="503" y="3415"/>
                    <a:pt x="498" y="3419"/>
                    <a:pt x="495" y="3419"/>
                  </a:cubicBezTo>
                  <a:cubicBezTo>
                    <a:pt x="488" y="3422"/>
                    <a:pt x="491" y="3426"/>
                    <a:pt x="488" y="3429"/>
                  </a:cubicBezTo>
                  <a:cubicBezTo>
                    <a:pt x="484" y="3433"/>
                    <a:pt x="484" y="3437"/>
                    <a:pt x="481" y="3437"/>
                  </a:cubicBezTo>
                  <a:cubicBezTo>
                    <a:pt x="476" y="3441"/>
                    <a:pt x="481" y="3444"/>
                    <a:pt x="473" y="3444"/>
                  </a:cubicBezTo>
                  <a:lnTo>
                    <a:pt x="473" y="3448"/>
                  </a:lnTo>
                  <a:cubicBezTo>
                    <a:pt x="481" y="3451"/>
                    <a:pt x="469" y="3459"/>
                    <a:pt x="473" y="3463"/>
                  </a:cubicBezTo>
                  <a:cubicBezTo>
                    <a:pt x="475" y="3464"/>
                    <a:pt x="477" y="3464"/>
                    <a:pt x="479" y="3464"/>
                  </a:cubicBezTo>
                  <a:cubicBezTo>
                    <a:pt x="483" y="3464"/>
                    <a:pt x="485" y="3462"/>
                    <a:pt x="488" y="3459"/>
                  </a:cubicBezTo>
                  <a:cubicBezTo>
                    <a:pt x="495" y="3444"/>
                    <a:pt x="506" y="3437"/>
                    <a:pt x="517" y="3426"/>
                  </a:cubicBezTo>
                  <a:cubicBezTo>
                    <a:pt x="520" y="3419"/>
                    <a:pt x="525" y="3411"/>
                    <a:pt x="532" y="3411"/>
                  </a:cubicBezTo>
                  <a:cubicBezTo>
                    <a:pt x="532" y="3407"/>
                    <a:pt x="535" y="3407"/>
                    <a:pt x="535" y="3404"/>
                  </a:cubicBezTo>
                  <a:cubicBezTo>
                    <a:pt x="532" y="3400"/>
                    <a:pt x="535" y="3397"/>
                    <a:pt x="539" y="3393"/>
                  </a:cubicBezTo>
                  <a:cubicBezTo>
                    <a:pt x="550" y="3378"/>
                    <a:pt x="561" y="3363"/>
                    <a:pt x="572" y="3349"/>
                  </a:cubicBezTo>
                  <a:cubicBezTo>
                    <a:pt x="579" y="3341"/>
                    <a:pt x="579" y="3341"/>
                    <a:pt x="586" y="3338"/>
                  </a:cubicBezTo>
                  <a:cubicBezTo>
                    <a:pt x="591" y="3327"/>
                    <a:pt x="591" y="3327"/>
                    <a:pt x="601" y="3312"/>
                  </a:cubicBezTo>
                  <a:cubicBezTo>
                    <a:pt x="613" y="3319"/>
                    <a:pt x="613" y="3327"/>
                    <a:pt x="601" y="3341"/>
                  </a:cubicBezTo>
                  <a:cubicBezTo>
                    <a:pt x="601" y="3345"/>
                    <a:pt x="594" y="3345"/>
                    <a:pt x="594" y="3353"/>
                  </a:cubicBezTo>
                  <a:cubicBezTo>
                    <a:pt x="594" y="3356"/>
                    <a:pt x="586" y="3360"/>
                    <a:pt x="583" y="3367"/>
                  </a:cubicBezTo>
                  <a:cubicBezTo>
                    <a:pt x="576" y="3378"/>
                    <a:pt x="569" y="3385"/>
                    <a:pt x="561" y="3397"/>
                  </a:cubicBezTo>
                  <a:cubicBezTo>
                    <a:pt x="554" y="3404"/>
                    <a:pt x="550" y="3419"/>
                    <a:pt x="539" y="3426"/>
                  </a:cubicBezTo>
                  <a:cubicBezTo>
                    <a:pt x="539" y="3429"/>
                    <a:pt x="535" y="3433"/>
                    <a:pt x="532" y="3433"/>
                  </a:cubicBezTo>
                  <a:cubicBezTo>
                    <a:pt x="528" y="3437"/>
                    <a:pt x="525" y="3441"/>
                    <a:pt x="525" y="3448"/>
                  </a:cubicBezTo>
                  <a:lnTo>
                    <a:pt x="525" y="3451"/>
                  </a:lnTo>
                  <a:cubicBezTo>
                    <a:pt x="517" y="3451"/>
                    <a:pt x="517" y="3459"/>
                    <a:pt x="513" y="3463"/>
                  </a:cubicBezTo>
                  <a:cubicBezTo>
                    <a:pt x="510" y="3466"/>
                    <a:pt x="506" y="3466"/>
                    <a:pt x="503" y="3470"/>
                  </a:cubicBezTo>
                  <a:lnTo>
                    <a:pt x="498" y="3473"/>
                  </a:lnTo>
                  <a:cubicBezTo>
                    <a:pt x="498" y="3481"/>
                    <a:pt x="491" y="3488"/>
                    <a:pt x="488" y="3492"/>
                  </a:cubicBezTo>
                  <a:cubicBezTo>
                    <a:pt x="484" y="3495"/>
                    <a:pt x="484" y="3499"/>
                    <a:pt x="481" y="3503"/>
                  </a:cubicBezTo>
                  <a:lnTo>
                    <a:pt x="469" y="3514"/>
                  </a:lnTo>
                  <a:cubicBezTo>
                    <a:pt x="473" y="3517"/>
                    <a:pt x="466" y="3517"/>
                    <a:pt x="462" y="3521"/>
                  </a:cubicBezTo>
                  <a:cubicBezTo>
                    <a:pt x="459" y="3525"/>
                    <a:pt x="459" y="3529"/>
                    <a:pt x="454" y="3532"/>
                  </a:cubicBezTo>
                  <a:cubicBezTo>
                    <a:pt x="451" y="3536"/>
                    <a:pt x="447" y="3539"/>
                    <a:pt x="447" y="3543"/>
                  </a:cubicBezTo>
                  <a:cubicBezTo>
                    <a:pt x="432" y="3561"/>
                    <a:pt x="418" y="3580"/>
                    <a:pt x="403" y="3598"/>
                  </a:cubicBezTo>
                  <a:cubicBezTo>
                    <a:pt x="400" y="3605"/>
                    <a:pt x="393" y="3613"/>
                    <a:pt x="388" y="3620"/>
                  </a:cubicBezTo>
                  <a:cubicBezTo>
                    <a:pt x="385" y="3627"/>
                    <a:pt x="381" y="3639"/>
                    <a:pt x="378" y="3646"/>
                  </a:cubicBezTo>
                  <a:cubicBezTo>
                    <a:pt x="374" y="3657"/>
                    <a:pt x="363" y="3668"/>
                    <a:pt x="359" y="3683"/>
                  </a:cubicBezTo>
                  <a:cubicBezTo>
                    <a:pt x="356" y="3683"/>
                    <a:pt x="356" y="3686"/>
                    <a:pt x="352" y="3686"/>
                  </a:cubicBezTo>
                  <a:cubicBezTo>
                    <a:pt x="349" y="3690"/>
                    <a:pt x="337" y="3701"/>
                    <a:pt x="337" y="3708"/>
                  </a:cubicBezTo>
                  <a:cubicBezTo>
                    <a:pt x="334" y="3708"/>
                    <a:pt x="327" y="3723"/>
                    <a:pt x="322" y="3723"/>
                  </a:cubicBezTo>
                  <a:cubicBezTo>
                    <a:pt x="319" y="3734"/>
                    <a:pt x="312" y="3737"/>
                    <a:pt x="308" y="3745"/>
                  </a:cubicBezTo>
                  <a:cubicBezTo>
                    <a:pt x="297" y="3759"/>
                    <a:pt x="300" y="3763"/>
                    <a:pt x="283" y="3778"/>
                  </a:cubicBezTo>
                  <a:cubicBezTo>
                    <a:pt x="283" y="3778"/>
                    <a:pt x="283" y="3781"/>
                    <a:pt x="278" y="3781"/>
                  </a:cubicBezTo>
                  <a:cubicBezTo>
                    <a:pt x="278" y="3793"/>
                    <a:pt x="268" y="3796"/>
                    <a:pt x="268" y="3803"/>
                  </a:cubicBezTo>
                  <a:cubicBezTo>
                    <a:pt x="268" y="3807"/>
                    <a:pt x="264" y="3807"/>
                    <a:pt x="264" y="3807"/>
                  </a:cubicBezTo>
                  <a:cubicBezTo>
                    <a:pt x="256" y="3815"/>
                    <a:pt x="249" y="3822"/>
                    <a:pt x="246" y="3829"/>
                  </a:cubicBezTo>
                  <a:cubicBezTo>
                    <a:pt x="242" y="3840"/>
                    <a:pt x="234" y="3844"/>
                    <a:pt x="231" y="3851"/>
                  </a:cubicBezTo>
                  <a:cubicBezTo>
                    <a:pt x="227" y="3859"/>
                    <a:pt x="224" y="3862"/>
                    <a:pt x="224" y="3869"/>
                  </a:cubicBezTo>
                  <a:cubicBezTo>
                    <a:pt x="220" y="3873"/>
                    <a:pt x="212" y="3873"/>
                    <a:pt x="212" y="3877"/>
                  </a:cubicBezTo>
                  <a:cubicBezTo>
                    <a:pt x="209" y="3884"/>
                    <a:pt x="205" y="3891"/>
                    <a:pt x="198" y="3895"/>
                  </a:cubicBezTo>
                  <a:cubicBezTo>
                    <a:pt x="190" y="3903"/>
                    <a:pt x="183" y="3910"/>
                    <a:pt x="180" y="3917"/>
                  </a:cubicBezTo>
                  <a:cubicBezTo>
                    <a:pt x="173" y="3932"/>
                    <a:pt x="165" y="3943"/>
                    <a:pt x="158" y="3954"/>
                  </a:cubicBezTo>
                  <a:cubicBezTo>
                    <a:pt x="146" y="3965"/>
                    <a:pt x="143" y="3979"/>
                    <a:pt x="129" y="3991"/>
                  </a:cubicBezTo>
                  <a:cubicBezTo>
                    <a:pt x="129" y="3998"/>
                    <a:pt x="124" y="3998"/>
                    <a:pt x="121" y="4001"/>
                  </a:cubicBezTo>
                  <a:cubicBezTo>
                    <a:pt x="117" y="4005"/>
                    <a:pt x="117" y="4013"/>
                    <a:pt x="114" y="4013"/>
                  </a:cubicBezTo>
                  <a:cubicBezTo>
                    <a:pt x="110" y="4013"/>
                    <a:pt x="114" y="4020"/>
                    <a:pt x="110" y="4023"/>
                  </a:cubicBezTo>
                  <a:cubicBezTo>
                    <a:pt x="95" y="4031"/>
                    <a:pt x="92" y="4042"/>
                    <a:pt x="80" y="4053"/>
                  </a:cubicBezTo>
                  <a:cubicBezTo>
                    <a:pt x="80" y="4057"/>
                    <a:pt x="77" y="4060"/>
                    <a:pt x="77" y="4064"/>
                  </a:cubicBezTo>
                  <a:cubicBezTo>
                    <a:pt x="66" y="4067"/>
                    <a:pt x="66" y="4075"/>
                    <a:pt x="66" y="4082"/>
                  </a:cubicBezTo>
                  <a:cubicBezTo>
                    <a:pt x="63" y="4089"/>
                    <a:pt x="66" y="4101"/>
                    <a:pt x="58" y="4108"/>
                  </a:cubicBezTo>
                  <a:lnTo>
                    <a:pt x="58" y="4111"/>
                  </a:lnTo>
                  <a:cubicBezTo>
                    <a:pt x="63" y="4115"/>
                    <a:pt x="58" y="4119"/>
                    <a:pt x="55" y="4126"/>
                  </a:cubicBezTo>
                  <a:cubicBezTo>
                    <a:pt x="53" y="4130"/>
                    <a:pt x="49" y="4132"/>
                    <a:pt x="46" y="4132"/>
                  </a:cubicBezTo>
                  <a:cubicBezTo>
                    <a:pt x="44" y="4132"/>
                    <a:pt x="42" y="4131"/>
                    <a:pt x="41" y="4130"/>
                  </a:cubicBezTo>
                  <a:cubicBezTo>
                    <a:pt x="36" y="4145"/>
                    <a:pt x="33" y="4155"/>
                    <a:pt x="26" y="4167"/>
                  </a:cubicBezTo>
                  <a:lnTo>
                    <a:pt x="26" y="4185"/>
                  </a:lnTo>
                  <a:lnTo>
                    <a:pt x="26" y="4189"/>
                  </a:lnTo>
                  <a:cubicBezTo>
                    <a:pt x="26" y="4192"/>
                    <a:pt x="22" y="4196"/>
                    <a:pt x="22" y="4199"/>
                  </a:cubicBezTo>
                  <a:cubicBezTo>
                    <a:pt x="29" y="4203"/>
                    <a:pt x="19" y="4211"/>
                    <a:pt x="19" y="4214"/>
                  </a:cubicBezTo>
                  <a:lnTo>
                    <a:pt x="19" y="4229"/>
                  </a:lnTo>
                  <a:cubicBezTo>
                    <a:pt x="19" y="4233"/>
                    <a:pt x="26" y="4233"/>
                    <a:pt x="26" y="4240"/>
                  </a:cubicBezTo>
                  <a:cubicBezTo>
                    <a:pt x="22" y="4243"/>
                    <a:pt x="22" y="4251"/>
                    <a:pt x="22" y="4258"/>
                  </a:cubicBezTo>
                  <a:cubicBezTo>
                    <a:pt x="26" y="4262"/>
                    <a:pt x="29" y="4269"/>
                    <a:pt x="26" y="4277"/>
                  </a:cubicBezTo>
                  <a:cubicBezTo>
                    <a:pt x="29" y="4284"/>
                    <a:pt x="22" y="4287"/>
                    <a:pt x="22" y="4295"/>
                  </a:cubicBezTo>
                  <a:cubicBezTo>
                    <a:pt x="22" y="4299"/>
                    <a:pt x="22" y="4306"/>
                    <a:pt x="19" y="4309"/>
                  </a:cubicBezTo>
                  <a:cubicBezTo>
                    <a:pt x="19" y="4321"/>
                    <a:pt x="14" y="4335"/>
                    <a:pt x="19" y="4343"/>
                  </a:cubicBezTo>
                  <a:cubicBezTo>
                    <a:pt x="22" y="4346"/>
                    <a:pt x="19" y="4346"/>
                    <a:pt x="19" y="4350"/>
                  </a:cubicBezTo>
                  <a:cubicBezTo>
                    <a:pt x="19" y="4353"/>
                    <a:pt x="14" y="4361"/>
                    <a:pt x="22" y="4361"/>
                  </a:cubicBezTo>
                  <a:lnTo>
                    <a:pt x="22" y="4372"/>
                  </a:lnTo>
                  <a:cubicBezTo>
                    <a:pt x="19" y="4372"/>
                    <a:pt x="19" y="4375"/>
                    <a:pt x="14" y="4379"/>
                  </a:cubicBezTo>
                  <a:cubicBezTo>
                    <a:pt x="19" y="4379"/>
                    <a:pt x="22" y="4379"/>
                    <a:pt x="19" y="4383"/>
                  </a:cubicBezTo>
                  <a:cubicBezTo>
                    <a:pt x="19" y="4390"/>
                    <a:pt x="19" y="4394"/>
                    <a:pt x="22" y="4394"/>
                  </a:cubicBezTo>
                  <a:lnTo>
                    <a:pt x="26" y="4397"/>
                  </a:lnTo>
                  <a:cubicBezTo>
                    <a:pt x="29" y="4405"/>
                    <a:pt x="33" y="4412"/>
                    <a:pt x="36" y="4416"/>
                  </a:cubicBezTo>
                  <a:cubicBezTo>
                    <a:pt x="36" y="4419"/>
                    <a:pt x="44" y="4416"/>
                    <a:pt x="44" y="4423"/>
                  </a:cubicBezTo>
                  <a:cubicBezTo>
                    <a:pt x="48" y="4423"/>
                    <a:pt x="48" y="4427"/>
                    <a:pt x="48" y="4431"/>
                  </a:cubicBezTo>
                  <a:lnTo>
                    <a:pt x="51" y="4434"/>
                  </a:lnTo>
                  <a:cubicBezTo>
                    <a:pt x="53" y="4433"/>
                    <a:pt x="55" y="4433"/>
                    <a:pt x="56" y="4433"/>
                  </a:cubicBezTo>
                  <a:cubicBezTo>
                    <a:pt x="58" y="4433"/>
                    <a:pt x="58" y="4435"/>
                    <a:pt x="58" y="4438"/>
                  </a:cubicBezTo>
                  <a:cubicBezTo>
                    <a:pt x="63" y="4445"/>
                    <a:pt x="63" y="4453"/>
                    <a:pt x="66" y="4456"/>
                  </a:cubicBezTo>
                  <a:lnTo>
                    <a:pt x="70" y="4453"/>
                  </a:lnTo>
                  <a:cubicBezTo>
                    <a:pt x="73" y="4453"/>
                    <a:pt x="73" y="4456"/>
                    <a:pt x="77" y="4456"/>
                  </a:cubicBezTo>
                  <a:cubicBezTo>
                    <a:pt x="77" y="4467"/>
                    <a:pt x="88" y="4467"/>
                    <a:pt x="92" y="4467"/>
                  </a:cubicBezTo>
                  <a:lnTo>
                    <a:pt x="95" y="4471"/>
                  </a:lnTo>
                  <a:cubicBezTo>
                    <a:pt x="95" y="4473"/>
                    <a:pt x="97" y="4473"/>
                    <a:pt x="99" y="4473"/>
                  </a:cubicBezTo>
                  <a:cubicBezTo>
                    <a:pt x="100" y="4473"/>
                    <a:pt x="102" y="4473"/>
                    <a:pt x="102" y="4475"/>
                  </a:cubicBezTo>
                  <a:cubicBezTo>
                    <a:pt x="102" y="4477"/>
                    <a:pt x="103" y="4478"/>
                    <a:pt x="105" y="4478"/>
                  </a:cubicBezTo>
                  <a:cubicBezTo>
                    <a:pt x="106" y="4478"/>
                    <a:pt x="108" y="4477"/>
                    <a:pt x="109" y="4477"/>
                  </a:cubicBezTo>
                  <a:cubicBezTo>
                    <a:pt x="110" y="4477"/>
                    <a:pt x="110" y="4478"/>
                    <a:pt x="110" y="4478"/>
                  </a:cubicBezTo>
                  <a:cubicBezTo>
                    <a:pt x="114" y="4478"/>
                    <a:pt x="114" y="4482"/>
                    <a:pt x="114" y="4485"/>
                  </a:cubicBezTo>
                  <a:cubicBezTo>
                    <a:pt x="121" y="4489"/>
                    <a:pt x="132" y="4489"/>
                    <a:pt x="139" y="4493"/>
                  </a:cubicBezTo>
                  <a:lnTo>
                    <a:pt x="143" y="4497"/>
                  </a:lnTo>
                  <a:cubicBezTo>
                    <a:pt x="144" y="4496"/>
                    <a:pt x="146" y="4496"/>
                    <a:pt x="148" y="4496"/>
                  </a:cubicBezTo>
                  <a:cubicBezTo>
                    <a:pt x="153" y="4496"/>
                    <a:pt x="159" y="4498"/>
                    <a:pt x="165" y="4498"/>
                  </a:cubicBezTo>
                  <a:cubicBezTo>
                    <a:pt x="168" y="4498"/>
                    <a:pt x="170" y="4498"/>
                    <a:pt x="173" y="4497"/>
                  </a:cubicBezTo>
                  <a:lnTo>
                    <a:pt x="183" y="4497"/>
                  </a:lnTo>
                  <a:cubicBezTo>
                    <a:pt x="186" y="4497"/>
                    <a:pt x="189" y="4492"/>
                    <a:pt x="192" y="4492"/>
                  </a:cubicBezTo>
                  <a:cubicBezTo>
                    <a:pt x="193" y="4492"/>
                    <a:pt x="194" y="4492"/>
                    <a:pt x="195" y="4493"/>
                  </a:cubicBezTo>
                  <a:cubicBezTo>
                    <a:pt x="198" y="4482"/>
                    <a:pt x="209" y="4485"/>
                    <a:pt x="217" y="4478"/>
                  </a:cubicBezTo>
                  <a:lnTo>
                    <a:pt x="220" y="4478"/>
                  </a:lnTo>
                  <a:lnTo>
                    <a:pt x="220" y="4467"/>
                  </a:lnTo>
                  <a:cubicBezTo>
                    <a:pt x="224" y="4471"/>
                    <a:pt x="224" y="4471"/>
                    <a:pt x="227" y="4471"/>
                  </a:cubicBezTo>
                  <a:cubicBezTo>
                    <a:pt x="230" y="4471"/>
                    <a:pt x="230" y="4473"/>
                    <a:pt x="232" y="4473"/>
                  </a:cubicBezTo>
                  <a:cubicBezTo>
                    <a:pt x="232" y="4473"/>
                    <a:pt x="233" y="4472"/>
                    <a:pt x="234" y="4471"/>
                  </a:cubicBezTo>
                  <a:cubicBezTo>
                    <a:pt x="236" y="4469"/>
                    <a:pt x="238" y="4468"/>
                    <a:pt x="239" y="4468"/>
                  </a:cubicBezTo>
                  <a:cubicBezTo>
                    <a:pt x="241" y="4468"/>
                    <a:pt x="242" y="4470"/>
                    <a:pt x="242" y="4475"/>
                  </a:cubicBezTo>
                  <a:cubicBezTo>
                    <a:pt x="242" y="4478"/>
                    <a:pt x="253" y="4478"/>
                    <a:pt x="246" y="4485"/>
                  </a:cubicBezTo>
                  <a:cubicBezTo>
                    <a:pt x="249" y="4493"/>
                    <a:pt x="242" y="4500"/>
                    <a:pt x="242" y="4507"/>
                  </a:cubicBezTo>
                  <a:cubicBezTo>
                    <a:pt x="239" y="4515"/>
                    <a:pt x="231" y="4519"/>
                    <a:pt x="234" y="4522"/>
                  </a:cubicBezTo>
                  <a:lnTo>
                    <a:pt x="231" y="4522"/>
                  </a:lnTo>
                  <a:cubicBezTo>
                    <a:pt x="224" y="4533"/>
                    <a:pt x="220" y="4541"/>
                    <a:pt x="227" y="4548"/>
                  </a:cubicBezTo>
                  <a:cubicBezTo>
                    <a:pt x="231" y="4555"/>
                    <a:pt x="227" y="4563"/>
                    <a:pt x="224" y="4566"/>
                  </a:cubicBezTo>
                  <a:cubicBezTo>
                    <a:pt x="218" y="4566"/>
                    <a:pt x="214" y="4574"/>
                    <a:pt x="208" y="4574"/>
                  </a:cubicBezTo>
                  <a:cubicBezTo>
                    <a:pt x="207" y="4574"/>
                    <a:pt x="206" y="4574"/>
                    <a:pt x="205" y="4573"/>
                  </a:cubicBezTo>
                  <a:lnTo>
                    <a:pt x="202" y="4573"/>
                  </a:lnTo>
                  <a:cubicBezTo>
                    <a:pt x="198" y="4581"/>
                    <a:pt x="195" y="4581"/>
                    <a:pt x="190" y="4581"/>
                  </a:cubicBezTo>
                  <a:cubicBezTo>
                    <a:pt x="185" y="4583"/>
                    <a:pt x="179" y="4584"/>
                    <a:pt x="172" y="4584"/>
                  </a:cubicBezTo>
                  <a:cubicBezTo>
                    <a:pt x="166" y="4584"/>
                    <a:pt x="159" y="4583"/>
                    <a:pt x="154" y="4581"/>
                  </a:cubicBezTo>
                  <a:cubicBezTo>
                    <a:pt x="158" y="4577"/>
                    <a:pt x="158" y="4573"/>
                    <a:pt x="154" y="4573"/>
                  </a:cubicBezTo>
                  <a:lnTo>
                    <a:pt x="151" y="4577"/>
                  </a:lnTo>
                  <a:cubicBezTo>
                    <a:pt x="147" y="4580"/>
                    <a:pt x="143" y="4583"/>
                    <a:pt x="138" y="4583"/>
                  </a:cubicBezTo>
                  <a:cubicBezTo>
                    <a:pt x="136" y="4583"/>
                    <a:pt x="134" y="4582"/>
                    <a:pt x="132" y="4581"/>
                  </a:cubicBezTo>
                  <a:lnTo>
                    <a:pt x="132" y="4573"/>
                  </a:lnTo>
                  <a:cubicBezTo>
                    <a:pt x="132" y="4577"/>
                    <a:pt x="129" y="4581"/>
                    <a:pt x="129" y="4581"/>
                  </a:cubicBezTo>
                  <a:lnTo>
                    <a:pt x="114" y="4581"/>
                  </a:lnTo>
                  <a:cubicBezTo>
                    <a:pt x="110" y="4583"/>
                    <a:pt x="106" y="4583"/>
                    <a:pt x="103" y="4583"/>
                  </a:cubicBezTo>
                  <a:cubicBezTo>
                    <a:pt x="99" y="4583"/>
                    <a:pt x="95" y="4583"/>
                    <a:pt x="92" y="4585"/>
                  </a:cubicBezTo>
                  <a:lnTo>
                    <a:pt x="88" y="4585"/>
                  </a:lnTo>
                  <a:cubicBezTo>
                    <a:pt x="92" y="4577"/>
                    <a:pt x="99" y="4577"/>
                    <a:pt x="102" y="4573"/>
                  </a:cubicBezTo>
                  <a:cubicBezTo>
                    <a:pt x="100" y="4573"/>
                    <a:pt x="99" y="4572"/>
                    <a:pt x="97" y="4572"/>
                  </a:cubicBezTo>
                  <a:cubicBezTo>
                    <a:pt x="90" y="4572"/>
                    <a:pt x="87" y="4578"/>
                    <a:pt x="80" y="4585"/>
                  </a:cubicBezTo>
                  <a:cubicBezTo>
                    <a:pt x="80" y="4585"/>
                    <a:pt x="80" y="4581"/>
                    <a:pt x="77" y="4581"/>
                  </a:cubicBezTo>
                  <a:cubicBezTo>
                    <a:pt x="77" y="4584"/>
                    <a:pt x="75" y="4586"/>
                    <a:pt x="73" y="4586"/>
                  </a:cubicBezTo>
                  <a:cubicBezTo>
                    <a:pt x="72" y="4586"/>
                    <a:pt x="71" y="4586"/>
                    <a:pt x="70" y="4585"/>
                  </a:cubicBezTo>
                  <a:cubicBezTo>
                    <a:pt x="63" y="4585"/>
                    <a:pt x="58" y="4588"/>
                    <a:pt x="51" y="4592"/>
                  </a:cubicBezTo>
                  <a:lnTo>
                    <a:pt x="36" y="4592"/>
                  </a:lnTo>
                  <a:cubicBezTo>
                    <a:pt x="36" y="4588"/>
                    <a:pt x="36" y="4585"/>
                    <a:pt x="29" y="4585"/>
                  </a:cubicBezTo>
                  <a:cubicBezTo>
                    <a:pt x="26" y="4588"/>
                    <a:pt x="22" y="4588"/>
                    <a:pt x="19" y="4588"/>
                  </a:cubicBezTo>
                  <a:cubicBezTo>
                    <a:pt x="14" y="4592"/>
                    <a:pt x="7" y="4592"/>
                    <a:pt x="4" y="4592"/>
                  </a:cubicBezTo>
                  <a:lnTo>
                    <a:pt x="0" y="4595"/>
                  </a:lnTo>
                  <a:lnTo>
                    <a:pt x="4" y="4599"/>
                  </a:lnTo>
                  <a:cubicBezTo>
                    <a:pt x="5" y="4597"/>
                    <a:pt x="8" y="4596"/>
                    <a:pt x="10" y="4596"/>
                  </a:cubicBezTo>
                  <a:cubicBezTo>
                    <a:pt x="14" y="4596"/>
                    <a:pt x="19" y="4598"/>
                    <a:pt x="24" y="4598"/>
                  </a:cubicBezTo>
                  <a:cubicBezTo>
                    <a:pt x="27" y="4598"/>
                    <a:pt x="30" y="4598"/>
                    <a:pt x="33" y="4595"/>
                  </a:cubicBezTo>
                  <a:lnTo>
                    <a:pt x="36" y="4595"/>
                  </a:lnTo>
                  <a:cubicBezTo>
                    <a:pt x="38" y="4595"/>
                    <a:pt x="39" y="4594"/>
                    <a:pt x="40" y="4594"/>
                  </a:cubicBezTo>
                  <a:cubicBezTo>
                    <a:pt x="45" y="4594"/>
                    <a:pt x="48" y="4600"/>
                    <a:pt x="51" y="4603"/>
                  </a:cubicBezTo>
                  <a:cubicBezTo>
                    <a:pt x="48" y="4607"/>
                    <a:pt x="48" y="4610"/>
                    <a:pt x="55" y="4610"/>
                  </a:cubicBezTo>
                  <a:cubicBezTo>
                    <a:pt x="55" y="4612"/>
                    <a:pt x="55" y="4612"/>
                    <a:pt x="56" y="4612"/>
                  </a:cubicBezTo>
                  <a:cubicBezTo>
                    <a:pt x="57" y="4612"/>
                    <a:pt x="58" y="4610"/>
                    <a:pt x="58" y="4610"/>
                  </a:cubicBezTo>
                  <a:lnTo>
                    <a:pt x="85" y="4610"/>
                  </a:lnTo>
                  <a:cubicBezTo>
                    <a:pt x="88" y="4610"/>
                    <a:pt x="92" y="4607"/>
                    <a:pt x="95" y="4607"/>
                  </a:cubicBezTo>
                  <a:cubicBezTo>
                    <a:pt x="99" y="4607"/>
                    <a:pt x="107" y="4607"/>
                    <a:pt x="110" y="4610"/>
                  </a:cubicBezTo>
                  <a:cubicBezTo>
                    <a:pt x="110" y="4612"/>
                    <a:pt x="111" y="4612"/>
                    <a:pt x="112" y="4612"/>
                  </a:cubicBezTo>
                  <a:cubicBezTo>
                    <a:pt x="113" y="4612"/>
                    <a:pt x="114" y="4612"/>
                    <a:pt x="114" y="4614"/>
                  </a:cubicBezTo>
                  <a:cubicBezTo>
                    <a:pt x="114" y="4617"/>
                    <a:pt x="110" y="4625"/>
                    <a:pt x="110" y="4629"/>
                  </a:cubicBezTo>
                  <a:cubicBezTo>
                    <a:pt x="114" y="4621"/>
                    <a:pt x="121" y="4614"/>
                    <a:pt x="124" y="4610"/>
                  </a:cubicBezTo>
                  <a:cubicBezTo>
                    <a:pt x="127" y="4610"/>
                    <a:pt x="130" y="4612"/>
                    <a:pt x="132" y="4612"/>
                  </a:cubicBezTo>
                  <a:cubicBezTo>
                    <a:pt x="133" y="4612"/>
                    <a:pt x="134" y="4612"/>
                    <a:pt x="136" y="4610"/>
                  </a:cubicBezTo>
                  <a:cubicBezTo>
                    <a:pt x="139" y="4610"/>
                    <a:pt x="146" y="4610"/>
                    <a:pt x="151" y="4614"/>
                  </a:cubicBezTo>
                  <a:cubicBezTo>
                    <a:pt x="154" y="4609"/>
                    <a:pt x="157" y="4608"/>
                    <a:pt x="160" y="4608"/>
                  </a:cubicBezTo>
                  <a:cubicBezTo>
                    <a:pt x="164" y="4608"/>
                    <a:pt x="170" y="4610"/>
                    <a:pt x="176" y="4610"/>
                  </a:cubicBezTo>
                  <a:lnTo>
                    <a:pt x="187" y="4610"/>
                  </a:lnTo>
                  <a:cubicBezTo>
                    <a:pt x="190" y="4607"/>
                    <a:pt x="198" y="4607"/>
                    <a:pt x="202" y="4607"/>
                  </a:cubicBezTo>
                  <a:cubicBezTo>
                    <a:pt x="205" y="4610"/>
                    <a:pt x="212" y="4610"/>
                    <a:pt x="212" y="4614"/>
                  </a:cubicBezTo>
                  <a:cubicBezTo>
                    <a:pt x="217" y="4617"/>
                    <a:pt x="220" y="4617"/>
                    <a:pt x="224" y="4621"/>
                  </a:cubicBezTo>
                  <a:cubicBezTo>
                    <a:pt x="227" y="4621"/>
                    <a:pt x="227" y="4621"/>
                    <a:pt x="227" y="4625"/>
                  </a:cubicBezTo>
                  <a:lnTo>
                    <a:pt x="227" y="4632"/>
                  </a:lnTo>
                  <a:cubicBezTo>
                    <a:pt x="231" y="4632"/>
                    <a:pt x="231" y="4639"/>
                    <a:pt x="234" y="4639"/>
                  </a:cubicBezTo>
                  <a:cubicBezTo>
                    <a:pt x="239" y="4639"/>
                    <a:pt x="242" y="4639"/>
                    <a:pt x="246" y="4636"/>
                  </a:cubicBezTo>
                  <a:cubicBezTo>
                    <a:pt x="246" y="4639"/>
                    <a:pt x="247" y="4640"/>
                    <a:pt x="248" y="4640"/>
                  </a:cubicBezTo>
                  <a:cubicBezTo>
                    <a:pt x="249" y="4640"/>
                    <a:pt x="251" y="4639"/>
                    <a:pt x="253" y="4639"/>
                  </a:cubicBezTo>
                  <a:cubicBezTo>
                    <a:pt x="257" y="4636"/>
                    <a:pt x="260" y="4635"/>
                    <a:pt x="264" y="4635"/>
                  </a:cubicBezTo>
                  <a:cubicBezTo>
                    <a:pt x="268" y="4635"/>
                    <a:pt x="271" y="4636"/>
                    <a:pt x="275" y="4636"/>
                  </a:cubicBezTo>
                  <a:cubicBezTo>
                    <a:pt x="278" y="4639"/>
                    <a:pt x="278" y="4643"/>
                    <a:pt x="283" y="4643"/>
                  </a:cubicBezTo>
                  <a:lnTo>
                    <a:pt x="293" y="4643"/>
                  </a:lnTo>
                  <a:cubicBezTo>
                    <a:pt x="299" y="4643"/>
                    <a:pt x="304" y="4642"/>
                    <a:pt x="308" y="4642"/>
                  </a:cubicBezTo>
                  <a:cubicBezTo>
                    <a:pt x="314" y="4642"/>
                    <a:pt x="318" y="4643"/>
                    <a:pt x="322" y="4647"/>
                  </a:cubicBezTo>
                  <a:lnTo>
                    <a:pt x="334" y="4647"/>
                  </a:lnTo>
                  <a:cubicBezTo>
                    <a:pt x="337" y="4651"/>
                    <a:pt x="337" y="4654"/>
                    <a:pt x="341" y="4658"/>
                  </a:cubicBezTo>
                  <a:cubicBezTo>
                    <a:pt x="341" y="4661"/>
                    <a:pt x="349" y="4661"/>
                    <a:pt x="344" y="4669"/>
                  </a:cubicBezTo>
                  <a:cubicBezTo>
                    <a:pt x="344" y="4673"/>
                    <a:pt x="347" y="4673"/>
                    <a:pt x="350" y="4673"/>
                  </a:cubicBezTo>
                  <a:cubicBezTo>
                    <a:pt x="353" y="4673"/>
                    <a:pt x="356" y="4673"/>
                    <a:pt x="356" y="4676"/>
                  </a:cubicBezTo>
                  <a:cubicBezTo>
                    <a:pt x="356" y="4676"/>
                    <a:pt x="356" y="4680"/>
                    <a:pt x="359" y="4683"/>
                  </a:cubicBezTo>
                  <a:cubicBezTo>
                    <a:pt x="363" y="4687"/>
                    <a:pt x="363" y="4695"/>
                    <a:pt x="366" y="4698"/>
                  </a:cubicBezTo>
                  <a:cubicBezTo>
                    <a:pt x="371" y="4709"/>
                    <a:pt x="378" y="4717"/>
                    <a:pt x="378" y="4731"/>
                  </a:cubicBezTo>
                  <a:cubicBezTo>
                    <a:pt x="378" y="4739"/>
                    <a:pt x="381" y="4742"/>
                    <a:pt x="385" y="4746"/>
                  </a:cubicBezTo>
                  <a:cubicBezTo>
                    <a:pt x="393" y="4749"/>
                    <a:pt x="393" y="4757"/>
                    <a:pt x="393" y="4761"/>
                  </a:cubicBezTo>
                  <a:cubicBezTo>
                    <a:pt x="396" y="4771"/>
                    <a:pt x="400" y="4779"/>
                    <a:pt x="403" y="4783"/>
                  </a:cubicBezTo>
                  <a:cubicBezTo>
                    <a:pt x="410" y="4786"/>
                    <a:pt x="415" y="4790"/>
                    <a:pt x="415" y="4797"/>
                  </a:cubicBezTo>
                  <a:lnTo>
                    <a:pt x="415" y="4801"/>
                  </a:lnTo>
                  <a:cubicBezTo>
                    <a:pt x="418" y="4801"/>
                    <a:pt x="418" y="4805"/>
                    <a:pt x="418" y="4808"/>
                  </a:cubicBezTo>
                  <a:lnTo>
                    <a:pt x="422" y="4812"/>
                  </a:lnTo>
                  <a:cubicBezTo>
                    <a:pt x="425" y="4812"/>
                    <a:pt x="429" y="4819"/>
                    <a:pt x="429" y="4823"/>
                  </a:cubicBezTo>
                  <a:cubicBezTo>
                    <a:pt x="429" y="4827"/>
                    <a:pt x="429" y="4830"/>
                    <a:pt x="432" y="4830"/>
                  </a:cubicBezTo>
                  <a:cubicBezTo>
                    <a:pt x="440" y="4834"/>
                    <a:pt x="444" y="4845"/>
                    <a:pt x="447" y="4852"/>
                  </a:cubicBezTo>
                  <a:cubicBezTo>
                    <a:pt x="451" y="4856"/>
                    <a:pt x="454" y="4859"/>
                    <a:pt x="454" y="4867"/>
                  </a:cubicBezTo>
                  <a:cubicBezTo>
                    <a:pt x="455" y="4867"/>
                    <a:pt x="457" y="4866"/>
                    <a:pt x="457" y="4866"/>
                  </a:cubicBezTo>
                  <a:cubicBezTo>
                    <a:pt x="462" y="4866"/>
                    <a:pt x="463" y="4874"/>
                    <a:pt x="469" y="4874"/>
                  </a:cubicBezTo>
                  <a:cubicBezTo>
                    <a:pt x="469" y="4874"/>
                    <a:pt x="469" y="4881"/>
                    <a:pt x="473" y="4881"/>
                  </a:cubicBezTo>
                  <a:cubicBezTo>
                    <a:pt x="473" y="4881"/>
                    <a:pt x="474" y="4880"/>
                    <a:pt x="474" y="4880"/>
                  </a:cubicBezTo>
                  <a:cubicBezTo>
                    <a:pt x="476" y="4880"/>
                    <a:pt x="477" y="4886"/>
                    <a:pt x="481" y="4889"/>
                  </a:cubicBezTo>
                  <a:cubicBezTo>
                    <a:pt x="484" y="4889"/>
                    <a:pt x="484" y="4893"/>
                    <a:pt x="488" y="4893"/>
                  </a:cubicBezTo>
                  <a:lnTo>
                    <a:pt x="488" y="4900"/>
                  </a:lnTo>
                  <a:cubicBezTo>
                    <a:pt x="491" y="4900"/>
                    <a:pt x="495" y="4900"/>
                    <a:pt x="495" y="4907"/>
                  </a:cubicBezTo>
                  <a:cubicBezTo>
                    <a:pt x="498" y="4907"/>
                    <a:pt x="498" y="4918"/>
                    <a:pt x="506" y="4918"/>
                  </a:cubicBezTo>
                  <a:cubicBezTo>
                    <a:pt x="510" y="4918"/>
                    <a:pt x="510" y="4922"/>
                    <a:pt x="510" y="4922"/>
                  </a:cubicBezTo>
                  <a:lnTo>
                    <a:pt x="510" y="4929"/>
                  </a:lnTo>
                  <a:cubicBezTo>
                    <a:pt x="517" y="4933"/>
                    <a:pt x="525" y="4937"/>
                    <a:pt x="525" y="4944"/>
                  </a:cubicBezTo>
                  <a:cubicBezTo>
                    <a:pt x="525" y="4944"/>
                    <a:pt x="528" y="4942"/>
                    <a:pt x="530" y="4942"/>
                  </a:cubicBezTo>
                  <a:cubicBezTo>
                    <a:pt x="531" y="4942"/>
                    <a:pt x="532" y="4943"/>
                    <a:pt x="532" y="4944"/>
                  </a:cubicBezTo>
                  <a:cubicBezTo>
                    <a:pt x="532" y="4947"/>
                    <a:pt x="532" y="4947"/>
                    <a:pt x="535" y="4947"/>
                  </a:cubicBezTo>
                  <a:cubicBezTo>
                    <a:pt x="539" y="4947"/>
                    <a:pt x="539" y="4951"/>
                    <a:pt x="539" y="4955"/>
                  </a:cubicBezTo>
                  <a:cubicBezTo>
                    <a:pt x="550" y="4959"/>
                    <a:pt x="550" y="4959"/>
                    <a:pt x="554" y="4966"/>
                  </a:cubicBezTo>
                  <a:lnTo>
                    <a:pt x="554" y="4969"/>
                  </a:lnTo>
                  <a:cubicBezTo>
                    <a:pt x="557" y="4973"/>
                    <a:pt x="561" y="4981"/>
                    <a:pt x="564" y="4984"/>
                  </a:cubicBezTo>
                  <a:cubicBezTo>
                    <a:pt x="569" y="4988"/>
                    <a:pt x="569" y="4991"/>
                    <a:pt x="572" y="4995"/>
                  </a:cubicBezTo>
                  <a:cubicBezTo>
                    <a:pt x="576" y="4995"/>
                    <a:pt x="579" y="4999"/>
                    <a:pt x="579" y="5003"/>
                  </a:cubicBezTo>
                  <a:cubicBezTo>
                    <a:pt x="579" y="5006"/>
                    <a:pt x="580" y="5007"/>
                    <a:pt x="581" y="5007"/>
                  </a:cubicBezTo>
                  <a:cubicBezTo>
                    <a:pt x="582" y="5007"/>
                    <a:pt x="583" y="5006"/>
                    <a:pt x="583" y="5006"/>
                  </a:cubicBezTo>
                  <a:cubicBezTo>
                    <a:pt x="586" y="5017"/>
                    <a:pt x="594" y="5017"/>
                    <a:pt x="598" y="5021"/>
                  </a:cubicBezTo>
                  <a:cubicBezTo>
                    <a:pt x="608" y="5021"/>
                    <a:pt x="616" y="5028"/>
                    <a:pt x="616" y="5039"/>
                  </a:cubicBezTo>
                  <a:lnTo>
                    <a:pt x="616" y="5047"/>
                  </a:lnTo>
                  <a:cubicBezTo>
                    <a:pt x="620" y="5039"/>
                    <a:pt x="623" y="5035"/>
                    <a:pt x="627" y="5032"/>
                  </a:cubicBezTo>
                  <a:lnTo>
                    <a:pt x="645" y="5032"/>
                  </a:lnTo>
                  <a:cubicBezTo>
                    <a:pt x="646" y="5031"/>
                    <a:pt x="647" y="5031"/>
                    <a:pt x="648" y="5031"/>
                  </a:cubicBezTo>
                  <a:cubicBezTo>
                    <a:pt x="652" y="5031"/>
                    <a:pt x="653" y="5036"/>
                    <a:pt x="657" y="5036"/>
                  </a:cubicBezTo>
                  <a:cubicBezTo>
                    <a:pt x="658" y="5036"/>
                    <a:pt x="659" y="5036"/>
                    <a:pt x="660" y="5035"/>
                  </a:cubicBezTo>
                  <a:cubicBezTo>
                    <a:pt x="664" y="5039"/>
                    <a:pt x="671" y="5039"/>
                    <a:pt x="679" y="5043"/>
                  </a:cubicBezTo>
                  <a:cubicBezTo>
                    <a:pt x="682" y="5043"/>
                    <a:pt x="686" y="5043"/>
                    <a:pt x="689" y="5047"/>
                  </a:cubicBezTo>
                  <a:lnTo>
                    <a:pt x="701" y="5047"/>
                  </a:lnTo>
                  <a:cubicBezTo>
                    <a:pt x="706" y="5044"/>
                    <a:pt x="711" y="5041"/>
                    <a:pt x="716" y="5041"/>
                  </a:cubicBezTo>
                  <a:cubicBezTo>
                    <a:pt x="718" y="5041"/>
                    <a:pt x="720" y="5042"/>
                    <a:pt x="723" y="5043"/>
                  </a:cubicBezTo>
                  <a:cubicBezTo>
                    <a:pt x="724" y="5044"/>
                    <a:pt x="725" y="5044"/>
                    <a:pt x="726" y="5044"/>
                  </a:cubicBezTo>
                  <a:cubicBezTo>
                    <a:pt x="731" y="5044"/>
                    <a:pt x="734" y="5039"/>
                    <a:pt x="740" y="5039"/>
                  </a:cubicBezTo>
                  <a:cubicBezTo>
                    <a:pt x="740" y="5039"/>
                    <a:pt x="742" y="5042"/>
                    <a:pt x="745" y="5042"/>
                  </a:cubicBezTo>
                  <a:cubicBezTo>
                    <a:pt x="746" y="5042"/>
                    <a:pt x="747" y="5042"/>
                    <a:pt x="748" y="5039"/>
                  </a:cubicBezTo>
                  <a:cubicBezTo>
                    <a:pt x="751" y="5038"/>
                    <a:pt x="752" y="5037"/>
                    <a:pt x="754" y="5037"/>
                  </a:cubicBezTo>
                  <a:cubicBezTo>
                    <a:pt x="758" y="5037"/>
                    <a:pt x="760" y="5039"/>
                    <a:pt x="762" y="5039"/>
                  </a:cubicBezTo>
                  <a:lnTo>
                    <a:pt x="767" y="5035"/>
                  </a:lnTo>
                  <a:cubicBezTo>
                    <a:pt x="769" y="5035"/>
                    <a:pt x="771" y="5037"/>
                    <a:pt x="775" y="5037"/>
                  </a:cubicBezTo>
                  <a:cubicBezTo>
                    <a:pt x="776" y="5037"/>
                    <a:pt x="778" y="5037"/>
                    <a:pt x="781" y="5035"/>
                  </a:cubicBezTo>
                  <a:cubicBezTo>
                    <a:pt x="781" y="5032"/>
                    <a:pt x="784" y="5028"/>
                    <a:pt x="789" y="5028"/>
                  </a:cubicBezTo>
                  <a:cubicBezTo>
                    <a:pt x="790" y="5027"/>
                    <a:pt x="790" y="5027"/>
                    <a:pt x="791" y="5027"/>
                  </a:cubicBezTo>
                  <a:cubicBezTo>
                    <a:pt x="792" y="5027"/>
                    <a:pt x="792" y="5029"/>
                    <a:pt x="792" y="5032"/>
                  </a:cubicBezTo>
                  <a:lnTo>
                    <a:pt x="814" y="5032"/>
                  </a:lnTo>
                  <a:cubicBezTo>
                    <a:pt x="816" y="5031"/>
                    <a:pt x="818" y="5030"/>
                    <a:pt x="820" y="5030"/>
                  </a:cubicBezTo>
                  <a:cubicBezTo>
                    <a:pt x="825" y="5030"/>
                    <a:pt x="831" y="5033"/>
                    <a:pt x="836" y="5035"/>
                  </a:cubicBezTo>
                  <a:lnTo>
                    <a:pt x="836" y="5039"/>
                  </a:lnTo>
                  <a:lnTo>
                    <a:pt x="836" y="5043"/>
                  </a:lnTo>
                  <a:cubicBezTo>
                    <a:pt x="837" y="5042"/>
                    <a:pt x="839" y="5041"/>
                    <a:pt x="840" y="5041"/>
                  </a:cubicBezTo>
                  <a:cubicBezTo>
                    <a:pt x="842" y="5041"/>
                    <a:pt x="844" y="5043"/>
                    <a:pt x="847" y="5043"/>
                  </a:cubicBezTo>
                  <a:lnTo>
                    <a:pt x="847" y="5047"/>
                  </a:lnTo>
                  <a:cubicBezTo>
                    <a:pt x="847" y="5054"/>
                    <a:pt x="858" y="5050"/>
                    <a:pt x="855" y="5057"/>
                  </a:cubicBezTo>
                  <a:cubicBezTo>
                    <a:pt x="862" y="5057"/>
                    <a:pt x="855" y="5069"/>
                    <a:pt x="858" y="5072"/>
                  </a:cubicBezTo>
                  <a:cubicBezTo>
                    <a:pt x="862" y="5072"/>
                    <a:pt x="862" y="5079"/>
                    <a:pt x="865" y="5083"/>
                  </a:cubicBezTo>
                  <a:lnTo>
                    <a:pt x="865" y="5091"/>
                  </a:lnTo>
                  <a:cubicBezTo>
                    <a:pt x="858" y="5094"/>
                    <a:pt x="858" y="5098"/>
                    <a:pt x="855" y="5101"/>
                  </a:cubicBezTo>
                  <a:lnTo>
                    <a:pt x="855" y="5113"/>
                  </a:lnTo>
                  <a:cubicBezTo>
                    <a:pt x="847" y="5120"/>
                    <a:pt x="850" y="5127"/>
                    <a:pt x="855" y="5131"/>
                  </a:cubicBezTo>
                  <a:cubicBezTo>
                    <a:pt x="858" y="5138"/>
                    <a:pt x="858" y="5149"/>
                    <a:pt x="862" y="5153"/>
                  </a:cubicBezTo>
                  <a:lnTo>
                    <a:pt x="862" y="5157"/>
                  </a:lnTo>
                  <a:cubicBezTo>
                    <a:pt x="865" y="5160"/>
                    <a:pt x="869" y="5167"/>
                    <a:pt x="877" y="5167"/>
                  </a:cubicBezTo>
                  <a:lnTo>
                    <a:pt x="880" y="5167"/>
                  </a:lnTo>
                  <a:cubicBezTo>
                    <a:pt x="884" y="5171"/>
                    <a:pt x="887" y="5175"/>
                    <a:pt x="891" y="5175"/>
                  </a:cubicBezTo>
                  <a:cubicBezTo>
                    <a:pt x="894" y="5175"/>
                    <a:pt x="891" y="5182"/>
                    <a:pt x="899" y="5182"/>
                  </a:cubicBezTo>
                  <a:cubicBezTo>
                    <a:pt x="899" y="5186"/>
                    <a:pt x="902" y="5186"/>
                    <a:pt x="902" y="5189"/>
                  </a:cubicBezTo>
                  <a:cubicBezTo>
                    <a:pt x="902" y="5193"/>
                    <a:pt x="902" y="5193"/>
                    <a:pt x="906" y="5197"/>
                  </a:cubicBezTo>
                  <a:cubicBezTo>
                    <a:pt x="913" y="5201"/>
                    <a:pt x="921" y="5208"/>
                    <a:pt x="921" y="5215"/>
                  </a:cubicBezTo>
                  <a:cubicBezTo>
                    <a:pt x="924" y="5223"/>
                    <a:pt x="928" y="5223"/>
                    <a:pt x="928" y="5226"/>
                  </a:cubicBezTo>
                  <a:cubicBezTo>
                    <a:pt x="928" y="5230"/>
                    <a:pt x="924" y="5237"/>
                    <a:pt x="924" y="5241"/>
                  </a:cubicBezTo>
                  <a:cubicBezTo>
                    <a:pt x="928" y="5245"/>
                    <a:pt x="928" y="5245"/>
                    <a:pt x="931" y="5252"/>
                  </a:cubicBezTo>
                  <a:cubicBezTo>
                    <a:pt x="931" y="5263"/>
                    <a:pt x="935" y="5270"/>
                    <a:pt x="938" y="5277"/>
                  </a:cubicBezTo>
                  <a:lnTo>
                    <a:pt x="943" y="5281"/>
                  </a:lnTo>
                  <a:cubicBezTo>
                    <a:pt x="950" y="5285"/>
                    <a:pt x="950" y="5289"/>
                    <a:pt x="953" y="5296"/>
                  </a:cubicBezTo>
                  <a:cubicBezTo>
                    <a:pt x="957" y="5299"/>
                    <a:pt x="960" y="5307"/>
                    <a:pt x="965" y="5311"/>
                  </a:cubicBezTo>
                  <a:cubicBezTo>
                    <a:pt x="968" y="5311"/>
                    <a:pt x="968" y="5314"/>
                    <a:pt x="968" y="5318"/>
                  </a:cubicBezTo>
                  <a:cubicBezTo>
                    <a:pt x="972" y="5321"/>
                    <a:pt x="972" y="5329"/>
                    <a:pt x="975" y="5333"/>
                  </a:cubicBezTo>
                  <a:cubicBezTo>
                    <a:pt x="979" y="5333"/>
                    <a:pt x="979" y="5340"/>
                    <a:pt x="982" y="5340"/>
                  </a:cubicBezTo>
                  <a:cubicBezTo>
                    <a:pt x="987" y="5340"/>
                    <a:pt x="987" y="5343"/>
                    <a:pt x="990" y="5347"/>
                  </a:cubicBezTo>
                  <a:cubicBezTo>
                    <a:pt x="1001" y="5351"/>
                    <a:pt x="1004" y="5362"/>
                    <a:pt x="1012" y="5365"/>
                  </a:cubicBezTo>
                  <a:cubicBezTo>
                    <a:pt x="1012" y="5373"/>
                    <a:pt x="1019" y="5373"/>
                    <a:pt x="1016" y="5380"/>
                  </a:cubicBezTo>
                  <a:lnTo>
                    <a:pt x="1016" y="5384"/>
                  </a:lnTo>
                  <a:cubicBezTo>
                    <a:pt x="1019" y="5395"/>
                    <a:pt x="1023" y="5406"/>
                    <a:pt x="1023" y="5413"/>
                  </a:cubicBezTo>
                  <a:cubicBezTo>
                    <a:pt x="1026" y="5421"/>
                    <a:pt x="1026" y="5424"/>
                    <a:pt x="1031" y="5428"/>
                  </a:cubicBezTo>
                  <a:cubicBezTo>
                    <a:pt x="1034" y="5435"/>
                    <a:pt x="1034" y="5446"/>
                    <a:pt x="1041" y="5453"/>
                  </a:cubicBezTo>
                  <a:cubicBezTo>
                    <a:pt x="1048" y="5461"/>
                    <a:pt x="1045" y="5472"/>
                    <a:pt x="1056" y="5475"/>
                  </a:cubicBezTo>
                  <a:cubicBezTo>
                    <a:pt x="1056" y="5479"/>
                    <a:pt x="1053" y="5483"/>
                    <a:pt x="1056" y="5487"/>
                  </a:cubicBezTo>
                  <a:cubicBezTo>
                    <a:pt x="1060" y="5490"/>
                    <a:pt x="1060" y="5494"/>
                    <a:pt x="1060" y="5501"/>
                  </a:cubicBezTo>
                  <a:cubicBezTo>
                    <a:pt x="1067" y="5501"/>
                    <a:pt x="1070" y="5497"/>
                    <a:pt x="1075" y="5497"/>
                  </a:cubicBezTo>
                  <a:cubicBezTo>
                    <a:pt x="1078" y="5499"/>
                    <a:pt x="1081" y="5500"/>
                    <a:pt x="1083" y="5500"/>
                  </a:cubicBezTo>
                  <a:cubicBezTo>
                    <a:pt x="1088" y="5500"/>
                    <a:pt x="1092" y="5498"/>
                    <a:pt x="1097" y="5494"/>
                  </a:cubicBezTo>
                  <a:cubicBezTo>
                    <a:pt x="1100" y="5497"/>
                    <a:pt x="1104" y="5501"/>
                    <a:pt x="1111" y="5501"/>
                  </a:cubicBezTo>
                  <a:cubicBezTo>
                    <a:pt x="1114" y="5501"/>
                    <a:pt x="1119" y="5501"/>
                    <a:pt x="1122" y="5505"/>
                  </a:cubicBezTo>
                  <a:cubicBezTo>
                    <a:pt x="1122" y="5505"/>
                    <a:pt x="1122" y="5507"/>
                    <a:pt x="1123" y="5507"/>
                  </a:cubicBezTo>
                  <a:cubicBezTo>
                    <a:pt x="1124" y="5507"/>
                    <a:pt x="1125" y="5507"/>
                    <a:pt x="1126" y="5505"/>
                  </a:cubicBezTo>
                  <a:cubicBezTo>
                    <a:pt x="1136" y="5501"/>
                    <a:pt x="1144" y="5501"/>
                    <a:pt x="1151" y="5497"/>
                  </a:cubicBezTo>
                  <a:cubicBezTo>
                    <a:pt x="1158" y="5490"/>
                    <a:pt x="1166" y="5479"/>
                    <a:pt x="1173" y="5468"/>
                  </a:cubicBezTo>
                  <a:cubicBezTo>
                    <a:pt x="1173" y="5465"/>
                    <a:pt x="1180" y="5461"/>
                    <a:pt x="1185" y="5461"/>
                  </a:cubicBezTo>
                  <a:cubicBezTo>
                    <a:pt x="1195" y="5457"/>
                    <a:pt x="1202" y="5446"/>
                    <a:pt x="1210" y="5439"/>
                  </a:cubicBezTo>
                  <a:cubicBezTo>
                    <a:pt x="1217" y="5431"/>
                    <a:pt x="1224" y="5424"/>
                    <a:pt x="1232" y="5417"/>
                  </a:cubicBezTo>
                  <a:cubicBezTo>
                    <a:pt x="1236" y="5413"/>
                    <a:pt x="1243" y="5409"/>
                    <a:pt x="1246" y="5402"/>
                  </a:cubicBezTo>
                  <a:cubicBezTo>
                    <a:pt x="1251" y="5399"/>
                    <a:pt x="1254" y="5395"/>
                    <a:pt x="1258" y="5391"/>
                  </a:cubicBezTo>
                  <a:lnTo>
                    <a:pt x="1265" y="5391"/>
                  </a:lnTo>
                  <a:cubicBezTo>
                    <a:pt x="1273" y="5387"/>
                    <a:pt x="1276" y="5384"/>
                    <a:pt x="1280" y="5377"/>
                  </a:cubicBezTo>
                  <a:cubicBezTo>
                    <a:pt x="1283" y="5373"/>
                    <a:pt x="1283" y="5365"/>
                    <a:pt x="1290" y="5365"/>
                  </a:cubicBezTo>
                  <a:cubicBezTo>
                    <a:pt x="1295" y="5365"/>
                    <a:pt x="1295" y="5365"/>
                    <a:pt x="1295" y="5362"/>
                  </a:cubicBezTo>
                  <a:cubicBezTo>
                    <a:pt x="1305" y="5351"/>
                    <a:pt x="1317" y="5340"/>
                    <a:pt x="1324" y="5329"/>
                  </a:cubicBezTo>
                  <a:cubicBezTo>
                    <a:pt x="1327" y="5325"/>
                    <a:pt x="1334" y="5321"/>
                    <a:pt x="1334" y="5321"/>
                  </a:cubicBezTo>
                  <a:cubicBezTo>
                    <a:pt x="1334" y="5311"/>
                    <a:pt x="1346" y="5311"/>
                    <a:pt x="1346" y="5299"/>
                  </a:cubicBezTo>
                  <a:lnTo>
                    <a:pt x="1353" y="5299"/>
                  </a:lnTo>
                  <a:cubicBezTo>
                    <a:pt x="1353" y="5289"/>
                    <a:pt x="1353" y="5289"/>
                    <a:pt x="1361" y="5285"/>
                  </a:cubicBezTo>
                  <a:cubicBezTo>
                    <a:pt x="1371" y="5277"/>
                    <a:pt x="1375" y="5270"/>
                    <a:pt x="1383" y="5267"/>
                  </a:cubicBezTo>
                  <a:lnTo>
                    <a:pt x="1386" y="5263"/>
                  </a:lnTo>
                  <a:cubicBezTo>
                    <a:pt x="1383" y="5255"/>
                    <a:pt x="1390" y="5252"/>
                    <a:pt x="1390" y="5248"/>
                  </a:cubicBezTo>
                  <a:cubicBezTo>
                    <a:pt x="1400" y="5241"/>
                    <a:pt x="1408" y="5233"/>
                    <a:pt x="1412" y="5226"/>
                  </a:cubicBezTo>
                  <a:cubicBezTo>
                    <a:pt x="1415" y="5223"/>
                    <a:pt x="1419" y="5219"/>
                    <a:pt x="1419" y="5219"/>
                  </a:cubicBezTo>
                  <a:cubicBezTo>
                    <a:pt x="1419" y="5211"/>
                    <a:pt x="1427" y="5211"/>
                    <a:pt x="1430" y="5208"/>
                  </a:cubicBezTo>
                  <a:cubicBezTo>
                    <a:pt x="1434" y="5204"/>
                    <a:pt x="1437" y="5204"/>
                    <a:pt x="1437" y="5197"/>
                  </a:cubicBezTo>
                  <a:lnTo>
                    <a:pt x="1441" y="5193"/>
                  </a:lnTo>
                  <a:cubicBezTo>
                    <a:pt x="1441" y="5193"/>
                    <a:pt x="1444" y="5193"/>
                    <a:pt x="1449" y="5189"/>
                  </a:cubicBezTo>
                  <a:cubicBezTo>
                    <a:pt x="1449" y="5189"/>
                    <a:pt x="1449" y="5186"/>
                    <a:pt x="1452" y="5182"/>
                  </a:cubicBezTo>
                  <a:lnTo>
                    <a:pt x="1466" y="5167"/>
                  </a:lnTo>
                  <a:cubicBezTo>
                    <a:pt x="1481" y="5149"/>
                    <a:pt x="1493" y="5131"/>
                    <a:pt x="1507" y="5116"/>
                  </a:cubicBezTo>
                  <a:lnTo>
                    <a:pt x="1510" y="5113"/>
                  </a:lnTo>
                  <a:cubicBezTo>
                    <a:pt x="1510" y="5113"/>
                    <a:pt x="1515" y="5113"/>
                    <a:pt x="1515" y="5116"/>
                  </a:cubicBezTo>
                  <a:cubicBezTo>
                    <a:pt x="1522" y="5105"/>
                    <a:pt x="1525" y="5098"/>
                    <a:pt x="1532" y="5091"/>
                  </a:cubicBezTo>
                  <a:cubicBezTo>
                    <a:pt x="1537" y="5087"/>
                    <a:pt x="1544" y="5076"/>
                    <a:pt x="1551" y="5072"/>
                  </a:cubicBezTo>
                  <a:cubicBezTo>
                    <a:pt x="1554" y="5069"/>
                    <a:pt x="1554" y="5061"/>
                    <a:pt x="1559" y="5057"/>
                  </a:cubicBezTo>
                  <a:cubicBezTo>
                    <a:pt x="1566" y="5054"/>
                    <a:pt x="1569" y="5047"/>
                    <a:pt x="1573" y="5039"/>
                  </a:cubicBezTo>
                  <a:cubicBezTo>
                    <a:pt x="1581" y="5032"/>
                    <a:pt x="1588" y="5028"/>
                    <a:pt x="1591" y="5021"/>
                  </a:cubicBezTo>
                  <a:cubicBezTo>
                    <a:pt x="1606" y="5003"/>
                    <a:pt x="1620" y="4984"/>
                    <a:pt x="1635" y="4966"/>
                  </a:cubicBezTo>
                  <a:cubicBezTo>
                    <a:pt x="1635" y="4962"/>
                    <a:pt x="1635" y="4959"/>
                    <a:pt x="1642" y="4955"/>
                  </a:cubicBezTo>
                  <a:cubicBezTo>
                    <a:pt x="1650" y="4947"/>
                    <a:pt x="1654" y="4937"/>
                    <a:pt x="1664" y="4929"/>
                  </a:cubicBezTo>
                  <a:cubicBezTo>
                    <a:pt x="1669" y="4915"/>
                    <a:pt x="1683" y="4907"/>
                    <a:pt x="1683" y="4896"/>
                  </a:cubicBezTo>
                  <a:cubicBezTo>
                    <a:pt x="1694" y="4893"/>
                    <a:pt x="1694" y="4878"/>
                    <a:pt x="1701" y="4871"/>
                  </a:cubicBezTo>
                  <a:cubicBezTo>
                    <a:pt x="1708" y="4856"/>
                    <a:pt x="1708" y="4856"/>
                    <a:pt x="1720" y="4845"/>
                  </a:cubicBezTo>
                  <a:cubicBezTo>
                    <a:pt x="1723" y="4845"/>
                    <a:pt x="1723" y="4841"/>
                    <a:pt x="1723" y="4841"/>
                  </a:cubicBezTo>
                  <a:cubicBezTo>
                    <a:pt x="1723" y="4834"/>
                    <a:pt x="1730" y="4830"/>
                    <a:pt x="1730" y="4827"/>
                  </a:cubicBezTo>
                  <a:cubicBezTo>
                    <a:pt x="1738" y="4819"/>
                    <a:pt x="1742" y="4815"/>
                    <a:pt x="1745" y="4808"/>
                  </a:cubicBezTo>
                  <a:cubicBezTo>
                    <a:pt x="1752" y="4805"/>
                    <a:pt x="1757" y="4797"/>
                    <a:pt x="1760" y="4790"/>
                  </a:cubicBezTo>
                  <a:cubicBezTo>
                    <a:pt x="1764" y="4786"/>
                    <a:pt x="1764" y="4783"/>
                    <a:pt x="1767" y="4783"/>
                  </a:cubicBezTo>
                  <a:cubicBezTo>
                    <a:pt x="1771" y="4779"/>
                    <a:pt x="1771" y="4775"/>
                    <a:pt x="1774" y="4771"/>
                  </a:cubicBezTo>
                  <a:cubicBezTo>
                    <a:pt x="1789" y="4746"/>
                    <a:pt x="1815" y="4724"/>
                    <a:pt x="1833" y="4698"/>
                  </a:cubicBezTo>
                  <a:cubicBezTo>
                    <a:pt x="1833" y="4695"/>
                    <a:pt x="1837" y="4695"/>
                    <a:pt x="1840" y="4691"/>
                  </a:cubicBezTo>
                  <a:lnTo>
                    <a:pt x="1840" y="4683"/>
                  </a:lnTo>
                  <a:cubicBezTo>
                    <a:pt x="1845" y="4683"/>
                    <a:pt x="1852" y="4683"/>
                    <a:pt x="1848" y="4676"/>
                  </a:cubicBezTo>
                  <a:lnTo>
                    <a:pt x="1852" y="4673"/>
                  </a:lnTo>
                  <a:cubicBezTo>
                    <a:pt x="1859" y="4673"/>
                    <a:pt x="1855" y="4669"/>
                    <a:pt x="1859" y="4665"/>
                  </a:cubicBezTo>
                  <a:cubicBezTo>
                    <a:pt x="1859" y="4658"/>
                    <a:pt x="1862" y="4654"/>
                    <a:pt x="1870" y="4651"/>
                  </a:cubicBezTo>
                  <a:cubicBezTo>
                    <a:pt x="1877" y="4643"/>
                    <a:pt x="1881" y="4632"/>
                    <a:pt x="1889" y="4625"/>
                  </a:cubicBezTo>
                  <a:cubicBezTo>
                    <a:pt x="1892" y="4625"/>
                    <a:pt x="1892" y="4621"/>
                    <a:pt x="1892" y="4621"/>
                  </a:cubicBezTo>
                  <a:cubicBezTo>
                    <a:pt x="1899" y="4614"/>
                    <a:pt x="1903" y="4607"/>
                    <a:pt x="1911" y="4599"/>
                  </a:cubicBezTo>
                  <a:cubicBezTo>
                    <a:pt x="1914" y="4595"/>
                    <a:pt x="1918" y="4588"/>
                    <a:pt x="1925" y="4585"/>
                  </a:cubicBezTo>
                  <a:cubicBezTo>
                    <a:pt x="1933" y="4581"/>
                    <a:pt x="1936" y="4577"/>
                    <a:pt x="1936" y="4570"/>
                  </a:cubicBezTo>
                  <a:cubicBezTo>
                    <a:pt x="1940" y="4563"/>
                    <a:pt x="1943" y="4555"/>
                    <a:pt x="1947" y="4548"/>
                  </a:cubicBezTo>
                  <a:cubicBezTo>
                    <a:pt x="1950" y="4544"/>
                    <a:pt x="1955" y="4537"/>
                    <a:pt x="1962" y="4533"/>
                  </a:cubicBezTo>
                  <a:cubicBezTo>
                    <a:pt x="1965" y="4529"/>
                    <a:pt x="1969" y="4522"/>
                    <a:pt x="1972" y="4519"/>
                  </a:cubicBezTo>
                  <a:cubicBezTo>
                    <a:pt x="1977" y="4515"/>
                    <a:pt x="1980" y="4507"/>
                    <a:pt x="1984" y="4504"/>
                  </a:cubicBezTo>
                  <a:cubicBezTo>
                    <a:pt x="1991" y="4489"/>
                    <a:pt x="2002" y="4478"/>
                    <a:pt x="2009" y="4463"/>
                  </a:cubicBezTo>
                  <a:cubicBezTo>
                    <a:pt x="2021" y="4453"/>
                    <a:pt x="2031" y="4441"/>
                    <a:pt x="2035" y="4427"/>
                  </a:cubicBezTo>
                  <a:cubicBezTo>
                    <a:pt x="2053" y="4409"/>
                    <a:pt x="2060" y="4387"/>
                    <a:pt x="2079" y="4368"/>
                  </a:cubicBezTo>
                  <a:cubicBezTo>
                    <a:pt x="2090" y="4353"/>
                    <a:pt x="2097" y="4343"/>
                    <a:pt x="2109" y="4328"/>
                  </a:cubicBezTo>
                  <a:lnTo>
                    <a:pt x="2109" y="4324"/>
                  </a:lnTo>
                  <a:lnTo>
                    <a:pt x="2104" y="4324"/>
                  </a:lnTo>
                  <a:cubicBezTo>
                    <a:pt x="2104" y="4321"/>
                    <a:pt x="2109" y="4317"/>
                    <a:pt x="2112" y="4313"/>
                  </a:cubicBezTo>
                  <a:lnTo>
                    <a:pt x="2112" y="4321"/>
                  </a:lnTo>
                  <a:cubicBezTo>
                    <a:pt x="2123" y="4309"/>
                    <a:pt x="2131" y="4295"/>
                    <a:pt x="2141" y="4284"/>
                  </a:cubicBezTo>
                  <a:lnTo>
                    <a:pt x="2138" y="4284"/>
                  </a:lnTo>
                  <a:lnTo>
                    <a:pt x="2134" y="4287"/>
                  </a:lnTo>
                  <a:lnTo>
                    <a:pt x="2131" y="4287"/>
                  </a:lnTo>
                  <a:cubicBezTo>
                    <a:pt x="2144" y="4269"/>
                    <a:pt x="2162" y="4248"/>
                    <a:pt x="2177" y="4231"/>
                  </a:cubicBezTo>
                  <a:lnTo>
                    <a:pt x="2177" y="4231"/>
                  </a:lnTo>
                  <a:cubicBezTo>
                    <a:pt x="2175" y="4234"/>
                    <a:pt x="2175" y="4236"/>
                    <a:pt x="2175" y="4236"/>
                  </a:cubicBezTo>
                  <a:cubicBezTo>
                    <a:pt x="2182" y="4229"/>
                    <a:pt x="2189" y="4221"/>
                    <a:pt x="2197" y="4211"/>
                  </a:cubicBezTo>
                  <a:cubicBezTo>
                    <a:pt x="2197" y="4211"/>
                    <a:pt x="2197" y="4207"/>
                    <a:pt x="2200" y="4203"/>
                  </a:cubicBezTo>
                  <a:lnTo>
                    <a:pt x="2200" y="4203"/>
                  </a:lnTo>
                  <a:cubicBezTo>
                    <a:pt x="2189" y="4211"/>
                    <a:pt x="2185" y="4221"/>
                    <a:pt x="2178" y="4225"/>
                  </a:cubicBezTo>
                  <a:cubicBezTo>
                    <a:pt x="2189" y="4214"/>
                    <a:pt x="2192" y="4203"/>
                    <a:pt x="2200" y="4189"/>
                  </a:cubicBezTo>
                  <a:lnTo>
                    <a:pt x="2197" y="4185"/>
                  </a:lnTo>
                  <a:cubicBezTo>
                    <a:pt x="2200" y="4181"/>
                    <a:pt x="2204" y="4174"/>
                    <a:pt x="2207" y="4170"/>
                  </a:cubicBezTo>
                  <a:lnTo>
                    <a:pt x="2207" y="4145"/>
                  </a:lnTo>
                  <a:cubicBezTo>
                    <a:pt x="2211" y="4141"/>
                    <a:pt x="2214" y="4133"/>
                    <a:pt x="2219" y="4130"/>
                  </a:cubicBezTo>
                  <a:lnTo>
                    <a:pt x="2226" y="4130"/>
                  </a:lnTo>
                  <a:cubicBezTo>
                    <a:pt x="2229" y="4123"/>
                    <a:pt x="2233" y="4119"/>
                    <a:pt x="2236" y="4115"/>
                  </a:cubicBezTo>
                  <a:cubicBezTo>
                    <a:pt x="2241" y="4115"/>
                    <a:pt x="2244" y="4111"/>
                    <a:pt x="2244" y="4108"/>
                  </a:cubicBezTo>
                  <a:cubicBezTo>
                    <a:pt x="2244" y="4101"/>
                    <a:pt x="2248" y="4097"/>
                    <a:pt x="2251" y="4089"/>
                  </a:cubicBezTo>
                  <a:cubicBezTo>
                    <a:pt x="2263" y="4075"/>
                    <a:pt x="2273" y="4060"/>
                    <a:pt x="2288" y="4045"/>
                  </a:cubicBezTo>
                  <a:cubicBezTo>
                    <a:pt x="2292" y="4042"/>
                    <a:pt x="2288" y="4042"/>
                    <a:pt x="2288" y="4038"/>
                  </a:cubicBezTo>
                  <a:cubicBezTo>
                    <a:pt x="2292" y="4031"/>
                    <a:pt x="2295" y="4027"/>
                    <a:pt x="2299" y="4020"/>
                  </a:cubicBezTo>
                  <a:lnTo>
                    <a:pt x="2302" y="4016"/>
                  </a:lnTo>
                  <a:cubicBezTo>
                    <a:pt x="2303" y="4017"/>
                    <a:pt x="2304" y="4017"/>
                    <a:pt x="2305" y="4017"/>
                  </a:cubicBezTo>
                  <a:cubicBezTo>
                    <a:pt x="2311" y="4017"/>
                    <a:pt x="2314" y="4009"/>
                    <a:pt x="2317" y="4005"/>
                  </a:cubicBezTo>
                  <a:cubicBezTo>
                    <a:pt x="2314" y="3994"/>
                    <a:pt x="2329" y="3987"/>
                    <a:pt x="2329" y="3976"/>
                  </a:cubicBezTo>
                  <a:cubicBezTo>
                    <a:pt x="2339" y="3965"/>
                    <a:pt x="2346" y="3950"/>
                    <a:pt x="2358" y="3943"/>
                  </a:cubicBezTo>
                  <a:cubicBezTo>
                    <a:pt x="2361" y="3939"/>
                    <a:pt x="2365" y="3935"/>
                    <a:pt x="2365" y="3932"/>
                  </a:cubicBezTo>
                  <a:cubicBezTo>
                    <a:pt x="2365" y="3925"/>
                    <a:pt x="2373" y="3921"/>
                    <a:pt x="2376" y="3917"/>
                  </a:cubicBezTo>
                  <a:cubicBezTo>
                    <a:pt x="2376" y="3906"/>
                    <a:pt x="2383" y="3903"/>
                    <a:pt x="2387" y="3895"/>
                  </a:cubicBezTo>
                  <a:lnTo>
                    <a:pt x="2390" y="3891"/>
                  </a:lnTo>
                  <a:cubicBezTo>
                    <a:pt x="2390" y="3884"/>
                    <a:pt x="2395" y="3881"/>
                    <a:pt x="2398" y="3877"/>
                  </a:cubicBezTo>
                  <a:cubicBezTo>
                    <a:pt x="2402" y="3873"/>
                    <a:pt x="2402" y="3866"/>
                    <a:pt x="2405" y="3862"/>
                  </a:cubicBezTo>
                  <a:cubicBezTo>
                    <a:pt x="2412" y="3851"/>
                    <a:pt x="2420" y="3840"/>
                    <a:pt x="2427" y="3829"/>
                  </a:cubicBezTo>
                  <a:cubicBezTo>
                    <a:pt x="2434" y="3815"/>
                    <a:pt x="2449" y="3800"/>
                    <a:pt x="2456" y="3785"/>
                  </a:cubicBezTo>
                  <a:cubicBezTo>
                    <a:pt x="2464" y="3774"/>
                    <a:pt x="2468" y="3763"/>
                    <a:pt x="2478" y="3752"/>
                  </a:cubicBezTo>
                  <a:cubicBezTo>
                    <a:pt x="2478" y="3745"/>
                    <a:pt x="2486" y="3741"/>
                    <a:pt x="2490" y="3734"/>
                  </a:cubicBezTo>
                  <a:cubicBezTo>
                    <a:pt x="2493" y="3719"/>
                    <a:pt x="2500" y="3708"/>
                    <a:pt x="2508" y="3697"/>
                  </a:cubicBezTo>
                  <a:cubicBezTo>
                    <a:pt x="2515" y="3690"/>
                    <a:pt x="2522" y="3683"/>
                    <a:pt x="2527" y="3671"/>
                  </a:cubicBezTo>
                  <a:cubicBezTo>
                    <a:pt x="2527" y="3668"/>
                    <a:pt x="2530" y="3664"/>
                    <a:pt x="2530" y="3661"/>
                  </a:cubicBezTo>
                  <a:cubicBezTo>
                    <a:pt x="2534" y="3657"/>
                    <a:pt x="2530" y="3657"/>
                    <a:pt x="2530" y="3653"/>
                  </a:cubicBezTo>
                  <a:cubicBezTo>
                    <a:pt x="2534" y="3649"/>
                    <a:pt x="2534" y="3642"/>
                    <a:pt x="2541" y="3642"/>
                  </a:cubicBezTo>
                  <a:cubicBezTo>
                    <a:pt x="2544" y="3642"/>
                    <a:pt x="2549" y="3635"/>
                    <a:pt x="2549" y="3635"/>
                  </a:cubicBezTo>
                  <a:cubicBezTo>
                    <a:pt x="2544" y="3627"/>
                    <a:pt x="2556" y="3624"/>
                    <a:pt x="2556" y="3617"/>
                  </a:cubicBezTo>
                  <a:cubicBezTo>
                    <a:pt x="2563" y="3613"/>
                    <a:pt x="2563" y="3605"/>
                    <a:pt x="2566" y="3598"/>
                  </a:cubicBezTo>
                  <a:cubicBezTo>
                    <a:pt x="2574" y="3591"/>
                    <a:pt x="2578" y="3580"/>
                    <a:pt x="2585" y="3573"/>
                  </a:cubicBezTo>
                  <a:lnTo>
                    <a:pt x="2585" y="3569"/>
                  </a:lnTo>
                  <a:cubicBezTo>
                    <a:pt x="2588" y="3558"/>
                    <a:pt x="2596" y="3547"/>
                    <a:pt x="2603" y="3539"/>
                  </a:cubicBezTo>
                  <a:cubicBezTo>
                    <a:pt x="2610" y="3536"/>
                    <a:pt x="2618" y="3532"/>
                    <a:pt x="2618" y="3521"/>
                  </a:cubicBezTo>
                  <a:cubicBezTo>
                    <a:pt x="2618" y="3521"/>
                    <a:pt x="2618" y="3517"/>
                    <a:pt x="2622" y="3517"/>
                  </a:cubicBezTo>
                  <a:cubicBezTo>
                    <a:pt x="2625" y="3514"/>
                    <a:pt x="2625" y="3514"/>
                    <a:pt x="2625" y="3510"/>
                  </a:cubicBezTo>
                  <a:cubicBezTo>
                    <a:pt x="2629" y="3503"/>
                    <a:pt x="2629" y="3499"/>
                    <a:pt x="2632" y="3495"/>
                  </a:cubicBezTo>
                  <a:cubicBezTo>
                    <a:pt x="2637" y="3488"/>
                    <a:pt x="2640" y="3481"/>
                    <a:pt x="2644" y="3470"/>
                  </a:cubicBezTo>
                  <a:cubicBezTo>
                    <a:pt x="2644" y="3463"/>
                    <a:pt x="2647" y="3455"/>
                    <a:pt x="2647" y="3444"/>
                  </a:cubicBezTo>
                  <a:lnTo>
                    <a:pt x="2651" y="3441"/>
                  </a:lnTo>
                  <a:cubicBezTo>
                    <a:pt x="2654" y="3437"/>
                    <a:pt x="2662" y="3433"/>
                    <a:pt x="2662" y="3429"/>
                  </a:cubicBezTo>
                  <a:cubicBezTo>
                    <a:pt x="2666" y="3422"/>
                    <a:pt x="2669" y="3415"/>
                    <a:pt x="2673" y="3411"/>
                  </a:cubicBezTo>
                  <a:cubicBezTo>
                    <a:pt x="2673" y="3404"/>
                    <a:pt x="2681" y="3397"/>
                    <a:pt x="2684" y="3393"/>
                  </a:cubicBezTo>
                  <a:cubicBezTo>
                    <a:pt x="2691" y="3385"/>
                    <a:pt x="2691" y="3378"/>
                    <a:pt x="2691" y="3375"/>
                  </a:cubicBezTo>
                  <a:cubicBezTo>
                    <a:pt x="2695" y="3371"/>
                    <a:pt x="2698" y="3367"/>
                    <a:pt x="2703" y="3367"/>
                  </a:cubicBezTo>
                  <a:cubicBezTo>
                    <a:pt x="2698" y="3360"/>
                    <a:pt x="2703" y="3360"/>
                    <a:pt x="2706" y="3353"/>
                  </a:cubicBezTo>
                  <a:cubicBezTo>
                    <a:pt x="2713" y="3341"/>
                    <a:pt x="2725" y="3334"/>
                    <a:pt x="2725" y="3319"/>
                  </a:cubicBezTo>
                  <a:cubicBezTo>
                    <a:pt x="2725" y="3319"/>
                    <a:pt x="2728" y="3316"/>
                    <a:pt x="2732" y="3312"/>
                  </a:cubicBezTo>
                  <a:cubicBezTo>
                    <a:pt x="2732" y="3309"/>
                    <a:pt x="2739" y="3309"/>
                    <a:pt x="2739" y="3301"/>
                  </a:cubicBezTo>
                  <a:cubicBezTo>
                    <a:pt x="2742" y="3294"/>
                    <a:pt x="2747" y="3290"/>
                    <a:pt x="2750" y="3287"/>
                  </a:cubicBezTo>
                  <a:cubicBezTo>
                    <a:pt x="2757" y="3279"/>
                    <a:pt x="2761" y="3272"/>
                    <a:pt x="2761" y="3265"/>
                  </a:cubicBezTo>
                  <a:cubicBezTo>
                    <a:pt x="2761" y="3261"/>
                    <a:pt x="2764" y="3253"/>
                    <a:pt x="2764" y="3250"/>
                  </a:cubicBezTo>
                  <a:cubicBezTo>
                    <a:pt x="2766" y="3251"/>
                    <a:pt x="2767" y="3251"/>
                    <a:pt x="2768" y="3251"/>
                  </a:cubicBezTo>
                  <a:cubicBezTo>
                    <a:pt x="2771" y="3251"/>
                    <a:pt x="2773" y="3249"/>
                    <a:pt x="2776" y="3246"/>
                  </a:cubicBezTo>
                  <a:cubicBezTo>
                    <a:pt x="2776" y="3243"/>
                    <a:pt x="2776" y="3239"/>
                    <a:pt x="2779" y="3239"/>
                  </a:cubicBezTo>
                  <a:cubicBezTo>
                    <a:pt x="2786" y="3235"/>
                    <a:pt x="2786" y="3228"/>
                    <a:pt x="2786" y="3221"/>
                  </a:cubicBezTo>
                  <a:cubicBezTo>
                    <a:pt x="2791" y="3217"/>
                    <a:pt x="2798" y="3217"/>
                    <a:pt x="2798" y="3209"/>
                  </a:cubicBezTo>
                  <a:lnTo>
                    <a:pt x="2798" y="3206"/>
                  </a:lnTo>
                  <a:cubicBezTo>
                    <a:pt x="2805" y="3206"/>
                    <a:pt x="2808" y="3199"/>
                    <a:pt x="2816" y="3191"/>
                  </a:cubicBezTo>
                  <a:cubicBezTo>
                    <a:pt x="2820" y="3187"/>
                    <a:pt x="2827" y="3180"/>
                    <a:pt x="2823" y="3173"/>
                  </a:cubicBezTo>
                  <a:lnTo>
                    <a:pt x="2827" y="3169"/>
                  </a:lnTo>
                  <a:cubicBezTo>
                    <a:pt x="2830" y="3169"/>
                    <a:pt x="2830" y="3162"/>
                    <a:pt x="2830" y="3162"/>
                  </a:cubicBezTo>
                  <a:cubicBezTo>
                    <a:pt x="2835" y="3158"/>
                    <a:pt x="2838" y="3155"/>
                    <a:pt x="2838" y="3151"/>
                  </a:cubicBezTo>
                  <a:cubicBezTo>
                    <a:pt x="2852" y="3136"/>
                    <a:pt x="2864" y="3121"/>
                    <a:pt x="2874" y="3103"/>
                  </a:cubicBezTo>
                  <a:cubicBezTo>
                    <a:pt x="2874" y="3103"/>
                    <a:pt x="2879" y="3099"/>
                    <a:pt x="2879" y="3096"/>
                  </a:cubicBezTo>
                  <a:cubicBezTo>
                    <a:pt x="2879" y="3089"/>
                    <a:pt x="2886" y="3085"/>
                    <a:pt x="2889" y="3081"/>
                  </a:cubicBezTo>
                  <a:cubicBezTo>
                    <a:pt x="2893" y="3074"/>
                    <a:pt x="2901" y="3070"/>
                    <a:pt x="2901" y="3063"/>
                  </a:cubicBezTo>
                  <a:cubicBezTo>
                    <a:pt x="2904" y="3059"/>
                    <a:pt x="2904" y="3052"/>
                    <a:pt x="2908" y="3052"/>
                  </a:cubicBezTo>
                  <a:cubicBezTo>
                    <a:pt x="2911" y="3048"/>
                    <a:pt x="2911" y="3045"/>
                    <a:pt x="2911" y="3041"/>
                  </a:cubicBezTo>
                  <a:cubicBezTo>
                    <a:pt x="2915" y="3037"/>
                    <a:pt x="2915" y="3033"/>
                    <a:pt x="2915" y="3026"/>
                  </a:cubicBezTo>
                  <a:cubicBezTo>
                    <a:pt x="2918" y="3026"/>
                    <a:pt x="2918" y="3023"/>
                    <a:pt x="2923" y="3023"/>
                  </a:cubicBezTo>
                  <a:cubicBezTo>
                    <a:pt x="2926" y="3015"/>
                    <a:pt x="2930" y="3011"/>
                    <a:pt x="2933" y="3004"/>
                  </a:cubicBezTo>
                  <a:cubicBezTo>
                    <a:pt x="2937" y="2997"/>
                    <a:pt x="2945" y="2989"/>
                    <a:pt x="2952" y="2986"/>
                  </a:cubicBezTo>
                  <a:cubicBezTo>
                    <a:pt x="2955" y="2982"/>
                    <a:pt x="2959" y="2979"/>
                    <a:pt x="2962" y="2975"/>
                  </a:cubicBezTo>
                  <a:cubicBezTo>
                    <a:pt x="2970" y="2967"/>
                    <a:pt x="2981" y="2957"/>
                    <a:pt x="2984" y="2945"/>
                  </a:cubicBezTo>
                  <a:cubicBezTo>
                    <a:pt x="2992" y="2938"/>
                    <a:pt x="2999" y="2927"/>
                    <a:pt x="3006" y="2916"/>
                  </a:cubicBezTo>
                  <a:cubicBezTo>
                    <a:pt x="3011" y="2909"/>
                    <a:pt x="3011" y="2905"/>
                    <a:pt x="3014" y="2898"/>
                  </a:cubicBezTo>
                  <a:lnTo>
                    <a:pt x="3021" y="2898"/>
                  </a:lnTo>
                  <a:lnTo>
                    <a:pt x="3021" y="2891"/>
                  </a:lnTo>
                  <a:cubicBezTo>
                    <a:pt x="3028" y="2879"/>
                    <a:pt x="3036" y="2869"/>
                    <a:pt x="3043" y="2857"/>
                  </a:cubicBezTo>
                  <a:cubicBezTo>
                    <a:pt x="3043" y="2857"/>
                    <a:pt x="3047" y="2854"/>
                    <a:pt x="3047" y="2850"/>
                  </a:cubicBezTo>
                  <a:cubicBezTo>
                    <a:pt x="3047" y="2847"/>
                    <a:pt x="3050" y="2847"/>
                    <a:pt x="3055" y="2843"/>
                  </a:cubicBezTo>
                  <a:lnTo>
                    <a:pt x="3062" y="2839"/>
                  </a:lnTo>
                  <a:cubicBezTo>
                    <a:pt x="3062" y="2835"/>
                    <a:pt x="3065" y="2832"/>
                    <a:pt x="3065" y="2828"/>
                  </a:cubicBezTo>
                  <a:cubicBezTo>
                    <a:pt x="3069" y="2825"/>
                    <a:pt x="3072" y="2821"/>
                    <a:pt x="3072" y="2817"/>
                  </a:cubicBezTo>
                  <a:cubicBezTo>
                    <a:pt x="3072" y="2813"/>
                    <a:pt x="3080" y="2813"/>
                    <a:pt x="3080" y="2810"/>
                  </a:cubicBezTo>
                  <a:lnTo>
                    <a:pt x="3080" y="2803"/>
                  </a:lnTo>
                  <a:cubicBezTo>
                    <a:pt x="3080" y="2799"/>
                    <a:pt x="3080" y="2795"/>
                    <a:pt x="3087" y="2795"/>
                  </a:cubicBezTo>
                  <a:cubicBezTo>
                    <a:pt x="3087" y="2791"/>
                    <a:pt x="3091" y="2788"/>
                    <a:pt x="3091" y="2784"/>
                  </a:cubicBezTo>
                  <a:cubicBezTo>
                    <a:pt x="3094" y="2781"/>
                    <a:pt x="3099" y="2777"/>
                    <a:pt x="3099" y="2773"/>
                  </a:cubicBezTo>
                  <a:cubicBezTo>
                    <a:pt x="3102" y="2769"/>
                    <a:pt x="3106" y="2766"/>
                    <a:pt x="3109" y="2762"/>
                  </a:cubicBezTo>
                  <a:cubicBezTo>
                    <a:pt x="3113" y="2755"/>
                    <a:pt x="3121" y="2747"/>
                    <a:pt x="3124" y="2740"/>
                  </a:cubicBezTo>
                  <a:cubicBezTo>
                    <a:pt x="3131" y="2737"/>
                    <a:pt x="3135" y="2725"/>
                    <a:pt x="3143" y="2718"/>
                  </a:cubicBezTo>
                  <a:cubicBezTo>
                    <a:pt x="3143" y="2715"/>
                    <a:pt x="3146" y="2715"/>
                    <a:pt x="3146" y="2715"/>
                  </a:cubicBezTo>
                  <a:cubicBezTo>
                    <a:pt x="3146" y="2711"/>
                    <a:pt x="3150" y="2703"/>
                    <a:pt x="3150" y="2703"/>
                  </a:cubicBezTo>
                  <a:cubicBezTo>
                    <a:pt x="3146" y="2700"/>
                    <a:pt x="3150" y="2696"/>
                    <a:pt x="3150" y="2693"/>
                  </a:cubicBezTo>
                  <a:cubicBezTo>
                    <a:pt x="3157" y="2689"/>
                    <a:pt x="3165" y="2685"/>
                    <a:pt x="3168" y="2674"/>
                  </a:cubicBezTo>
                  <a:cubicBezTo>
                    <a:pt x="3175" y="2674"/>
                    <a:pt x="3175" y="2671"/>
                    <a:pt x="3175" y="2663"/>
                  </a:cubicBezTo>
                  <a:cubicBezTo>
                    <a:pt x="3175" y="2663"/>
                    <a:pt x="3175" y="2659"/>
                    <a:pt x="3179" y="2656"/>
                  </a:cubicBezTo>
                  <a:cubicBezTo>
                    <a:pt x="3182" y="2649"/>
                    <a:pt x="3187" y="2641"/>
                    <a:pt x="3194" y="2637"/>
                  </a:cubicBezTo>
                  <a:cubicBezTo>
                    <a:pt x="3201" y="2630"/>
                    <a:pt x="3197" y="2619"/>
                    <a:pt x="3209" y="2619"/>
                  </a:cubicBezTo>
                  <a:lnTo>
                    <a:pt x="3209" y="2612"/>
                  </a:lnTo>
                  <a:cubicBezTo>
                    <a:pt x="3209" y="2612"/>
                    <a:pt x="3209" y="2608"/>
                    <a:pt x="3212" y="2605"/>
                  </a:cubicBezTo>
                  <a:cubicBezTo>
                    <a:pt x="3212" y="2605"/>
                    <a:pt x="3216" y="2601"/>
                    <a:pt x="3216" y="2597"/>
                  </a:cubicBezTo>
                  <a:cubicBezTo>
                    <a:pt x="3223" y="2583"/>
                    <a:pt x="3234" y="2571"/>
                    <a:pt x="3245" y="2557"/>
                  </a:cubicBezTo>
                  <a:cubicBezTo>
                    <a:pt x="3245" y="2557"/>
                    <a:pt x="3246" y="2559"/>
                    <a:pt x="3248" y="2559"/>
                  </a:cubicBezTo>
                  <a:cubicBezTo>
                    <a:pt x="3248" y="2559"/>
                    <a:pt x="3248" y="2558"/>
                    <a:pt x="3248" y="2557"/>
                  </a:cubicBezTo>
                  <a:cubicBezTo>
                    <a:pt x="3256" y="2549"/>
                    <a:pt x="3263" y="2539"/>
                    <a:pt x="3270" y="2527"/>
                  </a:cubicBezTo>
                  <a:cubicBezTo>
                    <a:pt x="3275" y="2520"/>
                    <a:pt x="3275" y="2513"/>
                    <a:pt x="3282" y="2513"/>
                  </a:cubicBezTo>
                  <a:lnTo>
                    <a:pt x="3285" y="2509"/>
                  </a:lnTo>
                  <a:cubicBezTo>
                    <a:pt x="3292" y="2502"/>
                    <a:pt x="3300" y="2495"/>
                    <a:pt x="3304" y="2487"/>
                  </a:cubicBezTo>
                  <a:cubicBezTo>
                    <a:pt x="3307" y="2483"/>
                    <a:pt x="3311" y="2476"/>
                    <a:pt x="3314" y="2473"/>
                  </a:cubicBezTo>
                  <a:lnTo>
                    <a:pt x="3322" y="2458"/>
                  </a:lnTo>
                  <a:cubicBezTo>
                    <a:pt x="3319" y="2454"/>
                    <a:pt x="3322" y="2454"/>
                    <a:pt x="3326" y="2451"/>
                  </a:cubicBezTo>
                  <a:lnTo>
                    <a:pt x="3333" y="2436"/>
                  </a:lnTo>
                  <a:cubicBezTo>
                    <a:pt x="3336" y="2432"/>
                    <a:pt x="3344" y="2429"/>
                    <a:pt x="3344" y="2421"/>
                  </a:cubicBezTo>
                  <a:cubicBezTo>
                    <a:pt x="3351" y="2417"/>
                    <a:pt x="3355" y="2407"/>
                    <a:pt x="3363" y="2399"/>
                  </a:cubicBezTo>
                  <a:lnTo>
                    <a:pt x="3366" y="2395"/>
                  </a:lnTo>
                  <a:cubicBezTo>
                    <a:pt x="3377" y="2392"/>
                    <a:pt x="3380" y="2385"/>
                    <a:pt x="3388" y="2377"/>
                  </a:cubicBezTo>
                  <a:cubicBezTo>
                    <a:pt x="3388" y="2377"/>
                    <a:pt x="3392" y="2377"/>
                    <a:pt x="3392" y="2373"/>
                  </a:cubicBezTo>
                  <a:cubicBezTo>
                    <a:pt x="3395" y="2373"/>
                    <a:pt x="3399" y="2370"/>
                    <a:pt x="3399" y="2366"/>
                  </a:cubicBezTo>
                  <a:cubicBezTo>
                    <a:pt x="3399" y="2363"/>
                    <a:pt x="3402" y="2359"/>
                    <a:pt x="3402" y="2355"/>
                  </a:cubicBezTo>
                  <a:cubicBezTo>
                    <a:pt x="3407" y="2351"/>
                    <a:pt x="3410" y="2348"/>
                    <a:pt x="3410" y="2344"/>
                  </a:cubicBezTo>
                  <a:cubicBezTo>
                    <a:pt x="3410" y="2341"/>
                    <a:pt x="3417" y="2337"/>
                    <a:pt x="3421" y="2333"/>
                  </a:cubicBezTo>
                  <a:lnTo>
                    <a:pt x="3424" y="2329"/>
                  </a:lnTo>
                  <a:cubicBezTo>
                    <a:pt x="3424" y="2319"/>
                    <a:pt x="3436" y="2311"/>
                    <a:pt x="3443" y="2304"/>
                  </a:cubicBezTo>
                  <a:cubicBezTo>
                    <a:pt x="3443" y="2300"/>
                    <a:pt x="3451" y="2297"/>
                    <a:pt x="3451" y="2293"/>
                  </a:cubicBezTo>
                  <a:cubicBezTo>
                    <a:pt x="3454" y="2289"/>
                    <a:pt x="3458" y="2285"/>
                    <a:pt x="3461" y="2285"/>
                  </a:cubicBezTo>
                  <a:cubicBezTo>
                    <a:pt x="3461" y="2282"/>
                    <a:pt x="3465" y="2282"/>
                    <a:pt x="3465" y="2282"/>
                  </a:cubicBezTo>
                  <a:cubicBezTo>
                    <a:pt x="3468" y="2271"/>
                    <a:pt x="3480" y="2263"/>
                    <a:pt x="3483" y="2253"/>
                  </a:cubicBezTo>
                  <a:cubicBezTo>
                    <a:pt x="3483" y="2249"/>
                    <a:pt x="3487" y="2245"/>
                    <a:pt x="3490" y="2241"/>
                  </a:cubicBezTo>
                  <a:cubicBezTo>
                    <a:pt x="3498" y="2234"/>
                    <a:pt x="3502" y="2234"/>
                    <a:pt x="3505" y="2227"/>
                  </a:cubicBezTo>
                  <a:lnTo>
                    <a:pt x="3517" y="2216"/>
                  </a:lnTo>
                  <a:cubicBezTo>
                    <a:pt x="3520" y="2209"/>
                    <a:pt x="3527" y="2201"/>
                    <a:pt x="3534" y="2194"/>
                  </a:cubicBezTo>
                  <a:cubicBezTo>
                    <a:pt x="3534" y="2179"/>
                    <a:pt x="3542" y="2168"/>
                    <a:pt x="3553" y="2157"/>
                  </a:cubicBezTo>
                  <a:lnTo>
                    <a:pt x="3568" y="2143"/>
                  </a:lnTo>
                  <a:cubicBezTo>
                    <a:pt x="3571" y="2143"/>
                    <a:pt x="3578" y="2139"/>
                    <a:pt x="3575" y="2131"/>
                  </a:cubicBezTo>
                  <a:cubicBezTo>
                    <a:pt x="3578" y="2128"/>
                    <a:pt x="3583" y="2124"/>
                    <a:pt x="3590" y="2121"/>
                  </a:cubicBezTo>
                  <a:lnTo>
                    <a:pt x="3597" y="2113"/>
                  </a:lnTo>
                  <a:cubicBezTo>
                    <a:pt x="3612" y="2095"/>
                    <a:pt x="3627" y="2073"/>
                    <a:pt x="3644" y="2058"/>
                  </a:cubicBezTo>
                  <a:cubicBezTo>
                    <a:pt x="3649" y="2055"/>
                    <a:pt x="3652" y="2047"/>
                    <a:pt x="3656" y="2043"/>
                  </a:cubicBezTo>
                  <a:cubicBezTo>
                    <a:pt x="3659" y="2040"/>
                    <a:pt x="3666" y="2036"/>
                    <a:pt x="3671" y="2033"/>
                  </a:cubicBezTo>
                  <a:cubicBezTo>
                    <a:pt x="3674" y="2025"/>
                    <a:pt x="3678" y="2025"/>
                    <a:pt x="3681" y="2021"/>
                  </a:cubicBezTo>
                  <a:cubicBezTo>
                    <a:pt x="3681" y="2014"/>
                    <a:pt x="3685" y="2011"/>
                    <a:pt x="3693" y="2007"/>
                  </a:cubicBezTo>
                  <a:cubicBezTo>
                    <a:pt x="3696" y="2003"/>
                    <a:pt x="3700" y="1999"/>
                    <a:pt x="3703" y="1992"/>
                  </a:cubicBezTo>
                  <a:cubicBezTo>
                    <a:pt x="3707" y="1989"/>
                    <a:pt x="3715" y="1985"/>
                    <a:pt x="3718" y="1981"/>
                  </a:cubicBezTo>
                  <a:cubicBezTo>
                    <a:pt x="3718" y="1974"/>
                    <a:pt x="3725" y="1974"/>
                    <a:pt x="3725" y="1970"/>
                  </a:cubicBezTo>
                  <a:cubicBezTo>
                    <a:pt x="3729" y="1963"/>
                    <a:pt x="3732" y="1959"/>
                    <a:pt x="3737" y="1955"/>
                  </a:cubicBezTo>
                  <a:cubicBezTo>
                    <a:pt x="3740" y="1948"/>
                    <a:pt x="3747" y="1945"/>
                    <a:pt x="3747" y="1937"/>
                  </a:cubicBezTo>
                  <a:cubicBezTo>
                    <a:pt x="3747" y="1933"/>
                    <a:pt x="3751" y="1930"/>
                    <a:pt x="3754" y="1926"/>
                  </a:cubicBezTo>
                  <a:cubicBezTo>
                    <a:pt x="3762" y="1926"/>
                    <a:pt x="3762" y="1915"/>
                    <a:pt x="3769" y="1911"/>
                  </a:cubicBezTo>
                  <a:cubicBezTo>
                    <a:pt x="3773" y="1904"/>
                    <a:pt x="3781" y="1901"/>
                    <a:pt x="3784" y="1893"/>
                  </a:cubicBezTo>
                  <a:cubicBezTo>
                    <a:pt x="3791" y="1889"/>
                    <a:pt x="3791" y="1882"/>
                    <a:pt x="3803" y="1882"/>
                  </a:cubicBezTo>
                  <a:cubicBezTo>
                    <a:pt x="3803" y="1882"/>
                    <a:pt x="3803" y="1879"/>
                    <a:pt x="3806" y="1875"/>
                  </a:cubicBezTo>
                  <a:cubicBezTo>
                    <a:pt x="3810" y="1871"/>
                    <a:pt x="3813" y="1864"/>
                    <a:pt x="3817" y="1864"/>
                  </a:cubicBezTo>
                  <a:cubicBezTo>
                    <a:pt x="3820" y="1864"/>
                    <a:pt x="3820" y="1860"/>
                    <a:pt x="3820" y="1857"/>
                  </a:cubicBezTo>
                  <a:cubicBezTo>
                    <a:pt x="3825" y="1845"/>
                    <a:pt x="3825" y="1845"/>
                    <a:pt x="3832" y="1838"/>
                  </a:cubicBezTo>
                  <a:cubicBezTo>
                    <a:pt x="3835" y="1831"/>
                    <a:pt x="3839" y="1827"/>
                    <a:pt x="3847" y="1820"/>
                  </a:cubicBezTo>
                  <a:cubicBezTo>
                    <a:pt x="3847" y="1820"/>
                    <a:pt x="3847" y="1816"/>
                    <a:pt x="3842" y="1816"/>
                  </a:cubicBezTo>
                  <a:cubicBezTo>
                    <a:pt x="3850" y="1813"/>
                    <a:pt x="3850" y="1813"/>
                    <a:pt x="3854" y="1813"/>
                  </a:cubicBezTo>
                  <a:cubicBezTo>
                    <a:pt x="3854" y="1813"/>
                    <a:pt x="3854" y="1809"/>
                    <a:pt x="3850" y="1805"/>
                  </a:cubicBezTo>
                  <a:cubicBezTo>
                    <a:pt x="3854" y="1805"/>
                    <a:pt x="3857" y="1801"/>
                    <a:pt x="3857" y="1798"/>
                  </a:cubicBezTo>
                  <a:cubicBezTo>
                    <a:pt x="3861" y="1794"/>
                    <a:pt x="3861" y="1791"/>
                    <a:pt x="3864" y="1791"/>
                  </a:cubicBezTo>
                  <a:cubicBezTo>
                    <a:pt x="3864" y="1789"/>
                    <a:pt x="3865" y="1789"/>
                    <a:pt x="3866" y="1789"/>
                  </a:cubicBezTo>
                  <a:cubicBezTo>
                    <a:pt x="3867" y="1789"/>
                    <a:pt x="3870" y="1791"/>
                    <a:pt x="3872" y="1791"/>
                  </a:cubicBezTo>
                  <a:cubicBezTo>
                    <a:pt x="3872" y="1779"/>
                    <a:pt x="3876" y="1772"/>
                    <a:pt x="3886" y="1765"/>
                  </a:cubicBezTo>
                  <a:cubicBezTo>
                    <a:pt x="3891" y="1765"/>
                    <a:pt x="3891" y="1761"/>
                    <a:pt x="3894" y="1761"/>
                  </a:cubicBezTo>
                  <a:cubicBezTo>
                    <a:pt x="3898" y="1757"/>
                    <a:pt x="3894" y="1754"/>
                    <a:pt x="3894" y="1754"/>
                  </a:cubicBezTo>
                  <a:cubicBezTo>
                    <a:pt x="3898" y="1750"/>
                    <a:pt x="3898" y="1750"/>
                    <a:pt x="3901" y="1747"/>
                  </a:cubicBezTo>
                  <a:lnTo>
                    <a:pt x="3901" y="1739"/>
                  </a:lnTo>
                  <a:cubicBezTo>
                    <a:pt x="3905" y="1739"/>
                    <a:pt x="3908" y="1735"/>
                    <a:pt x="3908" y="1735"/>
                  </a:cubicBezTo>
                  <a:cubicBezTo>
                    <a:pt x="3913" y="1732"/>
                    <a:pt x="3920" y="1725"/>
                    <a:pt x="3920" y="1721"/>
                  </a:cubicBezTo>
                  <a:cubicBezTo>
                    <a:pt x="3920" y="1710"/>
                    <a:pt x="3927" y="1703"/>
                    <a:pt x="3935" y="1695"/>
                  </a:cubicBezTo>
                  <a:lnTo>
                    <a:pt x="3935" y="1691"/>
                  </a:lnTo>
                  <a:lnTo>
                    <a:pt x="3935" y="1688"/>
                  </a:lnTo>
                  <a:cubicBezTo>
                    <a:pt x="3942" y="1684"/>
                    <a:pt x="3945" y="1677"/>
                    <a:pt x="3949" y="1669"/>
                  </a:cubicBezTo>
                  <a:cubicBezTo>
                    <a:pt x="3957" y="1659"/>
                    <a:pt x="3964" y="1647"/>
                    <a:pt x="3971" y="1637"/>
                  </a:cubicBezTo>
                  <a:cubicBezTo>
                    <a:pt x="3974" y="1629"/>
                    <a:pt x="3982" y="1622"/>
                    <a:pt x="3986" y="1615"/>
                  </a:cubicBezTo>
                  <a:cubicBezTo>
                    <a:pt x="3993" y="1600"/>
                    <a:pt x="3993" y="1600"/>
                    <a:pt x="4004" y="1593"/>
                  </a:cubicBezTo>
                  <a:cubicBezTo>
                    <a:pt x="4004" y="1589"/>
                    <a:pt x="4008" y="1585"/>
                    <a:pt x="4004" y="1581"/>
                  </a:cubicBezTo>
                  <a:lnTo>
                    <a:pt x="4008" y="1581"/>
                  </a:lnTo>
                  <a:cubicBezTo>
                    <a:pt x="4008" y="1574"/>
                    <a:pt x="4015" y="1571"/>
                    <a:pt x="4015" y="1563"/>
                  </a:cubicBezTo>
                  <a:cubicBezTo>
                    <a:pt x="4018" y="1556"/>
                    <a:pt x="4023" y="1549"/>
                    <a:pt x="4030" y="1541"/>
                  </a:cubicBezTo>
                  <a:cubicBezTo>
                    <a:pt x="4033" y="1537"/>
                    <a:pt x="4037" y="1534"/>
                    <a:pt x="4037" y="1530"/>
                  </a:cubicBezTo>
                  <a:cubicBezTo>
                    <a:pt x="4040" y="1527"/>
                    <a:pt x="4048" y="1523"/>
                    <a:pt x="4048" y="1519"/>
                  </a:cubicBezTo>
                  <a:cubicBezTo>
                    <a:pt x="4048" y="1512"/>
                    <a:pt x="4055" y="1512"/>
                    <a:pt x="4055" y="1508"/>
                  </a:cubicBezTo>
                  <a:cubicBezTo>
                    <a:pt x="4055" y="1501"/>
                    <a:pt x="4059" y="1497"/>
                    <a:pt x="4062" y="1493"/>
                  </a:cubicBezTo>
                  <a:cubicBezTo>
                    <a:pt x="4081" y="1471"/>
                    <a:pt x="4099" y="1446"/>
                    <a:pt x="4118" y="1420"/>
                  </a:cubicBezTo>
                  <a:lnTo>
                    <a:pt x="4118" y="1409"/>
                  </a:lnTo>
                  <a:cubicBezTo>
                    <a:pt x="4121" y="1409"/>
                    <a:pt x="4121" y="1405"/>
                    <a:pt x="4125" y="1405"/>
                  </a:cubicBezTo>
                  <a:cubicBezTo>
                    <a:pt x="4128" y="1398"/>
                    <a:pt x="4133" y="1391"/>
                    <a:pt x="4136" y="1387"/>
                  </a:cubicBezTo>
                  <a:cubicBezTo>
                    <a:pt x="4143" y="1383"/>
                    <a:pt x="4140" y="1373"/>
                    <a:pt x="4150" y="1369"/>
                  </a:cubicBezTo>
                  <a:lnTo>
                    <a:pt x="4150" y="1365"/>
                  </a:lnTo>
                  <a:cubicBezTo>
                    <a:pt x="4150" y="1361"/>
                    <a:pt x="4155" y="1354"/>
                    <a:pt x="4158" y="1351"/>
                  </a:cubicBezTo>
                  <a:cubicBezTo>
                    <a:pt x="4165" y="1343"/>
                    <a:pt x="4169" y="1336"/>
                    <a:pt x="4177" y="1325"/>
                  </a:cubicBezTo>
                  <a:cubicBezTo>
                    <a:pt x="4180" y="1321"/>
                    <a:pt x="4184" y="1321"/>
                    <a:pt x="4184" y="1317"/>
                  </a:cubicBezTo>
                  <a:cubicBezTo>
                    <a:pt x="4187" y="1314"/>
                    <a:pt x="4187" y="1310"/>
                    <a:pt x="4187" y="1307"/>
                  </a:cubicBezTo>
                  <a:cubicBezTo>
                    <a:pt x="4191" y="1299"/>
                    <a:pt x="4191" y="1295"/>
                    <a:pt x="4199" y="1292"/>
                  </a:cubicBezTo>
                  <a:lnTo>
                    <a:pt x="4206" y="1285"/>
                  </a:lnTo>
                  <a:cubicBezTo>
                    <a:pt x="4206" y="1277"/>
                    <a:pt x="4213" y="1270"/>
                    <a:pt x="4217" y="1263"/>
                  </a:cubicBezTo>
                  <a:cubicBezTo>
                    <a:pt x="4221" y="1255"/>
                    <a:pt x="4224" y="1248"/>
                    <a:pt x="4231" y="1241"/>
                  </a:cubicBezTo>
                  <a:cubicBezTo>
                    <a:pt x="4239" y="1233"/>
                    <a:pt x="4243" y="1226"/>
                    <a:pt x="4250" y="1219"/>
                  </a:cubicBezTo>
                  <a:cubicBezTo>
                    <a:pt x="4253" y="1207"/>
                    <a:pt x="4257" y="1200"/>
                    <a:pt x="4261" y="1193"/>
                  </a:cubicBezTo>
                  <a:cubicBezTo>
                    <a:pt x="4265" y="1185"/>
                    <a:pt x="4268" y="1182"/>
                    <a:pt x="4272" y="1175"/>
                  </a:cubicBezTo>
                  <a:cubicBezTo>
                    <a:pt x="4272" y="1171"/>
                    <a:pt x="4275" y="1171"/>
                    <a:pt x="4279" y="1167"/>
                  </a:cubicBezTo>
                  <a:cubicBezTo>
                    <a:pt x="4279" y="1163"/>
                    <a:pt x="4283" y="1160"/>
                    <a:pt x="4283" y="1156"/>
                  </a:cubicBezTo>
                  <a:cubicBezTo>
                    <a:pt x="4287" y="1153"/>
                    <a:pt x="4287" y="1149"/>
                    <a:pt x="4290" y="1149"/>
                  </a:cubicBezTo>
                  <a:cubicBezTo>
                    <a:pt x="4294" y="1145"/>
                    <a:pt x="4297" y="1141"/>
                    <a:pt x="4297" y="1138"/>
                  </a:cubicBezTo>
                  <a:lnTo>
                    <a:pt x="4305" y="1131"/>
                  </a:lnTo>
                  <a:cubicBezTo>
                    <a:pt x="4309" y="1131"/>
                    <a:pt x="4316" y="1127"/>
                    <a:pt x="4316" y="1123"/>
                  </a:cubicBezTo>
                  <a:cubicBezTo>
                    <a:pt x="4319" y="1116"/>
                    <a:pt x="4323" y="1116"/>
                    <a:pt x="4327" y="1109"/>
                  </a:cubicBezTo>
                  <a:lnTo>
                    <a:pt x="4338" y="1097"/>
                  </a:lnTo>
                  <a:lnTo>
                    <a:pt x="4349" y="1087"/>
                  </a:lnTo>
                  <a:cubicBezTo>
                    <a:pt x="4353" y="1079"/>
                    <a:pt x="4367" y="1072"/>
                    <a:pt x="4378" y="1068"/>
                  </a:cubicBezTo>
                  <a:cubicBezTo>
                    <a:pt x="4382" y="1065"/>
                    <a:pt x="4393" y="1065"/>
                    <a:pt x="4393" y="1053"/>
                  </a:cubicBezTo>
                  <a:cubicBezTo>
                    <a:pt x="4393" y="1053"/>
                    <a:pt x="4389" y="1050"/>
                    <a:pt x="4389" y="1046"/>
                  </a:cubicBezTo>
                  <a:cubicBezTo>
                    <a:pt x="4400" y="1043"/>
                    <a:pt x="4404" y="1035"/>
                    <a:pt x="4404" y="1024"/>
                  </a:cubicBezTo>
                  <a:cubicBezTo>
                    <a:pt x="4404" y="1017"/>
                    <a:pt x="4407" y="1009"/>
                    <a:pt x="4415" y="1002"/>
                  </a:cubicBezTo>
                  <a:cubicBezTo>
                    <a:pt x="4411" y="1002"/>
                    <a:pt x="4407" y="999"/>
                    <a:pt x="4407" y="999"/>
                  </a:cubicBezTo>
                  <a:cubicBezTo>
                    <a:pt x="4397" y="999"/>
                    <a:pt x="4389" y="987"/>
                    <a:pt x="4389" y="977"/>
                  </a:cubicBezTo>
                  <a:cubicBezTo>
                    <a:pt x="4393" y="969"/>
                    <a:pt x="4385" y="962"/>
                    <a:pt x="4385" y="955"/>
                  </a:cubicBezTo>
                  <a:cubicBezTo>
                    <a:pt x="4385" y="951"/>
                    <a:pt x="4382" y="947"/>
                    <a:pt x="4382" y="940"/>
                  </a:cubicBezTo>
                  <a:cubicBezTo>
                    <a:pt x="4371" y="940"/>
                    <a:pt x="4367" y="933"/>
                    <a:pt x="4356" y="929"/>
                  </a:cubicBezTo>
                  <a:cubicBezTo>
                    <a:pt x="4353" y="925"/>
                    <a:pt x="4349" y="921"/>
                    <a:pt x="4349" y="914"/>
                  </a:cubicBezTo>
                  <a:lnTo>
                    <a:pt x="4345" y="911"/>
                  </a:lnTo>
                  <a:cubicBezTo>
                    <a:pt x="4345" y="911"/>
                    <a:pt x="4341" y="914"/>
                    <a:pt x="4338" y="914"/>
                  </a:cubicBezTo>
                  <a:cubicBezTo>
                    <a:pt x="4338" y="907"/>
                    <a:pt x="4334" y="903"/>
                    <a:pt x="4334" y="896"/>
                  </a:cubicBezTo>
                  <a:cubicBezTo>
                    <a:pt x="4332" y="893"/>
                    <a:pt x="4328" y="888"/>
                    <a:pt x="4323" y="888"/>
                  </a:cubicBezTo>
                  <a:cubicBezTo>
                    <a:pt x="4322" y="888"/>
                    <a:pt x="4321" y="888"/>
                    <a:pt x="4319" y="889"/>
                  </a:cubicBezTo>
                  <a:lnTo>
                    <a:pt x="4279" y="889"/>
                  </a:lnTo>
                  <a:cubicBezTo>
                    <a:pt x="4279" y="890"/>
                    <a:pt x="4278" y="891"/>
                    <a:pt x="4277" y="891"/>
                  </a:cubicBezTo>
                  <a:cubicBezTo>
                    <a:pt x="4276" y="891"/>
                    <a:pt x="4275" y="890"/>
                    <a:pt x="4275" y="889"/>
                  </a:cubicBezTo>
                  <a:cubicBezTo>
                    <a:pt x="4271" y="886"/>
                    <a:pt x="4267" y="883"/>
                    <a:pt x="4263" y="883"/>
                  </a:cubicBezTo>
                  <a:cubicBezTo>
                    <a:pt x="4261" y="883"/>
                    <a:pt x="4259" y="884"/>
                    <a:pt x="4257" y="885"/>
                  </a:cubicBezTo>
                  <a:lnTo>
                    <a:pt x="4253" y="881"/>
                  </a:lnTo>
                  <a:cubicBezTo>
                    <a:pt x="4253" y="877"/>
                    <a:pt x="4246" y="877"/>
                    <a:pt x="4243" y="874"/>
                  </a:cubicBezTo>
                  <a:cubicBezTo>
                    <a:pt x="4240" y="871"/>
                    <a:pt x="4237" y="869"/>
                    <a:pt x="4233" y="869"/>
                  </a:cubicBezTo>
                  <a:cubicBezTo>
                    <a:pt x="4232" y="869"/>
                    <a:pt x="4230" y="869"/>
                    <a:pt x="4228" y="870"/>
                  </a:cubicBezTo>
                  <a:cubicBezTo>
                    <a:pt x="4224" y="870"/>
                    <a:pt x="4221" y="867"/>
                    <a:pt x="4221" y="863"/>
                  </a:cubicBezTo>
                  <a:lnTo>
                    <a:pt x="4217" y="863"/>
                  </a:lnTo>
                  <a:cubicBezTo>
                    <a:pt x="4209" y="859"/>
                    <a:pt x="4202" y="855"/>
                    <a:pt x="4199" y="852"/>
                  </a:cubicBezTo>
                  <a:cubicBezTo>
                    <a:pt x="4191" y="845"/>
                    <a:pt x="4180" y="845"/>
                    <a:pt x="4172" y="837"/>
                  </a:cubicBezTo>
                  <a:lnTo>
                    <a:pt x="4150" y="837"/>
                  </a:lnTo>
                  <a:cubicBezTo>
                    <a:pt x="4155" y="833"/>
                    <a:pt x="4155" y="830"/>
                    <a:pt x="4155" y="826"/>
                  </a:cubicBezTo>
                  <a:lnTo>
                    <a:pt x="4155" y="826"/>
                  </a:lnTo>
                  <a:cubicBezTo>
                    <a:pt x="4150" y="830"/>
                    <a:pt x="4147" y="830"/>
                    <a:pt x="4147" y="830"/>
                  </a:cubicBezTo>
                  <a:cubicBezTo>
                    <a:pt x="4143" y="828"/>
                    <a:pt x="4140" y="827"/>
                    <a:pt x="4136" y="827"/>
                  </a:cubicBezTo>
                  <a:cubicBezTo>
                    <a:pt x="4133" y="827"/>
                    <a:pt x="4129" y="828"/>
                    <a:pt x="4125" y="830"/>
                  </a:cubicBezTo>
                  <a:cubicBezTo>
                    <a:pt x="4118" y="830"/>
                    <a:pt x="4114" y="830"/>
                    <a:pt x="4114" y="826"/>
                  </a:cubicBezTo>
                  <a:cubicBezTo>
                    <a:pt x="4111" y="823"/>
                    <a:pt x="4111" y="819"/>
                    <a:pt x="4106" y="819"/>
                  </a:cubicBezTo>
                  <a:cubicBezTo>
                    <a:pt x="4105" y="820"/>
                    <a:pt x="4104" y="820"/>
                    <a:pt x="4104" y="820"/>
                  </a:cubicBezTo>
                  <a:cubicBezTo>
                    <a:pt x="4101" y="820"/>
                    <a:pt x="4099" y="818"/>
                    <a:pt x="4099" y="815"/>
                  </a:cubicBezTo>
                  <a:cubicBezTo>
                    <a:pt x="4099" y="811"/>
                    <a:pt x="4096" y="808"/>
                    <a:pt x="4092" y="808"/>
                  </a:cubicBezTo>
                  <a:cubicBezTo>
                    <a:pt x="4084" y="801"/>
                    <a:pt x="4077" y="797"/>
                    <a:pt x="4067" y="793"/>
                  </a:cubicBezTo>
                  <a:cubicBezTo>
                    <a:pt x="4067" y="793"/>
                    <a:pt x="4062" y="793"/>
                    <a:pt x="4062" y="789"/>
                  </a:cubicBezTo>
                  <a:lnTo>
                    <a:pt x="4059" y="789"/>
                  </a:lnTo>
                  <a:cubicBezTo>
                    <a:pt x="4059" y="784"/>
                    <a:pt x="4057" y="783"/>
                    <a:pt x="4055" y="783"/>
                  </a:cubicBezTo>
                  <a:cubicBezTo>
                    <a:pt x="4054" y="783"/>
                    <a:pt x="4053" y="783"/>
                    <a:pt x="4052" y="783"/>
                  </a:cubicBezTo>
                  <a:cubicBezTo>
                    <a:pt x="4050" y="783"/>
                    <a:pt x="4049" y="783"/>
                    <a:pt x="4048" y="782"/>
                  </a:cubicBezTo>
                  <a:cubicBezTo>
                    <a:pt x="4048" y="779"/>
                    <a:pt x="4045" y="779"/>
                    <a:pt x="4040" y="779"/>
                  </a:cubicBezTo>
                  <a:cubicBezTo>
                    <a:pt x="4039" y="780"/>
                    <a:pt x="4036" y="781"/>
                    <a:pt x="4033" y="781"/>
                  </a:cubicBezTo>
                  <a:cubicBezTo>
                    <a:pt x="4030" y="781"/>
                    <a:pt x="4026" y="780"/>
                    <a:pt x="4023" y="779"/>
                  </a:cubicBezTo>
                  <a:cubicBezTo>
                    <a:pt x="4019" y="777"/>
                    <a:pt x="4015" y="777"/>
                    <a:pt x="4012" y="777"/>
                  </a:cubicBezTo>
                  <a:cubicBezTo>
                    <a:pt x="4008" y="777"/>
                    <a:pt x="4004" y="777"/>
                    <a:pt x="4001" y="775"/>
                  </a:cubicBezTo>
                  <a:cubicBezTo>
                    <a:pt x="3999" y="777"/>
                    <a:pt x="3997" y="778"/>
                    <a:pt x="3995" y="778"/>
                  </a:cubicBezTo>
                  <a:cubicBezTo>
                    <a:pt x="3991" y="778"/>
                    <a:pt x="3989" y="773"/>
                    <a:pt x="3989" y="767"/>
                  </a:cubicBezTo>
                  <a:cubicBezTo>
                    <a:pt x="3986" y="764"/>
                    <a:pt x="3982" y="764"/>
                    <a:pt x="3982" y="760"/>
                  </a:cubicBezTo>
                  <a:cubicBezTo>
                    <a:pt x="3982" y="760"/>
                    <a:pt x="3974" y="760"/>
                    <a:pt x="3971" y="757"/>
                  </a:cubicBezTo>
                  <a:cubicBezTo>
                    <a:pt x="3964" y="757"/>
                    <a:pt x="3957" y="757"/>
                    <a:pt x="3949" y="753"/>
                  </a:cubicBezTo>
                  <a:lnTo>
                    <a:pt x="3945" y="753"/>
                  </a:lnTo>
                  <a:cubicBezTo>
                    <a:pt x="3945" y="745"/>
                    <a:pt x="3942" y="742"/>
                    <a:pt x="3938" y="738"/>
                  </a:cubicBezTo>
                  <a:cubicBezTo>
                    <a:pt x="3935" y="735"/>
                    <a:pt x="3930" y="727"/>
                    <a:pt x="3930" y="720"/>
                  </a:cubicBezTo>
                  <a:cubicBezTo>
                    <a:pt x="3927" y="720"/>
                    <a:pt x="3927" y="720"/>
                    <a:pt x="3923" y="723"/>
                  </a:cubicBezTo>
                  <a:lnTo>
                    <a:pt x="3923" y="713"/>
                  </a:lnTo>
                  <a:cubicBezTo>
                    <a:pt x="3916" y="705"/>
                    <a:pt x="3916" y="698"/>
                    <a:pt x="3913" y="694"/>
                  </a:cubicBezTo>
                  <a:cubicBezTo>
                    <a:pt x="3913" y="687"/>
                    <a:pt x="3913" y="679"/>
                    <a:pt x="3908" y="679"/>
                  </a:cubicBezTo>
                  <a:cubicBezTo>
                    <a:pt x="3908" y="676"/>
                    <a:pt x="3913" y="672"/>
                    <a:pt x="3908" y="669"/>
                  </a:cubicBezTo>
                  <a:cubicBezTo>
                    <a:pt x="3905" y="669"/>
                    <a:pt x="3901" y="665"/>
                    <a:pt x="3901" y="661"/>
                  </a:cubicBezTo>
                  <a:cubicBezTo>
                    <a:pt x="3898" y="657"/>
                    <a:pt x="3898" y="654"/>
                    <a:pt x="3894" y="654"/>
                  </a:cubicBezTo>
                  <a:cubicBezTo>
                    <a:pt x="3891" y="650"/>
                    <a:pt x="3886" y="647"/>
                    <a:pt x="3886" y="643"/>
                  </a:cubicBezTo>
                  <a:cubicBezTo>
                    <a:pt x="3883" y="639"/>
                    <a:pt x="3879" y="635"/>
                    <a:pt x="3872" y="632"/>
                  </a:cubicBezTo>
                  <a:cubicBezTo>
                    <a:pt x="3864" y="632"/>
                    <a:pt x="3854" y="613"/>
                    <a:pt x="3854" y="603"/>
                  </a:cubicBezTo>
                  <a:cubicBezTo>
                    <a:pt x="3850" y="599"/>
                    <a:pt x="3850" y="595"/>
                    <a:pt x="3842" y="591"/>
                  </a:cubicBezTo>
                  <a:cubicBezTo>
                    <a:pt x="3839" y="588"/>
                    <a:pt x="3839" y="584"/>
                    <a:pt x="3832" y="584"/>
                  </a:cubicBezTo>
                  <a:lnTo>
                    <a:pt x="3820" y="573"/>
                  </a:lnTo>
                  <a:cubicBezTo>
                    <a:pt x="3817" y="569"/>
                    <a:pt x="3810" y="569"/>
                    <a:pt x="3803" y="569"/>
                  </a:cubicBezTo>
                  <a:lnTo>
                    <a:pt x="3803" y="559"/>
                  </a:lnTo>
                  <a:cubicBezTo>
                    <a:pt x="3773" y="555"/>
                    <a:pt x="3762" y="537"/>
                    <a:pt x="3754" y="511"/>
                  </a:cubicBezTo>
                  <a:cubicBezTo>
                    <a:pt x="3747" y="515"/>
                    <a:pt x="3740" y="518"/>
                    <a:pt x="3737" y="522"/>
                  </a:cubicBezTo>
                  <a:cubicBezTo>
                    <a:pt x="3733" y="525"/>
                    <a:pt x="3730" y="526"/>
                    <a:pt x="3727" y="526"/>
                  </a:cubicBezTo>
                  <a:cubicBezTo>
                    <a:pt x="3724" y="526"/>
                    <a:pt x="3722" y="524"/>
                    <a:pt x="3722" y="518"/>
                  </a:cubicBezTo>
                  <a:lnTo>
                    <a:pt x="3722" y="511"/>
                  </a:lnTo>
                  <a:cubicBezTo>
                    <a:pt x="3718" y="507"/>
                    <a:pt x="3710" y="503"/>
                    <a:pt x="3707" y="500"/>
                  </a:cubicBezTo>
                  <a:cubicBezTo>
                    <a:pt x="3710" y="496"/>
                    <a:pt x="3710" y="493"/>
                    <a:pt x="3710" y="489"/>
                  </a:cubicBezTo>
                  <a:cubicBezTo>
                    <a:pt x="3710" y="485"/>
                    <a:pt x="3710" y="478"/>
                    <a:pt x="3715" y="474"/>
                  </a:cubicBezTo>
                  <a:lnTo>
                    <a:pt x="3710" y="474"/>
                  </a:lnTo>
                  <a:cubicBezTo>
                    <a:pt x="3709" y="477"/>
                    <a:pt x="3708" y="477"/>
                    <a:pt x="3707" y="477"/>
                  </a:cubicBezTo>
                  <a:cubicBezTo>
                    <a:pt x="3705" y="477"/>
                    <a:pt x="3704" y="476"/>
                    <a:pt x="3702" y="476"/>
                  </a:cubicBezTo>
                  <a:cubicBezTo>
                    <a:pt x="3701" y="476"/>
                    <a:pt x="3701" y="477"/>
                    <a:pt x="3700" y="478"/>
                  </a:cubicBezTo>
                  <a:cubicBezTo>
                    <a:pt x="3700" y="467"/>
                    <a:pt x="3685" y="474"/>
                    <a:pt x="3685" y="467"/>
                  </a:cubicBezTo>
                  <a:cubicBezTo>
                    <a:pt x="3678" y="467"/>
                    <a:pt x="3674" y="463"/>
                    <a:pt x="3671" y="459"/>
                  </a:cubicBezTo>
                  <a:cubicBezTo>
                    <a:pt x="3666" y="456"/>
                    <a:pt x="3659" y="452"/>
                    <a:pt x="3666" y="445"/>
                  </a:cubicBezTo>
                  <a:lnTo>
                    <a:pt x="3666" y="441"/>
                  </a:lnTo>
                  <a:cubicBezTo>
                    <a:pt x="3666" y="434"/>
                    <a:pt x="3666" y="430"/>
                    <a:pt x="3663" y="426"/>
                  </a:cubicBezTo>
                  <a:cubicBezTo>
                    <a:pt x="3659" y="423"/>
                    <a:pt x="3663" y="419"/>
                    <a:pt x="3656" y="419"/>
                  </a:cubicBezTo>
                  <a:cubicBezTo>
                    <a:pt x="3659" y="415"/>
                    <a:pt x="3652" y="415"/>
                    <a:pt x="3652" y="415"/>
                  </a:cubicBezTo>
                  <a:cubicBezTo>
                    <a:pt x="3651" y="416"/>
                    <a:pt x="3650" y="416"/>
                    <a:pt x="3649" y="416"/>
                  </a:cubicBezTo>
                  <a:cubicBezTo>
                    <a:pt x="3645" y="416"/>
                    <a:pt x="3644" y="411"/>
                    <a:pt x="3642" y="411"/>
                  </a:cubicBezTo>
                  <a:cubicBezTo>
                    <a:pt x="3642" y="411"/>
                    <a:pt x="3641" y="411"/>
                    <a:pt x="3641" y="412"/>
                  </a:cubicBezTo>
                  <a:cubicBezTo>
                    <a:pt x="3641" y="401"/>
                    <a:pt x="3634" y="401"/>
                    <a:pt x="3630" y="397"/>
                  </a:cubicBezTo>
                  <a:lnTo>
                    <a:pt x="3630" y="382"/>
                  </a:lnTo>
                  <a:cubicBezTo>
                    <a:pt x="3627" y="386"/>
                    <a:pt x="3622" y="390"/>
                    <a:pt x="3622" y="390"/>
                  </a:cubicBezTo>
                  <a:lnTo>
                    <a:pt x="3605" y="390"/>
                  </a:lnTo>
                  <a:cubicBezTo>
                    <a:pt x="3600" y="379"/>
                    <a:pt x="3590" y="375"/>
                    <a:pt x="3586" y="371"/>
                  </a:cubicBezTo>
                  <a:cubicBezTo>
                    <a:pt x="3582" y="369"/>
                    <a:pt x="3580" y="368"/>
                    <a:pt x="3577" y="368"/>
                  </a:cubicBezTo>
                  <a:cubicBezTo>
                    <a:pt x="3574" y="368"/>
                    <a:pt x="3571" y="369"/>
                    <a:pt x="3568" y="371"/>
                  </a:cubicBezTo>
                  <a:cubicBezTo>
                    <a:pt x="3564" y="371"/>
                    <a:pt x="3556" y="375"/>
                    <a:pt x="3553" y="375"/>
                  </a:cubicBezTo>
                  <a:cubicBezTo>
                    <a:pt x="3546" y="371"/>
                    <a:pt x="3542" y="364"/>
                    <a:pt x="3542" y="360"/>
                  </a:cubicBezTo>
                  <a:lnTo>
                    <a:pt x="3539" y="357"/>
                  </a:lnTo>
                  <a:cubicBezTo>
                    <a:pt x="3534" y="357"/>
                    <a:pt x="3531" y="357"/>
                    <a:pt x="3531" y="353"/>
                  </a:cubicBezTo>
                  <a:cubicBezTo>
                    <a:pt x="3531" y="349"/>
                    <a:pt x="3524" y="346"/>
                    <a:pt x="3524" y="338"/>
                  </a:cubicBezTo>
                  <a:lnTo>
                    <a:pt x="3524" y="327"/>
                  </a:lnTo>
                  <a:cubicBezTo>
                    <a:pt x="3527" y="324"/>
                    <a:pt x="3531" y="320"/>
                    <a:pt x="3531" y="316"/>
                  </a:cubicBezTo>
                  <a:lnTo>
                    <a:pt x="3531" y="316"/>
                  </a:lnTo>
                  <a:cubicBezTo>
                    <a:pt x="3524" y="320"/>
                    <a:pt x="3520" y="320"/>
                    <a:pt x="3512" y="324"/>
                  </a:cubicBezTo>
                  <a:cubicBezTo>
                    <a:pt x="3509" y="324"/>
                    <a:pt x="3502" y="324"/>
                    <a:pt x="3502" y="320"/>
                  </a:cubicBezTo>
                  <a:cubicBezTo>
                    <a:pt x="3498" y="313"/>
                    <a:pt x="3490" y="309"/>
                    <a:pt x="3487" y="302"/>
                  </a:cubicBezTo>
                  <a:cubicBezTo>
                    <a:pt x="3487" y="294"/>
                    <a:pt x="3487" y="294"/>
                    <a:pt x="3498" y="287"/>
                  </a:cubicBezTo>
                  <a:lnTo>
                    <a:pt x="3490" y="287"/>
                  </a:lnTo>
                  <a:cubicBezTo>
                    <a:pt x="3483" y="287"/>
                    <a:pt x="3476" y="291"/>
                    <a:pt x="3468" y="291"/>
                  </a:cubicBezTo>
                  <a:cubicBezTo>
                    <a:pt x="3466" y="292"/>
                    <a:pt x="3464" y="292"/>
                    <a:pt x="3461" y="292"/>
                  </a:cubicBezTo>
                  <a:cubicBezTo>
                    <a:pt x="3454" y="292"/>
                    <a:pt x="3444" y="290"/>
                    <a:pt x="3439" y="287"/>
                  </a:cubicBezTo>
                  <a:cubicBezTo>
                    <a:pt x="3436" y="283"/>
                    <a:pt x="3432" y="280"/>
                    <a:pt x="3424" y="280"/>
                  </a:cubicBezTo>
                  <a:cubicBezTo>
                    <a:pt x="3424" y="281"/>
                    <a:pt x="3424" y="281"/>
                    <a:pt x="3424" y="281"/>
                  </a:cubicBezTo>
                  <a:cubicBezTo>
                    <a:pt x="3423" y="281"/>
                    <a:pt x="3421" y="278"/>
                    <a:pt x="3421" y="276"/>
                  </a:cubicBezTo>
                  <a:cubicBezTo>
                    <a:pt x="3417" y="276"/>
                    <a:pt x="3417" y="272"/>
                    <a:pt x="3414" y="272"/>
                  </a:cubicBezTo>
                  <a:cubicBezTo>
                    <a:pt x="3413" y="273"/>
                    <a:pt x="3412" y="274"/>
                    <a:pt x="3412" y="274"/>
                  </a:cubicBezTo>
                  <a:cubicBezTo>
                    <a:pt x="3410" y="274"/>
                    <a:pt x="3410" y="270"/>
                    <a:pt x="3410" y="265"/>
                  </a:cubicBezTo>
                  <a:lnTo>
                    <a:pt x="3410" y="254"/>
                  </a:lnTo>
                  <a:lnTo>
                    <a:pt x="3402" y="261"/>
                  </a:lnTo>
                  <a:cubicBezTo>
                    <a:pt x="3399" y="261"/>
                    <a:pt x="3395" y="261"/>
                    <a:pt x="3392" y="265"/>
                  </a:cubicBezTo>
                  <a:lnTo>
                    <a:pt x="3388" y="269"/>
                  </a:lnTo>
                  <a:cubicBezTo>
                    <a:pt x="3387" y="268"/>
                    <a:pt x="3386" y="267"/>
                    <a:pt x="3385" y="267"/>
                  </a:cubicBezTo>
                  <a:cubicBezTo>
                    <a:pt x="3382" y="267"/>
                    <a:pt x="3380" y="269"/>
                    <a:pt x="3380" y="269"/>
                  </a:cubicBezTo>
                  <a:cubicBezTo>
                    <a:pt x="3378" y="270"/>
                    <a:pt x="3376" y="270"/>
                    <a:pt x="3374" y="270"/>
                  </a:cubicBezTo>
                  <a:cubicBezTo>
                    <a:pt x="3370" y="270"/>
                    <a:pt x="3365" y="268"/>
                    <a:pt x="3363" y="265"/>
                  </a:cubicBezTo>
                  <a:cubicBezTo>
                    <a:pt x="3358" y="261"/>
                    <a:pt x="3355" y="258"/>
                    <a:pt x="3351" y="254"/>
                  </a:cubicBezTo>
                  <a:cubicBezTo>
                    <a:pt x="3344" y="254"/>
                    <a:pt x="3336" y="250"/>
                    <a:pt x="3333" y="247"/>
                  </a:cubicBezTo>
                  <a:cubicBezTo>
                    <a:pt x="3329" y="247"/>
                    <a:pt x="3329" y="243"/>
                    <a:pt x="3326" y="243"/>
                  </a:cubicBezTo>
                  <a:cubicBezTo>
                    <a:pt x="3323" y="240"/>
                    <a:pt x="3319" y="238"/>
                    <a:pt x="3315" y="238"/>
                  </a:cubicBezTo>
                  <a:cubicBezTo>
                    <a:pt x="3313" y="238"/>
                    <a:pt x="3312" y="238"/>
                    <a:pt x="3311" y="239"/>
                  </a:cubicBezTo>
                  <a:cubicBezTo>
                    <a:pt x="3307" y="241"/>
                    <a:pt x="3305" y="242"/>
                    <a:pt x="3303" y="242"/>
                  </a:cubicBezTo>
                  <a:cubicBezTo>
                    <a:pt x="3300" y="242"/>
                    <a:pt x="3299" y="241"/>
                    <a:pt x="3297" y="239"/>
                  </a:cubicBezTo>
                  <a:cubicBezTo>
                    <a:pt x="3289" y="236"/>
                    <a:pt x="3282" y="228"/>
                    <a:pt x="3278" y="217"/>
                  </a:cubicBezTo>
                  <a:cubicBezTo>
                    <a:pt x="3278" y="217"/>
                    <a:pt x="3275" y="217"/>
                    <a:pt x="3275" y="214"/>
                  </a:cubicBezTo>
                  <a:cubicBezTo>
                    <a:pt x="3270" y="210"/>
                    <a:pt x="3275" y="210"/>
                    <a:pt x="3275" y="206"/>
                  </a:cubicBezTo>
                  <a:lnTo>
                    <a:pt x="3275" y="203"/>
                  </a:lnTo>
                  <a:cubicBezTo>
                    <a:pt x="3270" y="199"/>
                    <a:pt x="3263" y="199"/>
                    <a:pt x="3267" y="195"/>
                  </a:cubicBezTo>
                  <a:cubicBezTo>
                    <a:pt x="3270" y="184"/>
                    <a:pt x="3263" y="188"/>
                    <a:pt x="3263" y="184"/>
                  </a:cubicBezTo>
                  <a:cubicBezTo>
                    <a:pt x="3263" y="181"/>
                    <a:pt x="3260" y="177"/>
                    <a:pt x="3256" y="173"/>
                  </a:cubicBezTo>
                  <a:cubicBezTo>
                    <a:pt x="3256" y="170"/>
                    <a:pt x="3260" y="162"/>
                    <a:pt x="3260" y="159"/>
                  </a:cubicBezTo>
                  <a:lnTo>
                    <a:pt x="3241" y="159"/>
                  </a:lnTo>
                  <a:cubicBezTo>
                    <a:pt x="3238" y="155"/>
                    <a:pt x="3234" y="155"/>
                    <a:pt x="3238" y="151"/>
                  </a:cubicBezTo>
                  <a:cubicBezTo>
                    <a:pt x="3238" y="144"/>
                    <a:pt x="3231" y="140"/>
                    <a:pt x="3231" y="133"/>
                  </a:cubicBezTo>
                  <a:cubicBezTo>
                    <a:pt x="3231" y="129"/>
                    <a:pt x="3226" y="129"/>
                    <a:pt x="3223" y="126"/>
                  </a:cubicBezTo>
                  <a:lnTo>
                    <a:pt x="3223" y="93"/>
                  </a:lnTo>
                  <a:cubicBezTo>
                    <a:pt x="3216" y="93"/>
                    <a:pt x="3212" y="96"/>
                    <a:pt x="3204" y="100"/>
                  </a:cubicBezTo>
                  <a:cubicBezTo>
                    <a:pt x="3201" y="100"/>
                    <a:pt x="3201" y="104"/>
                    <a:pt x="3197" y="107"/>
                  </a:cubicBezTo>
                  <a:cubicBezTo>
                    <a:pt x="3194" y="107"/>
                    <a:pt x="3194" y="111"/>
                    <a:pt x="3190" y="111"/>
                  </a:cubicBezTo>
                  <a:cubicBezTo>
                    <a:pt x="3189" y="109"/>
                    <a:pt x="3186" y="109"/>
                    <a:pt x="3183" y="109"/>
                  </a:cubicBezTo>
                  <a:cubicBezTo>
                    <a:pt x="3180" y="109"/>
                    <a:pt x="3177" y="109"/>
                    <a:pt x="3175" y="107"/>
                  </a:cubicBezTo>
                  <a:cubicBezTo>
                    <a:pt x="3174" y="105"/>
                    <a:pt x="3172" y="105"/>
                    <a:pt x="3171" y="105"/>
                  </a:cubicBezTo>
                  <a:cubicBezTo>
                    <a:pt x="3169" y="105"/>
                    <a:pt x="3168" y="105"/>
                    <a:pt x="3168" y="104"/>
                  </a:cubicBezTo>
                  <a:cubicBezTo>
                    <a:pt x="3168" y="100"/>
                    <a:pt x="3165" y="100"/>
                    <a:pt x="3160" y="96"/>
                  </a:cubicBezTo>
                  <a:cubicBezTo>
                    <a:pt x="3153" y="89"/>
                    <a:pt x="3150" y="78"/>
                    <a:pt x="3153" y="67"/>
                  </a:cubicBezTo>
                  <a:cubicBezTo>
                    <a:pt x="3153" y="63"/>
                    <a:pt x="3157" y="60"/>
                    <a:pt x="3153" y="60"/>
                  </a:cubicBezTo>
                  <a:cubicBezTo>
                    <a:pt x="3150" y="60"/>
                    <a:pt x="3153" y="49"/>
                    <a:pt x="3146" y="45"/>
                  </a:cubicBezTo>
                  <a:cubicBezTo>
                    <a:pt x="3146" y="52"/>
                    <a:pt x="3135" y="56"/>
                    <a:pt x="3135" y="63"/>
                  </a:cubicBezTo>
                  <a:cubicBezTo>
                    <a:pt x="3131" y="71"/>
                    <a:pt x="3121" y="71"/>
                    <a:pt x="3121" y="82"/>
                  </a:cubicBezTo>
                  <a:cubicBezTo>
                    <a:pt x="3113" y="78"/>
                    <a:pt x="3109" y="74"/>
                    <a:pt x="3102" y="74"/>
                  </a:cubicBezTo>
                  <a:cubicBezTo>
                    <a:pt x="3099" y="74"/>
                    <a:pt x="3094" y="71"/>
                    <a:pt x="3087" y="67"/>
                  </a:cubicBezTo>
                  <a:cubicBezTo>
                    <a:pt x="3086" y="71"/>
                    <a:pt x="3083" y="72"/>
                    <a:pt x="3080" y="72"/>
                  </a:cubicBezTo>
                  <a:cubicBezTo>
                    <a:pt x="3077" y="72"/>
                    <a:pt x="3074" y="71"/>
                    <a:pt x="3072" y="71"/>
                  </a:cubicBezTo>
                  <a:cubicBezTo>
                    <a:pt x="3070" y="72"/>
                    <a:pt x="3066" y="73"/>
                    <a:pt x="3063" y="73"/>
                  </a:cubicBezTo>
                  <a:cubicBezTo>
                    <a:pt x="3058" y="73"/>
                    <a:pt x="3053" y="71"/>
                    <a:pt x="3050" y="67"/>
                  </a:cubicBezTo>
                  <a:cubicBezTo>
                    <a:pt x="3047" y="63"/>
                    <a:pt x="3043" y="63"/>
                    <a:pt x="3040" y="60"/>
                  </a:cubicBezTo>
                  <a:cubicBezTo>
                    <a:pt x="3043" y="49"/>
                    <a:pt x="3033" y="45"/>
                    <a:pt x="3036" y="34"/>
                  </a:cubicBezTo>
                  <a:cubicBezTo>
                    <a:pt x="3028" y="30"/>
                    <a:pt x="3033" y="16"/>
                    <a:pt x="3021" y="16"/>
                  </a:cubicBezTo>
                  <a:cubicBezTo>
                    <a:pt x="3018" y="12"/>
                    <a:pt x="3011" y="12"/>
                    <a:pt x="3006" y="8"/>
                  </a:cubicBezTo>
                  <a:cubicBezTo>
                    <a:pt x="2999" y="5"/>
                    <a:pt x="2992"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5"/>
            <p:cNvSpPr/>
            <p:nvPr/>
          </p:nvSpPr>
          <p:spPr>
            <a:xfrm>
              <a:off x="3452352" y="2566463"/>
              <a:ext cx="49" cy="196"/>
            </a:xfrm>
            <a:custGeom>
              <a:avLst/>
              <a:gdLst/>
              <a:ahLst/>
              <a:cxnLst/>
              <a:rect l="l" t="t" r="r" b="b"/>
              <a:pathLst>
                <a:path w="1" h="4" extrusionOk="0">
                  <a:moveTo>
                    <a:pt x="0" y="4"/>
                  </a:moveTo>
                  <a:lnTo>
                    <a:pt x="0" y="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5"/>
            <p:cNvSpPr/>
            <p:nvPr/>
          </p:nvSpPr>
          <p:spPr>
            <a:xfrm>
              <a:off x="3483317" y="2525240"/>
              <a:ext cx="196" cy="245"/>
            </a:xfrm>
            <a:custGeom>
              <a:avLst/>
              <a:gdLst/>
              <a:ahLst/>
              <a:cxnLst/>
              <a:rect l="l" t="t" r="r" b="b"/>
              <a:pathLst>
                <a:path w="4" h="5" extrusionOk="0">
                  <a:moveTo>
                    <a:pt x="0" y="1"/>
                  </a:moveTo>
                  <a:lnTo>
                    <a:pt x="0" y="4"/>
                  </a:lnTo>
                  <a:lnTo>
                    <a:pt x="4" y="4"/>
                  </a:ln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9" name="Google Shape;3609;p35"/>
          <p:cNvGrpSpPr/>
          <p:nvPr/>
        </p:nvGrpSpPr>
        <p:grpSpPr>
          <a:xfrm>
            <a:off x="8199945" y="646982"/>
            <a:ext cx="457898" cy="456314"/>
            <a:chOff x="2304594" y="2493825"/>
            <a:chExt cx="579837" cy="577832"/>
          </a:xfrm>
        </p:grpSpPr>
        <p:sp>
          <p:nvSpPr>
            <p:cNvPr id="3610" name="Google Shape;3610;p35"/>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5"/>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5"/>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5"/>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5"/>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5"/>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5"/>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5"/>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5"/>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35"/>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35"/>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5"/>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5"/>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5"/>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5"/>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5"/>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5"/>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5"/>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5"/>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35"/>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0" name="Google Shape;3630;p35"/>
          <p:cNvSpPr/>
          <p:nvPr/>
        </p:nvSpPr>
        <p:spPr>
          <a:xfrm>
            <a:off x="531851" y="445023"/>
            <a:ext cx="366489" cy="572708"/>
          </a:xfrm>
          <a:custGeom>
            <a:avLst/>
            <a:gdLst/>
            <a:ahLst/>
            <a:cxnLst/>
            <a:rect l="l" t="t" r="r" b="b"/>
            <a:pathLst>
              <a:path w="8662" h="13536" extrusionOk="0">
                <a:moveTo>
                  <a:pt x="4332" y="8226"/>
                </a:moveTo>
                <a:cubicBezTo>
                  <a:pt x="4339" y="8226"/>
                  <a:pt x="4346" y="8226"/>
                  <a:pt x="4353" y="8226"/>
                </a:cubicBezTo>
                <a:cubicBezTo>
                  <a:pt x="4771" y="8240"/>
                  <a:pt x="5123" y="8614"/>
                  <a:pt x="5108" y="9032"/>
                </a:cubicBezTo>
                <a:cubicBezTo>
                  <a:pt x="5098" y="9326"/>
                  <a:pt x="4925" y="9579"/>
                  <a:pt x="4679" y="9704"/>
                </a:cubicBezTo>
                <a:lnTo>
                  <a:pt x="5428" y="11200"/>
                </a:lnTo>
                <a:cubicBezTo>
                  <a:pt x="5468" y="11280"/>
                  <a:pt x="5409" y="11372"/>
                  <a:pt x="5325" y="11372"/>
                </a:cubicBezTo>
                <a:lnTo>
                  <a:pt x="3337" y="11372"/>
                </a:lnTo>
                <a:cubicBezTo>
                  <a:pt x="3253" y="11372"/>
                  <a:pt x="3194" y="11280"/>
                  <a:pt x="3234" y="11200"/>
                </a:cubicBezTo>
                <a:lnTo>
                  <a:pt x="3982" y="9704"/>
                </a:lnTo>
                <a:cubicBezTo>
                  <a:pt x="3725" y="9575"/>
                  <a:pt x="3549" y="9311"/>
                  <a:pt x="3549" y="9007"/>
                </a:cubicBezTo>
                <a:cubicBezTo>
                  <a:pt x="3549" y="8574"/>
                  <a:pt x="3898" y="8226"/>
                  <a:pt x="4332" y="8226"/>
                </a:cubicBezTo>
                <a:close/>
                <a:moveTo>
                  <a:pt x="4052" y="1"/>
                </a:moveTo>
                <a:cubicBezTo>
                  <a:pt x="2427" y="1"/>
                  <a:pt x="1104" y="1321"/>
                  <a:pt x="1104" y="2946"/>
                </a:cubicBezTo>
                <a:lnTo>
                  <a:pt x="1104" y="3506"/>
                </a:lnTo>
                <a:lnTo>
                  <a:pt x="2090" y="3506"/>
                </a:lnTo>
                <a:lnTo>
                  <a:pt x="2090" y="2946"/>
                </a:lnTo>
                <a:cubicBezTo>
                  <a:pt x="2090" y="1863"/>
                  <a:pt x="2970" y="987"/>
                  <a:pt x="4052" y="987"/>
                </a:cubicBezTo>
                <a:lnTo>
                  <a:pt x="4610" y="987"/>
                </a:lnTo>
                <a:cubicBezTo>
                  <a:pt x="5692" y="987"/>
                  <a:pt x="6572" y="1863"/>
                  <a:pt x="6572" y="2946"/>
                </a:cubicBezTo>
                <a:lnTo>
                  <a:pt x="6572" y="5823"/>
                </a:lnTo>
                <a:lnTo>
                  <a:pt x="543" y="5823"/>
                </a:lnTo>
                <a:cubicBezTo>
                  <a:pt x="242" y="5823"/>
                  <a:pt x="0" y="6040"/>
                  <a:pt x="0" y="6307"/>
                </a:cubicBezTo>
                <a:lnTo>
                  <a:pt x="0" y="13051"/>
                </a:lnTo>
                <a:cubicBezTo>
                  <a:pt x="0" y="13319"/>
                  <a:pt x="242" y="13535"/>
                  <a:pt x="543" y="13535"/>
                </a:cubicBezTo>
                <a:lnTo>
                  <a:pt x="8119" y="13535"/>
                </a:lnTo>
                <a:cubicBezTo>
                  <a:pt x="8420" y="13535"/>
                  <a:pt x="8662" y="13319"/>
                  <a:pt x="8662" y="13051"/>
                </a:cubicBezTo>
                <a:lnTo>
                  <a:pt x="8662" y="6307"/>
                </a:lnTo>
                <a:cubicBezTo>
                  <a:pt x="8662" y="6040"/>
                  <a:pt x="8420" y="5823"/>
                  <a:pt x="8119" y="5823"/>
                </a:cubicBezTo>
                <a:lnTo>
                  <a:pt x="7558" y="5823"/>
                </a:lnTo>
                <a:lnTo>
                  <a:pt x="7558" y="2946"/>
                </a:lnTo>
                <a:cubicBezTo>
                  <a:pt x="7558" y="1321"/>
                  <a:pt x="6234" y="1"/>
                  <a:pt x="46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35"/>
          <p:cNvGrpSpPr/>
          <p:nvPr/>
        </p:nvGrpSpPr>
        <p:grpSpPr>
          <a:xfrm rot="-9309921">
            <a:off x="-1001591" y="4839521"/>
            <a:ext cx="2036661" cy="1372849"/>
            <a:chOff x="906872" y="677935"/>
            <a:chExt cx="624516" cy="420955"/>
          </a:xfrm>
        </p:grpSpPr>
        <p:sp>
          <p:nvSpPr>
            <p:cNvPr id="3632" name="Google Shape;3632;p35"/>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5"/>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5"/>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5"/>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5"/>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5"/>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5"/>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35"/>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35"/>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5"/>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5"/>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5"/>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5"/>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5"/>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5"/>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5"/>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5"/>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35"/>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35"/>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5"/>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5"/>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5"/>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5"/>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5"/>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5"/>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5"/>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5"/>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35"/>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35"/>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5"/>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5"/>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5"/>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5"/>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5"/>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5"/>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5"/>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5"/>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35"/>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35"/>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5"/>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5"/>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5"/>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5"/>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5"/>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5"/>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5"/>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5"/>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35"/>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35"/>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5"/>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5"/>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5"/>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5"/>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5"/>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5"/>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5"/>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5"/>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35"/>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35"/>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35"/>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35"/>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35"/>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35"/>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35"/>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35"/>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35"/>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35"/>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35"/>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35"/>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35"/>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35"/>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35"/>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35"/>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35"/>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35"/>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35"/>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35"/>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35"/>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35"/>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35"/>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35"/>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35"/>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35"/>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35"/>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35"/>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35"/>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35"/>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35"/>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35"/>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35"/>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35"/>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35"/>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35"/>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35"/>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5"/>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5"/>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5"/>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5"/>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5"/>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5"/>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5"/>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5"/>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5"/>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5"/>
            <p:cNvSpPr/>
            <p:nvPr/>
          </p:nvSpPr>
          <p:spPr>
            <a:xfrm>
              <a:off x="1289695" y="695943"/>
              <a:ext cx="706" cy="471"/>
            </a:xfrm>
            <a:custGeom>
              <a:avLst/>
              <a:gdLst/>
              <a:ahLst/>
              <a:cxnLst/>
              <a:rect l="l" t="t" r="r" b="b"/>
              <a:pathLst>
                <a:path w="12" h="8" extrusionOk="0">
                  <a:moveTo>
                    <a:pt x="11" y="8"/>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5"/>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5"/>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5"/>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5"/>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5"/>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5"/>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5"/>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5"/>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5"/>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5"/>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5"/>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5"/>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5"/>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5"/>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5"/>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5"/>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5"/>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5"/>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5"/>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5"/>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5"/>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5"/>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35"/>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35"/>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35"/>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35"/>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35"/>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35"/>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35"/>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35"/>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35"/>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35"/>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35"/>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35"/>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35"/>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35"/>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35"/>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35"/>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35"/>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35"/>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35"/>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35"/>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35"/>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35"/>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35"/>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35"/>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35"/>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35"/>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35"/>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35"/>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35"/>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35"/>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35"/>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35"/>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35"/>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35"/>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35"/>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35"/>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35"/>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35"/>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35"/>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35"/>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35"/>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35"/>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35"/>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35"/>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35"/>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35"/>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35"/>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35"/>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35"/>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35"/>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35"/>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35"/>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35"/>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35"/>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35"/>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35"/>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35"/>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35"/>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35"/>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35"/>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35"/>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19"/>
        <p:cNvGrpSpPr/>
        <p:nvPr/>
      </p:nvGrpSpPr>
      <p:grpSpPr>
        <a:xfrm>
          <a:off x="0" y="0"/>
          <a:ext cx="0" cy="0"/>
          <a:chOff x="0" y="0"/>
          <a:chExt cx="0" cy="0"/>
        </a:xfrm>
      </p:grpSpPr>
      <p:sp>
        <p:nvSpPr>
          <p:cNvPr id="3820" name="Google Shape;3820;p36"/>
          <p:cNvSpPr/>
          <p:nvPr/>
        </p:nvSpPr>
        <p:spPr>
          <a:xfrm>
            <a:off x="6676601" y="4031338"/>
            <a:ext cx="3053414" cy="209872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21" name="Google Shape;3821;p36"/>
          <p:cNvSpPr/>
          <p:nvPr/>
        </p:nvSpPr>
        <p:spPr>
          <a:xfrm>
            <a:off x="-1324399" y="-514362"/>
            <a:ext cx="3053414" cy="2098726"/>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2" name="Google Shape;3822;p36"/>
          <p:cNvGrpSpPr/>
          <p:nvPr/>
        </p:nvGrpSpPr>
        <p:grpSpPr>
          <a:xfrm>
            <a:off x="416013" y="1209194"/>
            <a:ext cx="280525" cy="279555"/>
            <a:chOff x="2304594" y="2493825"/>
            <a:chExt cx="579837" cy="577832"/>
          </a:xfrm>
        </p:grpSpPr>
        <p:sp>
          <p:nvSpPr>
            <p:cNvPr id="3823" name="Google Shape;3823;p36"/>
            <p:cNvSpPr/>
            <p:nvPr/>
          </p:nvSpPr>
          <p:spPr>
            <a:xfrm>
              <a:off x="2583449" y="2978561"/>
              <a:ext cx="59" cy="59"/>
            </a:xfrm>
            <a:custGeom>
              <a:avLst/>
              <a:gdLst/>
              <a:ahLst/>
              <a:cxnLst/>
              <a:rect l="l" t="t" r="r" b="b"/>
              <a:pathLst>
                <a:path w="1" h="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36"/>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36"/>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36"/>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36"/>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36"/>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36"/>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36"/>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36"/>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36"/>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36"/>
            <p:cNvSpPr/>
            <p:nvPr/>
          </p:nvSpPr>
          <p:spPr>
            <a:xfrm>
              <a:off x="2668692" y="2873025"/>
              <a:ext cx="59" cy="0"/>
            </a:xfrm>
            <a:custGeom>
              <a:avLst/>
              <a:gdLst/>
              <a:ahLst/>
              <a:cxnLst/>
              <a:rect l="l" t="t" r="r" b="b"/>
              <a:pathLst>
                <a:path w="1" extrusionOk="0">
                  <a:moveTo>
                    <a:pt x="0" y="0"/>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36"/>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36"/>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36"/>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36"/>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36"/>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36"/>
            <p:cNvSpPr/>
            <p:nvPr/>
          </p:nvSpPr>
          <p:spPr>
            <a:xfrm>
              <a:off x="2684856" y="2709440"/>
              <a:ext cx="59" cy="59"/>
            </a:xfrm>
            <a:custGeom>
              <a:avLst/>
              <a:gdLst/>
              <a:ahLst/>
              <a:cxnLst/>
              <a:rect l="l" t="t" r="r" b="b"/>
              <a:pathLst>
                <a:path w="1" h="1" extrusionOk="0">
                  <a:moveTo>
                    <a:pt x="1" y="1"/>
                  </a:move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36"/>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36"/>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36"/>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3" name="Google Shape;3843;p36"/>
          <p:cNvSpPr/>
          <p:nvPr/>
        </p:nvSpPr>
        <p:spPr>
          <a:xfrm>
            <a:off x="556289" y="1567501"/>
            <a:ext cx="457897" cy="335714"/>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36"/>
          <p:cNvSpPr/>
          <p:nvPr/>
        </p:nvSpPr>
        <p:spPr>
          <a:xfrm rot="8100000">
            <a:off x="8091217" y="-514354"/>
            <a:ext cx="1908476" cy="1804883"/>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5" name="Google Shape;3845;p36"/>
          <p:cNvGrpSpPr/>
          <p:nvPr/>
        </p:nvGrpSpPr>
        <p:grpSpPr>
          <a:xfrm>
            <a:off x="7973738" y="3917044"/>
            <a:ext cx="280525" cy="279555"/>
            <a:chOff x="2304594" y="2493825"/>
            <a:chExt cx="579837" cy="577832"/>
          </a:xfrm>
        </p:grpSpPr>
        <p:sp>
          <p:nvSpPr>
            <p:cNvPr id="3846" name="Google Shape;3846;p36"/>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36"/>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36"/>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36"/>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36"/>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36"/>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36"/>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36"/>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36"/>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36"/>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36"/>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36"/>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36"/>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36"/>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36"/>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36"/>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36"/>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36"/>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36"/>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6"/>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19"/>
        <p:cNvGrpSpPr/>
        <p:nvPr/>
      </p:nvGrpSpPr>
      <p:grpSpPr>
        <a:xfrm>
          <a:off x="0" y="0"/>
          <a:ext cx="0" cy="0"/>
          <a:chOff x="0" y="0"/>
          <a:chExt cx="0" cy="0"/>
        </a:xfrm>
      </p:grpSpPr>
      <p:sp>
        <p:nvSpPr>
          <p:cNvPr id="1020" name="Google Shape;1020;p11"/>
          <p:cNvSpPr/>
          <p:nvPr/>
        </p:nvSpPr>
        <p:spPr>
          <a:xfrm rot="-8389958">
            <a:off x="8381073" y="652135"/>
            <a:ext cx="2036610" cy="1801158"/>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1"/>
          <p:cNvSpPr txBox="1">
            <a:spLocks noGrp="1"/>
          </p:cNvSpPr>
          <p:nvPr>
            <p:ph type="title" hasCustomPrompt="1"/>
          </p:nvPr>
        </p:nvSpPr>
        <p:spPr>
          <a:xfrm>
            <a:off x="1961250" y="2096325"/>
            <a:ext cx="52215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2" name="Google Shape;1022;p11"/>
          <p:cNvSpPr txBox="1">
            <a:spLocks noGrp="1"/>
          </p:cNvSpPr>
          <p:nvPr>
            <p:ph type="subTitle" idx="1"/>
          </p:nvPr>
        </p:nvSpPr>
        <p:spPr>
          <a:xfrm>
            <a:off x="1961250" y="3607475"/>
            <a:ext cx="5221500" cy="50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023" name="Google Shape;1023;p11"/>
          <p:cNvSpPr/>
          <p:nvPr/>
        </p:nvSpPr>
        <p:spPr>
          <a:xfrm rot="-8965881">
            <a:off x="-1099887" y="-951172"/>
            <a:ext cx="3087067" cy="3568327"/>
          </a:xfrm>
          <a:custGeom>
            <a:avLst/>
            <a:gdLst/>
            <a:ahLst/>
            <a:cxnLst/>
            <a:rect l="l" t="t" r="r" b="b"/>
            <a:pathLst>
              <a:path w="28131" h="24214" extrusionOk="0">
                <a:moveTo>
                  <a:pt x="8357" y="1"/>
                </a:moveTo>
                <a:cubicBezTo>
                  <a:pt x="5948" y="1"/>
                  <a:pt x="3709" y="178"/>
                  <a:pt x="2534" y="681"/>
                </a:cubicBezTo>
                <a:cubicBezTo>
                  <a:pt x="584" y="1517"/>
                  <a:pt x="1" y="3343"/>
                  <a:pt x="686" y="4920"/>
                </a:cubicBezTo>
                <a:cubicBezTo>
                  <a:pt x="1816" y="7523"/>
                  <a:pt x="5728" y="7945"/>
                  <a:pt x="6943" y="10399"/>
                </a:cubicBezTo>
                <a:cubicBezTo>
                  <a:pt x="8087" y="12716"/>
                  <a:pt x="5054" y="13284"/>
                  <a:pt x="5230" y="15998"/>
                </a:cubicBezTo>
                <a:cubicBezTo>
                  <a:pt x="5428" y="19108"/>
                  <a:pt x="9715" y="23159"/>
                  <a:pt x="14247" y="24028"/>
                </a:cubicBezTo>
                <a:cubicBezTo>
                  <a:pt x="14901" y="24154"/>
                  <a:pt x="15559" y="24213"/>
                  <a:pt x="16214" y="24213"/>
                </a:cubicBezTo>
                <a:cubicBezTo>
                  <a:pt x="21676" y="24213"/>
                  <a:pt x="26912" y="20078"/>
                  <a:pt x="27430" y="15763"/>
                </a:cubicBezTo>
                <a:cubicBezTo>
                  <a:pt x="28130" y="9918"/>
                  <a:pt x="25222" y="3127"/>
                  <a:pt x="17599" y="772"/>
                </a:cubicBezTo>
                <a:cubicBezTo>
                  <a:pt x="16606" y="467"/>
                  <a:pt x="12258" y="1"/>
                  <a:pt x="8357"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24" name="Google Shape;1024;p11"/>
          <p:cNvSpPr/>
          <p:nvPr/>
        </p:nvSpPr>
        <p:spPr>
          <a:xfrm>
            <a:off x="821039" y="534999"/>
            <a:ext cx="740134" cy="908014"/>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11"/>
          <p:cNvGrpSpPr/>
          <p:nvPr/>
        </p:nvGrpSpPr>
        <p:grpSpPr>
          <a:xfrm rot="1799941">
            <a:off x="1698172" y="650124"/>
            <a:ext cx="484818" cy="677751"/>
            <a:chOff x="3378250" y="2315400"/>
            <a:chExt cx="621384" cy="868760"/>
          </a:xfrm>
        </p:grpSpPr>
        <p:sp>
          <p:nvSpPr>
            <p:cNvPr id="1026" name="Google Shape;1026;p11"/>
            <p:cNvSpPr/>
            <p:nvPr/>
          </p:nvSpPr>
          <p:spPr>
            <a:xfrm>
              <a:off x="3564829" y="2609991"/>
              <a:ext cx="434804" cy="220150"/>
            </a:xfrm>
            <a:custGeom>
              <a:avLst/>
              <a:gdLst/>
              <a:ahLst/>
              <a:cxnLst/>
              <a:rect l="l" t="t" r="r" b="b"/>
              <a:pathLst>
                <a:path w="8860" h="4486" extrusionOk="0">
                  <a:moveTo>
                    <a:pt x="8582" y="1468"/>
                  </a:moveTo>
                  <a:lnTo>
                    <a:pt x="8582" y="1471"/>
                  </a:lnTo>
                  <a:lnTo>
                    <a:pt x="8577" y="1468"/>
                  </a:lnTo>
                  <a:close/>
                  <a:moveTo>
                    <a:pt x="7910" y="1607"/>
                  </a:moveTo>
                  <a:lnTo>
                    <a:pt x="7910" y="1610"/>
                  </a:lnTo>
                  <a:cubicBezTo>
                    <a:pt x="7907" y="1610"/>
                    <a:pt x="7903" y="1610"/>
                    <a:pt x="7899" y="1615"/>
                  </a:cubicBezTo>
                  <a:lnTo>
                    <a:pt x="7899" y="1610"/>
                  </a:lnTo>
                  <a:cubicBezTo>
                    <a:pt x="7903" y="1610"/>
                    <a:pt x="7907" y="1610"/>
                    <a:pt x="7910" y="1607"/>
                  </a:cubicBezTo>
                  <a:close/>
                  <a:moveTo>
                    <a:pt x="8343" y="1637"/>
                  </a:moveTo>
                  <a:lnTo>
                    <a:pt x="8343" y="1640"/>
                  </a:lnTo>
                  <a:lnTo>
                    <a:pt x="8339" y="1640"/>
                  </a:lnTo>
                  <a:lnTo>
                    <a:pt x="8339" y="1637"/>
                  </a:lnTo>
                  <a:close/>
                  <a:moveTo>
                    <a:pt x="8354" y="1637"/>
                  </a:moveTo>
                  <a:cubicBezTo>
                    <a:pt x="8354" y="1640"/>
                    <a:pt x="8357" y="1640"/>
                    <a:pt x="8357" y="1644"/>
                  </a:cubicBezTo>
                  <a:cubicBezTo>
                    <a:pt x="8350" y="1647"/>
                    <a:pt x="8343" y="1647"/>
                    <a:pt x="8335" y="1647"/>
                  </a:cubicBezTo>
                  <a:cubicBezTo>
                    <a:pt x="8339" y="1644"/>
                    <a:pt x="8343" y="1644"/>
                    <a:pt x="8347" y="1644"/>
                  </a:cubicBezTo>
                  <a:cubicBezTo>
                    <a:pt x="8350" y="1640"/>
                    <a:pt x="8350" y="1640"/>
                    <a:pt x="8354" y="1637"/>
                  </a:cubicBezTo>
                  <a:close/>
                  <a:moveTo>
                    <a:pt x="8071" y="1647"/>
                  </a:moveTo>
                  <a:lnTo>
                    <a:pt x="8068" y="1651"/>
                  </a:lnTo>
                  <a:lnTo>
                    <a:pt x="8068" y="1647"/>
                  </a:lnTo>
                  <a:close/>
                  <a:moveTo>
                    <a:pt x="8281" y="1654"/>
                  </a:moveTo>
                  <a:cubicBezTo>
                    <a:pt x="8277" y="1659"/>
                    <a:pt x="8273" y="1659"/>
                    <a:pt x="8269" y="1662"/>
                  </a:cubicBezTo>
                  <a:cubicBezTo>
                    <a:pt x="8266" y="1659"/>
                    <a:pt x="8266" y="1654"/>
                    <a:pt x="8281" y="1654"/>
                  </a:cubicBezTo>
                  <a:close/>
                  <a:moveTo>
                    <a:pt x="7834" y="1674"/>
                  </a:moveTo>
                  <a:cubicBezTo>
                    <a:pt x="7835" y="1674"/>
                    <a:pt x="7836" y="1676"/>
                    <a:pt x="7833" y="1681"/>
                  </a:cubicBezTo>
                  <a:cubicBezTo>
                    <a:pt x="7833" y="1676"/>
                    <a:pt x="7829" y="1676"/>
                    <a:pt x="7829" y="1676"/>
                  </a:cubicBezTo>
                  <a:cubicBezTo>
                    <a:pt x="7831" y="1675"/>
                    <a:pt x="7832" y="1674"/>
                    <a:pt x="7834" y="1674"/>
                  </a:cubicBezTo>
                  <a:close/>
                  <a:moveTo>
                    <a:pt x="8416" y="1676"/>
                  </a:moveTo>
                  <a:lnTo>
                    <a:pt x="8416" y="1681"/>
                  </a:lnTo>
                  <a:lnTo>
                    <a:pt x="8398" y="1681"/>
                  </a:lnTo>
                  <a:cubicBezTo>
                    <a:pt x="8406" y="1676"/>
                    <a:pt x="8409" y="1676"/>
                    <a:pt x="8413" y="1676"/>
                  </a:cubicBezTo>
                  <a:close/>
                  <a:moveTo>
                    <a:pt x="8277" y="1691"/>
                  </a:moveTo>
                  <a:lnTo>
                    <a:pt x="8273" y="1695"/>
                  </a:lnTo>
                  <a:cubicBezTo>
                    <a:pt x="8273" y="1695"/>
                    <a:pt x="8269" y="1695"/>
                    <a:pt x="8269" y="1691"/>
                  </a:cubicBezTo>
                  <a:close/>
                  <a:moveTo>
                    <a:pt x="8233" y="1720"/>
                  </a:moveTo>
                  <a:lnTo>
                    <a:pt x="8233" y="1725"/>
                  </a:lnTo>
                  <a:lnTo>
                    <a:pt x="8229" y="1725"/>
                  </a:lnTo>
                  <a:lnTo>
                    <a:pt x="8229" y="1720"/>
                  </a:lnTo>
                  <a:close/>
                  <a:moveTo>
                    <a:pt x="7470" y="1977"/>
                  </a:moveTo>
                  <a:lnTo>
                    <a:pt x="7470" y="1979"/>
                  </a:lnTo>
                  <a:lnTo>
                    <a:pt x="7470" y="1979"/>
                  </a:lnTo>
                  <a:cubicBezTo>
                    <a:pt x="7469" y="1978"/>
                    <a:pt x="7468" y="1978"/>
                    <a:pt x="7466" y="1977"/>
                  </a:cubicBezTo>
                  <a:lnTo>
                    <a:pt x="7466" y="1977"/>
                  </a:lnTo>
                  <a:lnTo>
                    <a:pt x="7470" y="1981"/>
                  </a:lnTo>
                  <a:lnTo>
                    <a:pt x="7470" y="1979"/>
                  </a:lnTo>
                  <a:lnTo>
                    <a:pt x="7470" y="1979"/>
                  </a:lnTo>
                  <a:cubicBezTo>
                    <a:pt x="7471" y="1979"/>
                    <a:pt x="7472" y="1980"/>
                    <a:pt x="7472" y="1980"/>
                  </a:cubicBezTo>
                  <a:cubicBezTo>
                    <a:pt x="7473" y="1980"/>
                    <a:pt x="7472" y="1979"/>
                    <a:pt x="7470" y="1977"/>
                  </a:cubicBezTo>
                  <a:lnTo>
                    <a:pt x="7470" y="1977"/>
                  </a:lnTo>
                  <a:cubicBezTo>
                    <a:pt x="7474" y="1981"/>
                    <a:pt x="7474" y="1981"/>
                    <a:pt x="7477" y="1981"/>
                  </a:cubicBezTo>
                  <a:lnTo>
                    <a:pt x="7474" y="1984"/>
                  </a:lnTo>
                  <a:lnTo>
                    <a:pt x="7470" y="1981"/>
                  </a:lnTo>
                  <a:lnTo>
                    <a:pt x="7470" y="1981"/>
                  </a:lnTo>
                  <a:lnTo>
                    <a:pt x="7466" y="1977"/>
                  </a:lnTo>
                  <a:close/>
                  <a:moveTo>
                    <a:pt x="7668" y="1984"/>
                  </a:moveTo>
                  <a:cubicBezTo>
                    <a:pt x="7672" y="1985"/>
                    <a:pt x="7672" y="1985"/>
                    <a:pt x="7672" y="1989"/>
                  </a:cubicBezTo>
                  <a:cubicBezTo>
                    <a:pt x="7669" y="1989"/>
                    <a:pt x="7665" y="1990"/>
                    <a:pt x="7664" y="1990"/>
                  </a:cubicBezTo>
                  <a:cubicBezTo>
                    <a:pt x="7663" y="1990"/>
                    <a:pt x="7663" y="1990"/>
                    <a:pt x="7664" y="1989"/>
                  </a:cubicBezTo>
                  <a:cubicBezTo>
                    <a:pt x="7666" y="1986"/>
                    <a:pt x="7667" y="1985"/>
                    <a:pt x="7668" y="1984"/>
                  </a:cubicBezTo>
                  <a:close/>
                  <a:moveTo>
                    <a:pt x="7408" y="1989"/>
                  </a:moveTo>
                  <a:lnTo>
                    <a:pt x="7408" y="1992"/>
                  </a:lnTo>
                  <a:lnTo>
                    <a:pt x="7404" y="1992"/>
                  </a:lnTo>
                  <a:lnTo>
                    <a:pt x="7404" y="1989"/>
                  </a:lnTo>
                  <a:close/>
                  <a:moveTo>
                    <a:pt x="7442" y="1991"/>
                  </a:moveTo>
                  <a:cubicBezTo>
                    <a:pt x="7444" y="1991"/>
                    <a:pt x="7446" y="1992"/>
                    <a:pt x="7448" y="1992"/>
                  </a:cubicBezTo>
                  <a:cubicBezTo>
                    <a:pt x="7444" y="1996"/>
                    <a:pt x="7442" y="1996"/>
                    <a:pt x="7440" y="1996"/>
                  </a:cubicBezTo>
                  <a:cubicBezTo>
                    <a:pt x="7437" y="1996"/>
                    <a:pt x="7435" y="1996"/>
                    <a:pt x="7433" y="1996"/>
                  </a:cubicBezTo>
                  <a:cubicBezTo>
                    <a:pt x="7437" y="1992"/>
                    <a:pt x="7440" y="1991"/>
                    <a:pt x="7442" y="1991"/>
                  </a:cubicBezTo>
                  <a:close/>
                  <a:moveTo>
                    <a:pt x="7426" y="1996"/>
                  </a:moveTo>
                  <a:lnTo>
                    <a:pt x="7426" y="1999"/>
                  </a:lnTo>
                  <a:lnTo>
                    <a:pt x="7422" y="1999"/>
                  </a:lnTo>
                  <a:lnTo>
                    <a:pt x="7426" y="1996"/>
                  </a:lnTo>
                  <a:close/>
                  <a:moveTo>
                    <a:pt x="7243" y="2072"/>
                  </a:moveTo>
                  <a:lnTo>
                    <a:pt x="7239" y="2077"/>
                  </a:lnTo>
                  <a:lnTo>
                    <a:pt x="7235" y="2072"/>
                  </a:lnTo>
                  <a:close/>
                  <a:moveTo>
                    <a:pt x="6795" y="2182"/>
                  </a:moveTo>
                  <a:lnTo>
                    <a:pt x="6795" y="2182"/>
                  </a:lnTo>
                  <a:cubicBezTo>
                    <a:pt x="6791" y="2187"/>
                    <a:pt x="6788" y="2187"/>
                    <a:pt x="6781" y="2187"/>
                  </a:cubicBezTo>
                  <a:cubicBezTo>
                    <a:pt x="6788" y="2187"/>
                    <a:pt x="6791" y="2182"/>
                    <a:pt x="6795" y="2182"/>
                  </a:cubicBezTo>
                  <a:close/>
                  <a:moveTo>
                    <a:pt x="1761" y="2190"/>
                  </a:moveTo>
                  <a:lnTo>
                    <a:pt x="1765" y="2194"/>
                  </a:lnTo>
                  <a:lnTo>
                    <a:pt x="1753" y="2194"/>
                  </a:lnTo>
                  <a:cubicBezTo>
                    <a:pt x="1757" y="2194"/>
                    <a:pt x="1757" y="2194"/>
                    <a:pt x="1761" y="2190"/>
                  </a:cubicBezTo>
                  <a:close/>
                  <a:moveTo>
                    <a:pt x="6487" y="2289"/>
                  </a:moveTo>
                  <a:lnTo>
                    <a:pt x="6487" y="2292"/>
                  </a:lnTo>
                  <a:lnTo>
                    <a:pt x="6483" y="2292"/>
                  </a:lnTo>
                  <a:lnTo>
                    <a:pt x="6487" y="2289"/>
                  </a:lnTo>
                  <a:close/>
                  <a:moveTo>
                    <a:pt x="5534" y="2666"/>
                  </a:moveTo>
                  <a:lnTo>
                    <a:pt x="5530" y="2671"/>
                  </a:lnTo>
                  <a:lnTo>
                    <a:pt x="5530" y="2666"/>
                  </a:lnTo>
                  <a:close/>
                  <a:moveTo>
                    <a:pt x="5270" y="2688"/>
                  </a:moveTo>
                  <a:lnTo>
                    <a:pt x="5266" y="2693"/>
                  </a:lnTo>
                  <a:lnTo>
                    <a:pt x="5266" y="2688"/>
                  </a:lnTo>
                  <a:close/>
                  <a:moveTo>
                    <a:pt x="4969" y="2798"/>
                  </a:moveTo>
                  <a:lnTo>
                    <a:pt x="4969" y="2803"/>
                  </a:lnTo>
                  <a:cubicBezTo>
                    <a:pt x="4965" y="2803"/>
                    <a:pt x="4962" y="2803"/>
                    <a:pt x="4958" y="2806"/>
                  </a:cubicBezTo>
                  <a:lnTo>
                    <a:pt x="4958" y="2803"/>
                  </a:lnTo>
                  <a:cubicBezTo>
                    <a:pt x="4962" y="2803"/>
                    <a:pt x="4965" y="2803"/>
                    <a:pt x="4969" y="2798"/>
                  </a:cubicBezTo>
                  <a:close/>
                  <a:moveTo>
                    <a:pt x="5072" y="2847"/>
                  </a:moveTo>
                  <a:lnTo>
                    <a:pt x="5068" y="2850"/>
                  </a:lnTo>
                  <a:lnTo>
                    <a:pt x="5068" y="2847"/>
                  </a:lnTo>
                  <a:close/>
                  <a:moveTo>
                    <a:pt x="118" y="3106"/>
                  </a:moveTo>
                  <a:lnTo>
                    <a:pt x="120" y="3108"/>
                  </a:lnTo>
                  <a:lnTo>
                    <a:pt x="120" y="3108"/>
                  </a:lnTo>
                  <a:lnTo>
                    <a:pt x="121" y="3106"/>
                  </a:lnTo>
                  <a:close/>
                  <a:moveTo>
                    <a:pt x="515" y="3898"/>
                  </a:moveTo>
                  <a:cubicBezTo>
                    <a:pt x="513" y="3898"/>
                    <a:pt x="512" y="3898"/>
                    <a:pt x="510" y="3898"/>
                  </a:cubicBezTo>
                  <a:cubicBezTo>
                    <a:pt x="513" y="3898"/>
                    <a:pt x="513" y="3898"/>
                    <a:pt x="515" y="3898"/>
                  </a:cubicBezTo>
                  <a:close/>
                  <a:moveTo>
                    <a:pt x="8053" y="0"/>
                  </a:moveTo>
                  <a:cubicBezTo>
                    <a:pt x="8046" y="4"/>
                    <a:pt x="8042" y="4"/>
                    <a:pt x="8039" y="8"/>
                  </a:cubicBezTo>
                  <a:cubicBezTo>
                    <a:pt x="8013" y="15"/>
                    <a:pt x="7987" y="22"/>
                    <a:pt x="7965" y="34"/>
                  </a:cubicBezTo>
                  <a:cubicBezTo>
                    <a:pt x="7947" y="41"/>
                    <a:pt x="7925" y="48"/>
                    <a:pt x="7907" y="56"/>
                  </a:cubicBezTo>
                  <a:cubicBezTo>
                    <a:pt x="7888" y="63"/>
                    <a:pt x="7866" y="66"/>
                    <a:pt x="7851" y="78"/>
                  </a:cubicBezTo>
                  <a:cubicBezTo>
                    <a:pt x="7844" y="81"/>
                    <a:pt x="7833" y="85"/>
                    <a:pt x="7822" y="85"/>
                  </a:cubicBezTo>
                  <a:cubicBezTo>
                    <a:pt x="7815" y="88"/>
                    <a:pt x="7811" y="92"/>
                    <a:pt x="7800" y="92"/>
                  </a:cubicBezTo>
                  <a:cubicBezTo>
                    <a:pt x="7796" y="92"/>
                    <a:pt x="7785" y="100"/>
                    <a:pt x="7778" y="103"/>
                  </a:cubicBezTo>
                  <a:cubicBezTo>
                    <a:pt x="7745" y="114"/>
                    <a:pt x="7708" y="125"/>
                    <a:pt x="7675" y="140"/>
                  </a:cubicBezTo>
                  <a:cubicBezTo>
                    <a:pt x="7642" y="151"/>
                    <a:pt x="7609" y="162"/>
                    <a:pt x="7576" y="169"/>
                  </a:cubicBezTo>
                  <a:cubicBezTo>
                    <a:pt x="7547" y="180"/>
                    <a:pt x="7514" y="195"/>
                    <a:pt x="7485" y="206"/>
                  </a:cubicBezTo>
                  <a:cubicBezTo>
                    <a:pt x="7470" y="206"/>
                    <a:pt x="7459" y="213"/>
                    <a:pt x="7448" y="217"/>
                  </a:cubicBezTo>
                  <a:cubicBezTo>
                    <a:pt x="7437" y="217"/>
                    <a:pt x="7426" y="228"/>
                    <a:pt x="7415" y="228"/>
                  </a:cubicBezTo>
                  <a:cubicBezTo>
                    <a:pt x="7404" y="235"/>
                    <a:pt x="7393" y="235"/>
                    <a:pt x="7378" y="239"/>
                  </a:cubicBezTo>
                  <a:cubicBezTo>
                    <a:pt x="7367" y="246"/>
                    <a:pt x="7356" y="246"/>
                    <a:pt x="7345" y="254"/>
                  </a:cubicBezTo>
                  <a:cubicBezTo>
                    <a:pt x="7338" y="257"/>
                    <a:pt x="7331" y="261"/>
                    <a:pt x="7320" y="261"/>
                  </a:cubicBezTo>
                  <a:lnTo>
                    <a:pt x="7316" y="265"/>
                  </a:lnTo>
                  <a:cubicBezTo>
                    <a:pt x="7294" y="272"/>
                    <a:pt x="7272" y="283"/>
                    <a:pt x="7246" y="290"/>
                  </a:cubicBezTo>
                  <a:cubicBezTo>
                    <a:pt x="7213" y="305"/>
                    <a:pt x="7180" y="312"/>
                    <a:pt x="7147" y="327"/>
                  </a:cubicBezTo>
                  <a:cubicBezTo>
                    <a:pt x="7089" y="345"/>
                    <a:pt x="7030" y="371"/>
                    <a:pt x="6971" y="386"/>
                  </a:cubicBezTo>
                  <a:cubicBezTo>
                    <a:pt x="6964" y="389"/>
                    <a:pt x="6957" y="393"/>
                    <a:pt x="6953" y="393"/>
                  </a:cubicBezTo>
                  <a:cubicBezTo>
                    <a:pt x="6945" y="397"/>
                    <a:pt x="6938" y="400"/>
                    <a:pt x="6935" y="400"/>
                  </a:cubicBezTo>
                  <a:cubicBezTo>
                    <a:pt x="6913" y="408"/>
                    <a:pt x="6894" y="419"/>
                    <a:pt x="6872" y="419"/>
                  </a:cubicBezTo>
                  <a:cubicBezTo>
                    <a:pt x="6865" y="419"/>
                    <a:pt x="6854" y="422"/>
                    <a:pt x="6850" y="426"/>
                  </a:cubicBezTo>
                  <a:cubicBezTo>
                    <a:pt x="6843" y="433"/>
                    <a:pt x="6835" y="433"/>
                    <a:pt x="6825" y="437"/>
                  </a:cubicBezTo>
                  <a:cubicBezTo>
                    <a:pt x="6810" y="444"/>
                    <a:pt x="6791" y="448"/>
                    <a:pt x="6773" y="455"/>
                  </a:cubicBezTo>
                  <a:cubicBezTo>
                    <a:pt x="6768" y="457"/>
                    <a:pt x="6763" y="458"/>
                    <a:pt x="6759" y="458"/>
                  </a:cubicBezTo>
                  <a:cubicBezTo>
                    <a:pt x="6755" y="458"/>
                    <a:pt x="6751" y="457"/>
                    <a:pt x="6747" y="455"/>
                  </a:cubicBezTo>
                  <a:cubicBezTo>
                    <a:pt x="6744" y="459"/>
                    <a:pt x="6740" y="463"/>
                    <a:pt x="6737" y="463"/>
                  </a:cubicBezTo>
                  <a:cubicBezTo>
                    <a:pt x="6733" y="466"/>
                    <a:pt x="6725" y="466"/>
                    <a:pt x="6722" y="466"/>
                  </a:cubicBezTo>
                  <a:lnTo>
                    <a:pt x="6718" y="466"/>
                  </a:lnTo>
                  <a:cubicBezTo>
                    <a:pt x="6703" y="470"/>
                    <a:pt x="6689" y="477"/>
                    <a:pt x="6674" y="481"/>
                  </a:cubicBezTo>
                  <a:cubicBezTo>
                    <a:pt x="6656" y="485"/>
                    <a:pt x="6641" y="488"/>
                    <a:pt x="6627" y="492"/>
                  </a:cubicBezTo>
                  <a:cubicBezTo>
                    <a:pt x="6623" y="496"/>
                    <a:pt x="6615" y="496"/>
                    <a:pt x="6608" y="499"/>
                  </a:cubicBezTo>
                  <a:cubicBezTo>
                    <a:pt x="6607" y="501"/>
                    <a:pt x="6604" y="501"/>
                    <a:pt x="6601" y="501"/>
                  </a:cubicBezTo>
                  <a:cubicBezTo>
                    <a:pt x="6598" y="501"/>
                    <a:pt x="6595" y="501"/>
                    <a:pt x="6593" y="503"/>
                  </a:cubicBezTo>
                  <a:cubicBezTo>
                    <a:pt x="6590" y="507"/>
                    <a:pt x="6583" y="507"/>
                    <a:pt x="6579" y="507"/>
                  </a:cubicBezTo>
                  <a:cubicBezTo>
                    <a:pt x="6571" y="507"/>
                    <a:pt x="6561" y="507"/>
                    <a:pt x="6561" y="510"/>
                  </a:cubicBezTo>
                  <a:cubicBezTo>
                    <a:pt x="6549" y="518"/>
                    <a:pt x="6539" y="518"/>
                    <a:pt x="6531" y="518"/>
                  </a:cubicBezTo>
                  <a:cubicBezTo>
                    <a:pt x="6529" y="520"/>
                    <a:pt x="6527" y="520"/>
                    <a:pt x="6526" y="520"/>
                  </a:cubicBezTo>
                  <a:cubicBezTo>
                    <a:pt x="6524" y="520"/>
                    <a:pt x="6522" y="520"/>
                    <a:pt x="6520" y="521"/>
                  </a:cubicBezTo>
                  <a:cubicBezTo>
                    <a:pt x="6509" y="521"/>
                    <a:pt x="6498" y="525"/>
                    <a:pt x="6487" y="529"/>
                  </a:cubicBezTo>
                  <a:cubicBezTo>
                    <a:pt x="6476" y="532"/>
                    <a:pt x="6465" y="532"/>
                    <a:pt x="6454" y="536"/>
                  </a:cubicBezTo>
                  <a:cubicBezTo>
                    <a:pt x="6439" y="540"/>
                    <a:pt x="6429" y="543"/>
                    <a:pt x="6414" y="547"/>
                  </a:cubicBezTo>
                  <a:cubicBezTo>
                    <a:pt x="6399" y="551"/>
                    <a:pt x="6388" y="554"/>
                    <a:pt x="6373" y="558"/>
                  </a:cubicBezTo>
                  <a:cubicBezTo>
                    <a:pt x="6366" y="562"/>
                    <a:pt x="6359" y="565"/>
                    <a:pt x="6351" y="565"/>
                  </a:cubicBezTo>
                  <a:cubicBezTo>
                    <a:pt x="6341" y="569"/>
                    <a:pt x="6333" y="569"/>
                    <a:pt x="6326" y="569"/>
                  </a:cubicBezTo>
                  <a:cubicBezTo>
                    <a:pt x="6322" y="569"/>
                    <a:pt x="6322" y="569"/>
                    <a:pt x="6319" y="573"/>
                  </a:cubicBezTo>
                  <a:cubicBezTo>
                    <a:pt x="6285" y="580"/>
                    <a:pt x="6256" y="595"/>
                    <a:pt x="6223" y="598"/>
                  </a:cubicBezTo>
                  <a:cubicBezTo>
                    <a:pt x="6212" y="602"/>
                    <a:pt x="6201" y="606"/>
                    <a:pt x="6190" y="609"/>
                  </a:cubicBezTo>
                  <a:cubicBezTo>
                    <a:pt x="6179" y="613"/>
                    <a:pt x="6172" y="617"/>
                    <a:pt x="6161" y="617"/>
                  </a:cubicBezTo>
                  <a:cubicBezTo>
                    <a:pt x="6150" y="617"/>
                    <a:pt x="6143" y="628"/>
                    <a:pt x="6131" y="631"/>
                  </a:cubicBezTo>
                  <a:lnTo>
                    <a:pt x="6121" y="631"/>
                  </a:lnTo>
                  <a:cubicBezTo>
                    <a:pt x="6109" y="631"/>
                    <a:pt x="6102" y="635"/>
                    <a:pt x="6091" y="639"/>
                  </a:cubicBezTo>
                  <a:cubicBezTo>
                    <a:pt x="6084" y="642"/>
                    <a:pt x="6073" y="646"/>
                    <a:pt x="6065" y="650"/>
                  </a:cubicBezTo>
                  <a:cubicBezTo>
                    <a:pt x="6055" y="650"/>
                    <a:pt x="6043" y="653"/>
                    <a:pt x="6033" y="657"/>
                  </a:cubicBezTo>
                  <a:cubicBezTo>
                    <a:pt x="6025" y="661"/>
                    <a:pt x="6014" y="661"/>
                    <a:pt x="6011" y="668"/>
                  </a:cubicBezTo>
                  <a:cubicBezTo>
                    <a:pt x="5999" y="668"/>
                    <a:pt x="5989" y="672"/>
                    <a:pt x="5981" y="675"/>
                  </a:cubicBezTo>
                  <a:cubicBezTo>
                    <a:pt x="5923" y="694"/>
                    <a:pt x="5864" y="712"/>
                    <a:pt x="5805" y="730"/>
                  </a:cubicBezTo>
                  <a:cubicBezTo>
                    <a:pt x="5798" y="734"/>
                    <a:pt x="5787" y="738"/>
                    <a:pt x="5776" y="738"/>
                  </a:cubicBezTo>
                  <a:cubicBezTo>
                    <a:pt x="5769" y="741"/>
                    <a:pt x="5757" y="745"/>
                    <a:pt x="5750" y="749"/>
                  </a:cubicBezTo>
                  <a:cubicBezTo>
                    <a:pt x="5747" y="752"/>
                    <a:pt x="5743" y="752"/>
                    <a:pt x="5739" y="752"/>
                  </a:cubicBezTo>
                  <a:cubicBezTo>
                    <a:pt x="5721" y="756"/>
                    <a:pt x="5703" y="760"/>
                    <a:pt x="5684" y="767"/>
                  </a:cubicBezTo>
                  <a:cubicBezTo>
                    <a:pt x="5655" y="778"/>
                    <a:pt x="5625" y="786"/>
                    <a:pt x="5596" y="796"/>
                  </a:cubicBezTo>
                  <a:cubicBezTo>
                    <a:pt x="5589" y="796"/>
                    <a:pt x="5581" y="796"/>
                    <a:pt x="5574" y="800"/>
                  </a:cubicBezTo>
                  <a:cubicBezTo>
                    <a:pt x="5559" y="808"/>
                    <a:pt x="5545" y="811"/>
                    <a:pt x="5530" y="815"/>
                  </a:cubicBezTo>
                  <a:cubicBezTo>
                    <a:pt x="5527" y="815"/>
                    <a:pt x="5523" y="815"/>
                    <a:pt x="5519" y="818"/>
                  </a:cubicBezTo>
                  <a:cubicBezTo>
                    <a:pt x="5515" y="822"/>
                    <a:pt x="5508" y="822"/>
                    <a:pt x="5501" y="826"/>
                  </a:cubicBezTo>
                  <a:cubicBezTo>
                    <a:pt x="5483" y="833"/>
                    <a:pt x="5464" y="833"/>
                    <a:pt x="5446" y="844"/>
                  </a:cubicBezTo>
                  <a:lnTo>
                    <a:pt x="5442" y="844"/>
                  </a:lnTo>
                  <a:cubicBezTo>
                    <a:pt x="5440" y="844"/>
                    <a:pt x="5439" y="843"/>
                    <a:pt x="5437" y="843"/>
                  </a:cubicBezTo>
                  <a:cubicBezTo>
                    <a:pt x="5429" y="843"/>
                    <a:pt x="5422" y="852"/>
                    <a:pt x="5413" y="852"/>
                  </a:cubicBezTo>
                  <a:cubicBezTo>
                    <a:pt x="5402" y="859"/>
                    <a:pt x="5391" y="862"/>
                    <a:pt x="5380" y="866"/>
                  </a:cubicBezTo>
                  <a:cubicBezTo>
                    <a:pt x="5329" y="881"/>
                    <a:pt x="5281" y="899"/>
                    <a:pt x="5229" y="914"/>
                  </a:cubicBezTo>
                  <a:cubicBezTo>
                    <a:pt x="5226" y="914"/>
                    <a:pt x="5219" y="918"/>
                    <a:pt x="5215" y="918"/>
                  </a:cubicBezTo>
                  <a:cubicBezTo>
                    <a:pt x="5207" y="925"/>
                    <a:pt x="5200" y="925"/>
                    <a:pt x="5193" y="928"/>
                  </a:cubicBezTo>
                  <a:cubicBezTo>
                    <a:pt x="5182" y="932"/>
                    <a:pt x="5175" y="936"/>
                    <a:pt x="5167" y="940"/>
                  </a:cubicBezTo>
                  <a:cubicBezTo>
                    <a:pt x="5149" y="947"/>
                    <a:pt x="5134" y="950"/>
                    <a:pt x="5119" y="958"/>
                  </a:cubicBezTo>
                  <a:cubicBezTo>
                    <a:pt x="5101" y="965"/>
                    <a:pt x="5083" y="969"/>
                    <a:pt x="5068" y="976"/>
                  </a:cubicBezTo>
                  <a:cubicBezTo>
                    <a:pt x="5050" y="980"/>
                    <a:pt x="5035" y="991"/>
                    <a:pt x="5017" y="991"/>
                  </a:cubicBezTo>
                  <a:cubicBezTo>
                    <a:pt x="5013" y="991"/>
                    <a:pt x="5006" y="994"/>
                    <a:pt x="5006" y="998"/>
                  </a:cubicBezTo>
                  <a:cubicBezTo>
                    <a:pt x="5002" y="1002"/>
                    <a:pt x="4995" y="1006"/>
                    <a:pt x="4991" y="1006"/>
                  </a:cubicBezTo>
                  <a:cubicBezTo>
                    <a:pt x="4980" y="1006"/>
                    <a:pt x="4965" y="1009"/>
                    <a:pt x="4958" y="1013"/>
                  </a:cubicBezTo>
                  <a:cubicBezTo>
                    <a:pt x="4943" y="1020"/>
                    <a:pt x="4929" y="1024"/>
                    <a:pt x="4914" y="1031"/>
                  </a:cubicBezTo>
                  <a:cubicBezTo>
                    <a:pt x="4899" y="1035"/>
                    <a:pt x="4885" y="1038"/>
                    <a:pt x="4874" y="1042"/>
                  </a:cubicBezTo>
                  <a:cubicBezTo>
                    <a:pt x="4867" y="1046"/>
                    <a:pt x="4863" y="1046"/>
                    <a:pt x="4855" y="1050"/>
                  </a:cubicBezTo>
                  <a:cubicBezTo>
                    <a:pt x="4855" y="1053"/>
                    <a:pt x="4845" y="1053"/>
                    <a:pt x="4841" y="1053"/>
                  </a:cubicBezTo>
                  <a:cubicBezTo>
                    <a:pt x="4837" y="1060"/>
                    <a:pt x="4830" y="1060"/>
                    <a:pt x="4823" y="1060"/>
                  </a:cubicBezTo>
                  <a:cubicBezTo>
                    <a:pt x="4801" y="1068"/>
                    <a:pt x="4779" y="1075"/>
                    <a:pt x="4757" y="1082"/>
                  </a:cubicBezTo>
                  <a:cubicBezTo>
                    <a:pt x="4753" y="1086"/>
                    <a:pt x="4745" y="1086"/>
                    <a:pt x="4742" y="1090"/>
                  </a:cubicBezTo>
                  <a:cubicBezTo>
                    <a:pt x="4735" y="1094"/>
                    <a:pt x="4723" y="1097"/>
                    <a:pt x="4716" y="1101"/>
                  </a:cubicBezTo>
                  <a:cubicBezTo>
                    <a:pt x="4705" y="1101"/>
                    <a:pt x="4694" y="1104"/>
                    <a:pt x="4683" y="1108"/>
                  </a:cubicBezTo>
                  <a:cubicBezTo>
                    <a:pt x="4613" y="1134"/>
                    <a:pt x="4540" y="1152"/>
                    <a:pt x="4474" y="1182"/>
                  </a:cubicBezTo>
                  <a:cubicBezTo>
                    <a:pt x="4463" y="1185"/>
                    <a:pt x="4452" y="1185"/>
                    <a:pt x="4445" y="1189"/>
                  </a:cubicBezTo>
                  <a:cubicBezTo>
                    <a:pt x="4434" y="1196"/>
                    <a:pt x="4419" y="1200"/>
                    <a:pt x="4408" y="1204"/>
                  </a:cubicBezTo>
                  <a:cubicBezTo>
                    <a:pt x="4386" y="1211"/>
                    <a:pt x="4361" y="1218"/>
                    <a:pt x="4339" y="1226"/>
                  </a:cubicBezTo>
                  <a:cubicBezTo>
                    <a:pt x="4331" y="1226"/>
                    <a:pt x="4327" y="1229"/>
                    <a:pt x="4324" y="1229"/>
                  </a:cubicBezTo>
                  <a:cubicBezTo>
                    <a:pt x="4309" y="1240"/>
                    <a:pt x="4291" y="1248"/>
                    <a:pt x="4276" y="1251"/>
                  </a:cubicBezTo>
                  <a:cubicBezTo>
                    <a:pt x="4273" y="1251"/>
                    <a:pt x="4269" y="1251"/>
                    <a:pt x="4269" y="1255"/>
                  </a:cubicBezTo>
                  <a:cubicBezTo>
                    <a:pt x="4258" y="1262"/>
                    <a:pt x="4247" y="1262"/>
                    <a:pt x="4236" y="1266"/>
                  </a:cubicBezTo>
                  <a:cubicBezTo>
                    <a:pt x="4221" y="1270"/>
                    <a:pt x="4214" y="1277"/>
                    <a:pt x="4199" y="1280"/>
                  </a:cubicBezTo>
                  <a:cubicBezTo>
                    <a:pt x="4148" y="1299"/>
                    <a:pt x="4097" y="1314"/>
                    <a:pt x="4045" y="1332"/>
                  </a:cubicBezTo>
                  <a:cubicBezTo>
                    <a:pt x="4027" y="1339"/>
                    <a:pt x="4009" y="1343"/>
                    <a:pt x="3994" y="1358"/>
                  </a:cubicBezTo>
                  <a:lnTo>
                    <a:pt x="3987" y="1358"/>
                  </a:lnTo>
                  <a:cubicBezTo>
                    <a:pt x="3950" y="1368"/>
                    <a:pt x="3913" y="1387"/>
                    <a:pt x="3877" y="1398"/>
                  </a:cubicBezTo>
                  <a:cubicBezTo>
                    <a:pt x="3873" y="1398"/>
                    <a:pt x="3869" y="1398"/>
                    <a:pt x="3865" y="1402"/>
                  </a:cubicBezTo>
                  <a:lnTo>
                    <a:pt x="3862" y="1402"/>
                  </a:lnTo>
                  <a:cubicBezTo>
                    <a:pt x="3865" y="1409"/>
                    <a:pt x="3855" y="1409"/>
                    <a:pt x="3847" y="1412"/>
                  </a:cubicBezTo>
                  <a:cubicBezTo>
                    <a:pt x="3814" y="1420"/>
                    <a:pt x="3785" y="1434"/>
                    <a:pt x="3752" y="1446"/>
                  </a:cubicBezTo>
                  <a:cubicBezTo>
                    <a:pt x="3748" y="1446"/>
                    <a:pt x="3748" y="1449"/>
                    <a:pt x="3745" y="1449"/>
                  </a:cubicBezTo>
                  <a:cubicBezTo>
                    <a:pt x="3726" y="1456"/>
                    <a:pt x="3711" y="1464"/>
                    <a:pt x="3689" y="1471"/>
                  </a:cubicBezTo>
                  <a:cubicBezTo>
                    <a:pt x="3689" y="1471"/>
                    <a:pt x="3686" y="1475"/>
                    <a:pt x="3682" y="1475"/>
                  </a:cubicBezTo>
                  <a:cubicBezTo>
                    <a:pt x="3667" y="1483"/>
                    <a:pt x="3657" y="1490"/>
                    <a:pt x="3638" y="1493"/>
                  </a:cubicBezTo>
                  <a:cubicBezTo>
                    <a:pt x="3635" y="1493"/>
                    <a:pt x="3631" y="1497"/>
                    <a:pt x="3623" y="1497"/>
                  </a:cubicBezTo>
                  <a:cubicBezTo>
                    <a:pt x="3609" y="1508"/>
                    <a:pt x="3591" y="1515"/>
                    <a:pt x="3569" y="1522"/>
                  </a:cubicBezTo>
                  <a:cubicBezTo>
                    <a:pt x="3557" y="1527"/>
                    <a:pt x="3543" y="1530"/>
                    <a:pt x="3532" y="1537"/>
                  </a:cubicBezTo>
                  <a:cubicBezTo>
                    <a:pt x="3539" y="1534"/>
                    <a:pt x="3547" y="1534"/>
                    <a:pt x="3554" y="1530"/>
                  </a:cubicBezTo>
                  <a:lnTo>
                    <a:pt x="3554" y="1530"/>
                  </a:lnTo>
                  <a:cubicBezTo>
                    <a:pt x="3547" y="1534"/>
                    <a:pt x="3539" y="1537"/>
                    <a:pt x="3532" y="1537"/>
                  </a:cubicBezTo>
                  <a:cubicBezTo>
                    <a:pt x="3528" y="1541"/>
                    <a:pt x="3517" y="1541"/>
                    <a:pt x="3513" y="1544"/>
                  </a:cubicBezTo>
                  <a:cubicBezTo>
                    <a:pt x="3510" y="1549"/>
                    <a:pt x="3503" y="1549"/>
                    <a:pt x="3499" y="1552"/>
                  </a:cubicBezTo>
                  <a:cubicBezTo>
                    <a:pt x="3495" y="1556"/>
                    <a:pt x="3484" y="1556"/>
                    <a:pt x="3477" y="1559"/>
                  </a:cubicBezTo>
                  <a:cubicBezTo>
                    <a:pt x="3469" y="1563"/>
                    <a:pt x="3462" y="1563"/>
                    <a:pt x="3455" y="1566"/>
                  </a:cubicBezTo>
                  <a:lnTo>
                    <a:pt x="3473" y="1566"/>
                  </a:lnTo>
                  <a:cubicBezTo>
                    <a:pt x="3466" y="1571"/>
                    <a:pt x="3459" y="1571"/>
                    <a:pt x="3455" y="1571"/>
                  </a:cubicBezTo>
                  <a:cubicBezTo>
                    <a:pt x="3425" y="1581"/>
                    <a:pt x="3400" y="1593"/>
                    <a:pt x="3371" y="1603"/>
                  </a:cubicBezTo>
                  <a:cubicBezTo>
                    <a:pt x="3371" y="1603"/>
                    <a:pt x="3367" y="1603"/>
                    <a:pt x="3367" y="1607"/>
                  </a:cubicBezTo>
                  <a:cubicBezTo>
                    <a:pt x="3356" y="1610"/>
                    <a:pt x="3345" y="1618"/>
                    <a:pt x="3334" y="1622"/>
                  </a:cubicBezTo>
                  <a:cubicBezTo>
                    <a:pt x="3319" y="1625"/>
                    <a:pt x="3312" y="1632"/>
                    <a:pt x="3297" y="1632"/>
                  </a:cubicBezTo>
                  <a:cubicBezTo>
                    <a:pt x="3293" y="1637"/>
                    <a:pt x="3286" y="1637"/>
                    <a:pt x="3286" y="1640"/>
                  </a:cubicBezTo>
                  <a:cubicBezTo>
                    <a:pt x="3279" y="1647"/>
                    <a:pt x="3264" y="1647"/>
                    <a:pt x="3257" y="1651"/>
                  </a:cubicBezTo>
                  <a:cubicBezTo>
                    <a:pt x="3246" y="1654"/>
                    <a:pt x="3235" y="1662"/>
                    <a:pt x="3224" y="1666"/>
                  </a:cubicBezTo>
                  <a:cubicBezTo>
                    <a:pt x="3209" y="1669"/>
                    <a:pt x="3202" y="1676"/>
                    <a:pt x="3187" y="1681"/>
                  </a:cubicBezTo>
                  <a:cubicBezTo>
                    <a:pt x="3165" y="1691"/>
                    <a:pt x="3139" y="1698"/>
                    <a:pt x="3117" y="1710"/>
                  </a:cubicBezTo>
                  <a:cubicBezTo>
                    <a:pt x="3103" y="1717"/>
                    <a:pt x="3085" y="1720"/>
                    <a:pt x="3066" y="1728"/>
                  </a:cubicBezTo>
                  <a:cubicBezTo>
                    <a:pt x="3055" y="1735"/>
                    <a:pt x="3041" y="1739"/>
                    <a:pt x="3026" y="1742"/>
                  </a:cubicBezTo>
                  <a:cubicBezTo>
                    <a:pt x="3011" y="1747"/>
                    <a:pt x="2997" y="1754"/>
                    <a:pt x="2982" y="1757"/>
                  </a:cubicBezTo>
                  <a:cubicBezTo>
                    <a:pt x="2963" y="1764"/>
                    <a:pt x="2941" y="1772"/>
                    <a:pt x="2923" y="1779"/>
                  </a:cubicBezTo>
                  <a:cubicBezTo>
                    <a:pt x="2917" y="1782"/>
                    <a:pt x="2912" y="1787"/>
                    <a:pt x="2906" y="1787"/>
                  </a:cubicBezTo>
                  <a:cubicBezTo>
                    <a:pt x="2904" y="1787"/>
                    <a:pt x="2902" y="1787"/>
                    <a:pt x="2901" y="1786"/>
                  </a:cubicBezTo>
                  <a:cubicBezTo>
                    <a:pt x="2897" y="1786"/>
                    <a:pt x="2894" y="1791"/>
                    <a:pt x="2890" y="1791"/>
                  </a:cubicBezTo>
                  <a:cubicBezTo>
                    <a:pt x="2887" y="1798"/>
                    <a:pt x="2883" y="1798"/>
                    <a:pt x="2875" y="1798"/>
                  </a:cubicBezTo>
                  <a:cubicBezTo>
                    <a:pt x="2846" y="1808"/>
                    <a:pt x="2817" y="1816"/>
                    <a:pt x="2791" y="1830"/>
                  </a:cubicBezTo>
                  <a:cubicBezTo>
                    <a:pt x="2784" y="1830"/>
                    <a:pt x="2777" y="1835"/>
                    <a:pt x="2769" y="1835"/>
                  </a:cubicBezTo>
                  <a:cubicBezTo>
                    <a:pt x="2762" y="1835"/>
                    <a:pt x="2755" y="1838"/>
                    <a:pt x="2747" y="1842"/>
                  </a:cubicBezTo>
                  <a:cubicBezTo>
                    <a:pt x="2740" y="1845"/>
                    <a:pt x="2733" y="1849"/>
                    <a:pt x="2725" y="1852"/>
                  </a:cubicBezTo>
                  <a:cubicBezTo>
                    <a:pt x="2718" y="1857"/>
                    <a:pt x="2711" y="1860"/>
                    <a:pt x="2699" y="1860"/>
                  </a:cubicBezTo>
                  <a:cubicBezTo>
                    <a:pt x="2692" y="1864"/>
                    <a:pt x="2685" y="1864"/>
                    <a:pt x="2681" y="1871"/>
                  </a:cubicBezTo>
                  <a:cubicBezTo>
                    <a:pt x="2677" y="1871"/>
                    <a:pt x="2670" y="1871"/>
                    <a:pt x="2667" y="1874"/>
                  </a:cubicBezTo>
                  <a:lnTo>
                    <a:pt x="2659" y="1874"/>
                  </a:lnTo>
                  <a:cubicBezTo>
                    <a:pt x="2655" y="1879"/>
                    <a:pt x="2648" y="1879"/>
                    <a:pt x="2645" y="1882"/>
                  </a:cubicBezTo>
                  <a:cubicBezTo>
                    <a:pt x="2641" y="1886"/>
                    <a:pt x="2633" y="1886"/>
                    <a:pt x="2626" y="1889"/>
                  </a:cubicBezTo>
                  <a:cubicBezTo>
                    <a:pt x="2619" y="1889"/>
                    <a:pt x="2615" y="1893"/>
                    <a:pt x="2608" y="1893"/>
                  </a:cubicBezTo>
                  <a:cubicBezTo>
                    <a:pt x="2586" y="1901"/>
                    <a:pt x="2567" y="1908"/>
                    <a:pt x="2545" y="1915"/>
                  </a:cubicBezTo>
                  <a:cubicBezTo>
                    <a:pt x="2538" y="1915"/>
                    <a:pt x="2535" y="1918"/>
                    <a:pt x="2527" y="1923"/>
                  </a:cubicBezTo>
                  <a:cubicBezTo>
                    <a:pt x="2520" y="1926"/>
                    <a:pt x="2509" y="1926"/>
                    <a:pt x="2505" y="1930"/>
                  </a:cubicBezTo>
                  <a:cubicBezTo>
                    <a:pt x="2487" y="1937"/>
                    <a:pt x="2469" y="1940"/>
                    <a:pt x="2450" y="1948"/>
                  </a:cubicBezTo>
                  <a:cubicBezTo>
                    <a:pt x="2439" y="1952"/>
                    <a:pt x="2425" y="1955"/>
                    <a:pt x="2410" y="1959"/>
                  </a:cubicBezTo>
                  <a:cubicBezTo>
                    <a:pt x="2399" y="1967"/>
                    <a:pt x="2384" y="1970"/>
                    <a:pt x="2369" y="1974"/>
                  </a:cubicBezTo>
                  <a:cubicBezTo>
                    <a:pt x="2355" y="1977"/>
                    <a:pt x="2344" y="1984"/>
                    <a:pt x="2329" y="1989"/>
                  </a:cubicBezTo>
                  <a:cubicBezTo>
                    <a:pt x="2315" y="1992"/>
                    <a:pt x="2300" y="1996"/>
                    <a:pt x="2285" y="1999"/>
                  </a:cubicBezTo>
                  <a:cubicBezTo>
                    <a:pt x="2274" y="2003"/>
                    <a:pt x="2263" y="2011"/>
                    <a:pt x="2249" y="2014"/>
                  </a:cubicBezTo>
                  <a:cubicBezTo>
                    <a:pt x="2237" y="2018"/>
                    <a:pt x="2223" y="2025"/>
                    <a:pt x="2208" y="2025"/>
                  </a:cubicBezTo>
                  <a:lnTo>
                    <a:pt x="2201" y="2033"/>
                  </a:lnTo>
                  <a:cubicBezTo>
                    <a:pt x="2197" y="2033"/>
                    <a:pt x="2193" y="2036"/>
                    <a:pt x="2183" y="2036"/>
                  </a:cubicBezTo>
                  <a:cubicBezTo>
                    <a:pt x="2179" y="2036"/>
                    <a:pt x="2171" y="2040"/>
                    <a:pt x="2171" y="2043"/>
                  </a:cubicBezTo>
                  <a:cubicBezTo>
                    <a:pt x="2164" y="2047"/>
                    <a:pt x="2157" y="2047"/>
                    <a:pt x="2153" y="2050"/>
                  </a:cubicBezTo>
                  <a:lnTo>
                    <a:pt x="2139" y="2050"/>
                  </a:lnTo>
                  <a:cubicBezTo>
                    <a:pt x="2135" y="2055"/>
                    <a:pt x="2131" y="2058"/>
                    <a:pt x="2127" y="2058"/>
                  </a:cubicBezTo>
                  <a:cubicBezTo>
                    <a:pt x="2091" y="2069"/>
                    <a:pt x="2058" y="2084"/>
                    <a:pt x="2025" y="2094"/>
                  </a:cubicBezTo>
                  <a:cubicBezTo>
                    <a:pt x="2014" y="2099"/>
                    <a:pt x="2003" y="2099"/>
                    <a:pt x="1992" y="2106"/>
                  </a:cubicBezTo>
                  <a:cubicBezTo>
                    <a:pt x="1981" y="2109"/>
                    <a:pt x="1970" y="2113"/>
                    <a:pt x="1959" y="2116"/>
                  </a:cubicBezTo>
                  <a:cubicBezTo>
                    <a:pt x="1948" y="2121"/>
                    <a:pt x="1933" y="2124"/>
                    <a:pt x="1922" y="2128"/>
                  </a:cubicBezTo>
                  <a:cubicBezTo>
                    <a:pt x="1919" y="2131"/>
                    <a:pt x="1907" y="2131"/>
                    <a:pt x="1904" y="2135"/>
                  </a:cubicBezTo>
                  <a:lnTo>
                    <a:pt x="1900" y="2135"/>
                  </a:lnTo>
                  <a:cubicBezTo>
                    <a:pt x="1893" y="2135"/>
                    <a:pt x="1889" y="2138"/>
                    <a:pt x="1882" y="2143"/>
                  </a:cubicBezTo>
                  <a:cubicBezTo>
                    <a:pt x="1878" y="2146"/>
                    <a:pt x="1867" y="2146"/>
                    <a:pt x="1860" y="2146"/>
                  </a:cubicBezTo>
                  <a:lnTo>
                    <a:pt x="1856" y="2150"/>
                  </a:lnTo>
                  <a:cubicBezTo>
                    <a:pt x="1853" y="2157"/>
                    <a:pt x="1841" y="2153"/>
                    <a:pt x="1838" y="2157"/>
                  </a:cubicBezTo>
                  <a:cubicBezTo>
                    <a:pt x="1831" y="2160"/>
                    <a:pt x="1823" y="2165"/>
                    <a:pt x="1816" y="2165"/>
                  </a:cubicBezTo>
                  <a:lnTo>
                    <a:pt x="1809" y="2165"/>
                  </a:lnTo>
                  <a:cubicBezTo>
                    <a:pt x="1801" y="2172"/>
                    <a:pt x="1797" y="2172"/>
                    <a:pt x="1790" y="2172"/>
                  </a:cubicBezTo>
                  <a:cubicBezTo>
                    <a:pt x="1783" y="2172"/>
                    <a:pt x="1779" y="2179"/>
                    <a:pt x="1768" y="2179"/>
                  </a:cubicBezTo>
                  <a:cubicBezTo>
                    <a:pt x="1765" y="2179"/>
                    <a:pt x="1761" y="2182"/>
                    <a:pt x="1757" y="2182"/>
                  </a:cubicBezTo>
                  <a:cubicBezTo>
                    <a:pt x="1751" y="2182"/>
                    <a:pt x="1747" y="2187"/>
                    <a:pt x="1743" y="2187"/>
                  </a:cubicBezTo>
                  <a:cubicBezTo>
                    <a:pt x="1741" y="2187"/>
                    <a:pt x="1740" y="2187"/>
                    <a:pt x="1739" y="2187"/>
                  </a:cubicBezTo>
                  <a:cubicBezTo>
                    <a:pt x="1739" y="2194"/>
                    <a:pt x="1721" y="2197"/>
                    <a:pt x="1717" y="2204"/>
                  </a:cubicBezTo>
                  <a:cubicBezTo>
                    <a:pt x="1721" y="2206"/>
                    <a:pt x="1725" y="2207"/>
                    <a:pt x="1729" y="2207"/>
                  </a:cubicBezTo>
                  <a:cubicBezTo>
                    <a:pt x="1734" y="2207"/>
                    <a:pt x="1739" y="2206"/>
                    <a:pt x="1743" y="2204"/>
                  </a:cubicBezTo>
                  <a:cubicBezTo>
                    <a:pt x="1765" y="2197"/>
                    <a:pt x="1787" y="2194"/>
                    <a:pt x="1809" y="2187"/>
                  </a:cubicBezTo>
                  <a:cubicBezTo>
                    <a:pt x="1819" y="2182"/>
                    <a:pt x="1831" y="2179"/>
                    <a:pt x="1841" y="2179"/>
                  </a:cubicBezTo>
                  <a:lnTo>
                    <a:pt x="1849" y="2175"/>
                  </a:lnTo>
                  <a:cubicBezTo>
                    <a:pt x="1856" y="2172"/>
                    <a:pt x="1863" y="2168"/>
                    <a:pt x="1867" y="2168"/>
                  </a:cubicBezTo>
                  <a:cubicBezTo>
                    <a:pt x="1897" y="2157"/>
                    <a:pt x="1922" y="2150"/>
                    <a:pt x="1951" y="2138"/>
                  </a:cubicBezTo>
                  <a:cubicBezTo>
                    <a:pt x="1970" y="2135"/>
                    <a:pt x="1970" y="2135"/>
                    <a:pt x="1985" y="2135"/>
                  </a:cubicBezTo>
                  <a:cubicBezTo>
                    <a:pt x="1995" y="2124"/>
                    <a:pt x="1995" y="2124"/>
                    <a:pt x="2029" y="2116"/>
                  </a:cubicBezTo>
                  <a:lnTo>
                    <a:pt x="2029" y="2116"/>
                  </a:lnTo>
                  <a:cubicBezTo>
                    <a:pt x="2029" y="2131"/>
                    <a:pt x="2021" y="2135"/>
                    <a:pt x="1999" y="2146"/>
                  </a:cubicBezTo>
                  <a:cubicBezTo>
                    <a:pt x="1988" y="2146"/>
                    <a:pt x="1981" y="2146"/>
                    <a:pt x="1973" y="2153"/>
                  </a:cubicBezTo>
                  <a:cubicBezTo>
                    <a:pt x="1966" y="2157"/>
                    <a:pt x="1955" y="2157"/>
                    <a:pt x="1948" y="2160"/>
                  </a:cubicBezTo>
                  <a:cubicBezTo>
                    <a:pt x="1926" y="2168"/>
                    <a:pt x="1907" y="2175"/>
                    <a:pt x="1889" y="2179"/>
                  </a:cubicBezTo>
                  <a:cubicBezTo>
                    <a:pt x="1871" y="2182"/>
                    <a:pt x="1856" y="2197"/>
                    <a:pt x="1834" y="2197"/>
                  </a:cubicBezTo>
                  <a:cubicBezTo>
                    <a:pt x="1831" y="2204"/>
                    <a:pt x="1823" y="2201"/>
                    <a:pt x="1816" y="2204"/>
                  </a:cubicBezTo>
                  <a:cubicBezTo>
                    <a:pt x="1812" y="2204"/>
                    <a:pt x="1801" y="2204"/>
                    <a:pt x="1797" y="2212"/>
                  </a:cubicBezTo>
                  <a:lnTo>
                    <a:pt x="1790" y="2216"/>
                  </a:lnTo>
                  <a:cubicBezTo>
                    <a:pt x="1789" y="2215"/>
                    <a:pt x="1787" y="2215"/>
                    <a:pt x="1786" y="2215"/>
                  </a:cubicBezTo>
                  <a:cubicBezTo>
                    <a:pt x="1780" y="2215"/>
                    <a:pt x="1774" y="2219"/>
                    <a:pt x="1768" y="2219"/>
                  </a:cubicBezTo>
                  <a:cubicBezTo>
                    <a:pt x="1757" y="2223"/>
                    <a:pt x="1750" y="2223"/>
                    <a:pt x="1743" y="2223"/>
                  </a:cubicBezTo>
                  <a:cubicBezTo>
                    <a:pt x="1739" y="2226"/>
                    <a:pt x="1735" y="2226"/>
                    <a:pt x="1735" y="2226"/>
                  </a:cubicBezTo>
                  <a:cubicBezTo>
                    <a:pt x="1728" y="2234"/>
                    <a:pt x="1717" y="2234"/>
                    <a:pt x="1709" y="2238"/>
                  </a:cubicBezTo>
                  <a:cubicBezTo>
                    <a:pt x="1702" y="2241"/>
                    <a:pt x="1695" y="2245"/>
                    <a:pt x="1684" y="2245"/>
                  </a:cubicBezTo>
                  <a:cubicBezTo>
                    <a:pt x="1680" y="2248"/>
                    <a:pt x="1673" y="2248"/>
                    <a:pt x="1665" y="2248"/>
                  </a:cubicBezTo>
                  <a:cubicBezTo>
                    <a:pt x="1658" y="2256"/>
                    <a:pt x="1651" y="2253"/>
                    <a:pt x="1647" y="2256"/>
                  </a:cubicBezTo>
                  <a:cubicBezTo>
                    <a:pt x="1640" y="2256"/>
                    <a:pt x="1633" y="2260"/>
                    <a:pt x="1625" y="2263"/>
                  </a:cubicBezTo>
                  <a:cubicBezTo>
                    <a:pt x="1621" y="2267"/>
                    <a:pt x="1611" y="2267"/>
                    <a:pt x="1607" y="2270"/>
                  </a:cubicBezTo>
                  <a:cubicBezTo>
                    <a:pt x="1570" y="2282"/>
                    <a:pt x="1533" y="2292"/>
                    <a:pt x="1501" y="2304"/>
                  </a:cubicBezTo>
                  <a:cubicBezTo>
                    <a:pt x="1486" y="2307"/>
                    <a:pt x="1471" y="2311"/>
                    <a:pt x="1457" y="2319"/>
                  </a:cubicBezTo>
                  <a:cubicBezTo>
                    <a:pt x="1445" y="2322"/>
                    <a:pt x="1434" y="2329"/>
                    <a:pt x="1423" y="2336"/>
                  </a:cubicBezTo>
                  <a:cubicBezTo>
                    <a:pt x="1401" y="2348"/>
                    <a:pt x="1379" y="2351"/>
                    <a:pt x="1357" y="2363"/>
                  </a:cubicBezTo>
                  <a:cubicBezTo>
                    <a:pt x="1357" y="2363"/>
                    <a:pt x="1354" y="2363"/>
                    <a:pt x="1350" y="2366"/>
                  </a:cubicBezTo>
                  <a:cubicBezTo>
                    <a:pt x="1339" y="2366"/>
                    <a:pt x="1317" y="2373"/>
                    <a:pt x="1310" y="2377"/>
                  </a:cubicBezTo>
                  <a:cubicBezTo>
                    <a:pt x="1306" y="2377"/>
                    <a:pt x="1280" y="2385"/>
                    <a:pt x="1277" y="2388"/>
                  </a:cubicBezTo>
                  <a:cubicBezTo>
                    <a:pt x="1262" y="2392"/>
                    <a:pt x="1251" y="2395"/>
                    <a:pt x="1236" y="2399"/>
                  </a:cubicBezTo>
                  <a:cubicBezTo>
                    <a:pt x="1211" y="2410"/>
                    <a:pt x="1211" y="2414"/>
                    <a:pt x="1178" y="2421"/>
                  </a:cubicBezTo>
                  <a:lnTo>
                    <a:pt x="1167" y="2421"/>
                  </a:lnTo>
                  <a:cubicBezTo>
                    <a:pt x="1156" y="2432"/>
                    <a:pt x="1137" y="2432"/>
                    <a:pt x="1130" y="2439"/>
                  </a:cubicBezTo>
                  <a:cubicBezTo>
                    <a:pt x="1130" y="2439"/>
                    <a:pt x="1123" y="2439"/>
                    <a:pt x="1119" y="2443"/>
                  </a:cubicBezTo>
                  <a:cubicBezTo>
                    <a:pt x="1104" y="2443"/>
                    <a:pt x="1090" y="2446"/>
                    <a:pt x="1075" y="2454"/>
                  </a:cubicBezTo>
                  <a:cubicBezTo>
                    <a:pt x="1064" y="2458"/>
                    <a:pt x="1049" y="2461"/>
                    <a:pt x="1038" y="2465"/>
                  </a:cubicBezTo>
                  <a:cubicBezTo>
                    <a:pt x="1024" y="2468"/>
                    <a:pt x="1016" y="2476"/>
                    <a:pt x="1009" y="2483"/>
                  </a:cubicBezTo>
                  <a:cubicBezTo>
                    <a:pt x="1005" y="2481"/>
                    <a:pt x="1002" y="2481"/>
                    <a:pt x="999" y="2481"/>
                  </a:cubicBezTo>
                  <a:cubicBezTo>
                    <a:pt x="996" y="2481"/>
                    <a:pt x="992" y="2481"/>
                    <a:pt x="987" y="2483"/>
                  </a:cubicBezTo>
                  <a:cubicBezTo>
                    <a:pt x="976" y="2487"/>
                    <a:pt x="965" y="2490"/>
                    <a:pt x="954" y="2495"/>
                  </a:cubicBezTo>
                  <a:cubicBezTo>
                    <a:pt x="939" y="2495"/>
                    <a:pt x="925" y="2502"/>
                    <a:pt x="910" y="2509"/>
                  </a:cubicBezTo>
                  <a:cubicBezTo>
                    <a:pt x="888" y="2517"/>
                    <a:pt x="866" y="2527"/>
                    <a:pt x="844" y="2531"/>
                  </a:cubicBezTo>
                  <a:cubicBezTo>
                    <a:pt x="822" y="2539"/>
                    <a:pt x="800" y="2553"/>
                    <a:pt x="778" y="2553"/>
                  </a:cubicBezTo>
                  <a:lnTo>
                    <a:pt x="774" y="2556"/>
                  </a:lnTo>
                  <a:cubicBezTo>
                    <a:pt x="771" y="2561"/>
                    <a:pt x="763" y="2561"/>
                    <a:pt x="756" y="2561"/>
                  </a:cubicBezTo>
                  <a:cubicBezTo>
                    <a:pt x="749" y="2564"/>
                    <a:pt x="741" y="2568"/>
                    <a:pt x="737" y="2568"/>
                  </a:cubicBezTo>
                  <a:cubicBezTo>
                    <a:pt x="727" y="2568"/>
                    <a:pt x="727" y="2575"/>
                    <a:pt x="719" y="2575"/>
                  </a:cubicBezTo>
                  <a:cubicBezTo>
                    <a:pt x="697" y="2575"/>
                    <a:pt x="679" y="2586"/>
                    <a:pt x="657" y="2593"/>
                  </a:cubicBezTo>
                  <a:cubicBezTo>
                    <a:pt x="651" y="2593"/>
                    <a:pt x="645" y="2598"/>
                    <a:pt x="641" y="2598"/>
                  </a:cubicBezTo>
                  <a:cubicBezTo>
                    <a:pt x="640" y="2598"/>
                    <a:pt x="640" y="2597"/>
                    <a:pt x="639" y="2597"/>
                  </a:cubicBezTo>
                  <a:cubicBezTo>
                    <a:pt x="624" y="2597"/>
                    <a:pt x="617" y="2605"/>
                    <a:pt x="609" y="2612"/>
                  </a:cubicBezTo>
                  <a:cubicBezTo>
                    <a:pt x="595" y="2619"/>
                    <a:pt x="591" y="2630"/>
                    <a:pt x="573" y="2634"/>
                  </a:cubicBezTo>
                  <a:lnTo>
                    <a:pt x="569" y="2637"/>
                  </a:lnTo>
                  <a:cubicBezTo>
                    <a:pt x="569" y="2644"/>
                    <a:pt x="558" y="2649"/>
                    <a:pt x="551" y="2652"/>
                  </a:cubicBezTo>
                  <a:cubicBezTo>
                    <a:pt x="547" y="2653"/>
                    <a:pt x="543" y="2654"/>
                    <a:pt x="540" y="2654"/>
                  </a:cubicBezTo>
                  <a:cubicBezTo>
                    <a:pt x="534" y="2654"/>
                    <a:pt x="531" y="2651"/>
                    <a:pt x="529" y="2649"/>
                  </a:cubicBezTo>
                  <a:cubicBezTo>
                    <a:pt x="510" y="2659"/>
                    <a:pt x="495" y="2666"/>
                    <a:pt x="477" y="2678"/>
                  </a:cubicBezTo>
                  <a:cubicBezTo>
                    <a:pt x="466" y="2681"/>
                    <a:pt x="459" y="2688"/>
                    <a:pt x="455" y="2696"/>
                  </a:cubicBezTo>
                  <a:lnTo>
                    <a:pt x="451" y="2700"/>
                  </a:lnTo>
                  <a:cubicBezTo>
                    <a:pt x="448" y="2700"/>
                    <a:pt x="441" y="2703"/>
                    <a:pt x="433" y="2707"/>
                  </a:cubicBezTo>
                  <a:cubicBezTo>
                    <a:pt x="437" y="2715"/>
                    <a:pt x="422" y="2715"/>
                    <a:pt x="419" y="2718"/>
                  </a:cubicBezTo>
                  <a:cubicBezTo>
                    <a:pt x="415" y="2722"/>
                    <a:pt x="404" y="2729"/>
                    <a:pt x="404" y="2732"/>
                  </a:cubicBezTo>
                  <a:cubicBezTo>
                    <a:pt x="393" y="2737"/>
                    <a:pt x="404" y="2740"/>
                    <a:pt x="400" y="2744"/>
                  </a:cubicBezTo>
                  <a:cubicBezTo>
                    <a:pt x="385" y="2751"/>
                    <a:pt x="382" y="2754"/>
                    <a:pt x="378" y="2762"/>
                  </a:cubicBezTo>
                  <a:cubicBezTo>
                    <a:pt x="375" y="2769"/>
                    <a:pt x="375" y="2776"/>
                    <a:pt x="360" y="2784"/>
                  </a:cubicBezTo>
                  <a:cubicBezTo>
                    <a:pt x="356" y="2791"/>
                    <a:pt x="345" y="2791"/>
                    <a:pt x="338" y="2798"/>
                  </a:cubicBezTo>
                  <a:cubicBezTo>
                    <a:pt x="334" y="2803"/>
                    <a:pt x="326" y="2810"/>
                    <a:pt x="319" y="2813"/>
                  </a:cubicBezTo>
                  <a:cubicBezTo>
                    <a:pt x="304" y="2825"/>
                    <a:pt x="287" y="2835"/>
                    <a:pt x="287" y="2847"/>
                  </a:cubicBezTo>
                  <a:cubicBezTo>
                    <a:pt x="282" y="2850"/>
                    <a:pt x="279" y="2850"/>
                    <a:pt x="279" y="2850"/>
                  </a:cubicBezTo>
                  <a:cubicBezTo>
                    <a:pt x="272" y="2854"/>
                    <a:pt x="260" y="2857"/>
                    <a:pt x="268" y="2864"/>
                  </a:cubicBezTo>
                  <a:cubicBezTo>
                    <a:pt x="268" y="2864"/>
                    <a:pt x="260" y="2869"/>
                    <a:pt x="257" y="2872"/>
                  </a:cubicBezTo>
                  <a:cubicBezTo>
                    <a:pt x="253" y="2872"/>
                    <a:pt x="250" y="2876"/>
                    <a:pt x="246" y="2876"/>
                  </a:cubicBezTo>
                  <a:cubicBezTo>
                    <a:pt x="243" y="2879"/>
                    <a:pt x="250" y="2883"/>
                    <a:pt x="243" y="2883"/>
                  </a:cubicBezTo>
                  <a:cubicBezTo>
                    <a:pt x="231" y="2886"/>
                    <a:pt x="231" y="2894"/>
                    <a:pt x="235" y="2898"/>
                  </a:cubicBezTo>
                  <a:lnTo>
                    <a:pt x="235" y="2901"/>
                  </a:lnTo>
                  <a:cubicBezTo>
                    <a:pt x="231" y="2908"/>
                    <a:pt x="228" y="2916"/>
                    <a:pt x="228" y="2923"/>
                  </a:cubicBezTo>
                  <a:cubicBezTo>
                    <a:pt x="228" y="2927"/>
                    <a:pt x="238" y="2927"/>
                    <a:pt x="231" y="2930"/>
                  </a:cubicBezTo>
                  <a:cubicBezTo>
                    <a:pt x="235" y="2935"/>
                    <a:pt x="231" y="2938"/>
                    <a:pt x="228" y="2942"/>
                  </a:cubicBezTo>
                  <a:cubicBezTo>
                    <a:pt x="228" y="2945"/>
                    <a:pt x="228" y="2945"/>
                    <a:pt x="231" y="2945"/>
                  </a:cubicBezTo>
                  <a:cubicBezTo>
                    <a:pt x="238" y="2949"/>
                    <a:pt x="235" y="2952"/>
                    <a:pt x="231" y="2957"/>
                  </a:cubicBezTo>
                  <a:cubicBezTo>
                    <a:pt x="228" y="2964"/>
                    <a:pt x="224" y="2967"/>
                    <a:pt x="221" y="2974"/>
                  </a:cubicBezTo>
                  <a:lnTo>
                    <a:pt x="228" y="2974"/>
                  </a:lnTo>
                  <a:cubicBezTo>
                    <a:pt x="231" y="2974"/>
                    <a:pt x="231" y="2979"/>
                    <a:pt x="235" y="2979"/>
                  </a:cubicBezTo>
                  <a:lnTo>
                    <a:pt x="235" y="2982"/>
                  </a:lnTo>
                  <a:cubicBezTo>
                    <a:pt x="224" y="2993"/>
                    <a:pt x="235" y="2996"/>
                    <a:pt x="243" y="3001"/>
                  </a:cubicBezTo>
                  <a:lnTo>
                    <a:pt x="243" y="3004"/>
                  </a:lnTo>
                  <a:cubicBezTo>
                    <a:pt x="238" y="3008"/>
                    <a:pt x="250" y="3008"/>
                    <a:pt x="246" y="3008"/>
                  </a:cubicBezTo>
                  <a:cubicBezTo>
                    <a:pt x="238" y="3015"/>
                    <a:pt x="250" y="3015"/>
                    <a:pt x="250" y="3015"/>
                  </a:cubicBezTo>
                  <a:lnTo>
                    <a:pt x="250" y="3026"/>
                  </a:lnTo>
                  <a:cubicBezTo>
                    <a:pt x="257" y="3033"/>
                    <a:pt x="265" y="3037"/>
                    <a:pt x="268" y="3045"/>
                  </a:cubicBezTo>
                  <a:lnTo>
                    <a:pt x="268" y="3048"/>
                  </a:lnTo>
                  <a:cubicBezTo>
                    <a:pt x="282" y="3052"/>
                    <a:pt x="287" y="3062"/>
                    <a:pt x="304" y="3062"/>
                  </a:cubicBezTo>
                  <a:lnTo>
                    <a:pt x="301" y="3062"/>
                  </a:lnTo>
                  <a:cubicBezTo>
                    <a:pt x="309" y="3067"/>
                    <a:pt x="312" y="3067"/>
                    <a:pt x="316" y="3067"/>
                  </a:cubicBezTo>
                  <a:cubicBezTo>
                    <a:pt x="319" y="3068"/>
                    <a:pt x="323" y="3068"/>
                    <a:pt x="326" y="3068"/>
                  </a:cubicBezTo>
                  <a:cubicBezTo>
                    <a:pt x="329" y="3068"/>
                    <a:pt x="331" y="3068"/>
                    <a:pt x="331" y="3070"/>
                  </a:cubicBezTo>
                  <a:cubicBezTo>
                    <a:pt x="339" y="3066"/>
                    <a:pt x="346" y="3065"/>
                    <a:pt x="353" y="3065"/>
                  </a:cubicBezTo>
                  <a:cubicBezTo>
                    <a:pt x="360" y="3065"/>
                    <a:pt x="367" y="3067"/>
                    <a:pt x="375" y="3067"/>
                  </a:cubicBezTo>
                  <a:lnTo>
                    <a:pt x="382" y="3067"/>
                  </a:lnTo>
                  <a:cubicBezTo>
                    <a:pt x="382" y="3067"/>
                    <a:pt x="385" y="3062"/>
                    <a:pt x="389" y="3055"/>
                  </a:cubicBezTo>
                  <a:lnTo>
                    <a:pt x="393" y="3062"/>
                  </a:lnTo>
                  <a:cubicBezTo>
                    <a:pt x="397" y="3067"/>
                    <a:pt x="400" y="3070"/>
                    <a:pt x="404" y="3070"/>
                  </a:cubicBezTo>
                  <a:cubicBezTo>
                    <a:pt x="406" y="3069"/>
                    <a:pt x="408" y="3069"/>
                    <a:pt x="410" y="3069"/>
                  </a:cubicBezTo>
                  <a:cubicBezTo>
                    <a:pt x="414" y="3069"/>
                    <a:pt x="417" y="3071"/>
                    <a:pt x="411" y="3074"/>
                  </a:cubicBezTo>
                  <a:cubicBezTo>
                    <a:pt x="407" y="3077"/>
                    <a:pt x="419" y="3081"/>
                    <a:pt x="404" y="3084"/>
                  </a:cubicBezTo>
                  <a:cubicBezTo>
                    <a:pt x="397" y="3096"/>
                    <a:pt x="385" y="3099"/>
                    <a:pt x="375" y="3106"/>
                  </a:cubicBezTo>
                  <a:cubicBezTo>
                    <a:pt x="363" y="3111"/>
                    <a:pt x="353" y="3111"/>
                    <a:pt x="348" y="3118"/>
                  </a:cubicBezTo>
                  <a:lnTo>
                    <a:pt x="345" y="3118"/>
                  </a:lnTo>
                  <a:cubicBezTo>
                    <a:pt x="326" y="3121"/>
                    <a:pt x="316" y="3128"/>
                    <a:pt x="312" y="3140"/>
                  </a:cubicBezTo>
                  <a:cubicBezTo>
                    <a:pt x="312" y="3147"/>
                    <a:pt x="301" y="3155"/>
                    <a:pt x="294" y="3155"/>
                  </a:cubicBezTo>
                  <a:cubicBezTo>
                    <a:pt x="286" y="3155"/>
                    <a:pt x="278" y="3156"/>
                    <a:pt x="270" y="3156"/>
                  </a:cubicBezTo>
                  <a:cubicBezTo>
                    <a:pt x="266" y="3156"/>
                    <a:pt x="263" y="3156"/>
                    <a:pt x="260" y="3155"/>
                  </a:cubicBezTo>
                  <a:cubicBezTo>
                    <a:pt x="260" y="3152"/>
                    <a:pt x="260" y="3151"/>
                    <a:pt x="259" y="3151"/>
                  </a:cubicBezTo>
                  <a:cubicBezTo>
                    <a:pt x="258" y="3151"/>
                    <a:pt x="257" y="3152"/>
                    <a:pt x="257" y="3155"/>
                  </a:cubicBezTo>
                  <a:lnTo>
                    <a:pt x="238" y="3155"/>
                  </a:lnTo>
                  <a:cubicBezTo>
                    <a:pt x="221" y="3150"/>
                    <a:pt x="209" y="3147"/>
                    <a:pt x="194" y="3140"/>
                  </a:cubicBezTo>
                  <a:lnTo>
                    <a:pt x="199" y="3136"/>
                  </a:lnTo>
                  <a:cubicBezTo>
                    <a:pt x="202" y="3136"/>
                    <a:pt x="206" y="3133"/>
                    <a:pt x="206" y="3128"/>
                  </a:cubicBezTo>
                  <a:lnTo>
                    <a:pt x="206" y="3128"/>
                  </a:lnTo>
                  <a:cubicBezTo>
                    <a:pt x="206" y="3128"/>
                    <a:pt x="199" y="3128"/>
                    <a:pt x="199" y="3133"/>
                  </a:cubicBezTo>
                  <a:cubicBezTo>
                    <a:pt x="184" y="3133"/>
                    <a:pt x="177" y="3133"/>
                    <a:pt x="169" y="3128"/>
                  </a:cubicBezTo>
                  <a:cubicBezTo>
                    <a:pt x="172" y="3125"/>
                    <a:pt x="177" y="3121"/>
                    <a:pt x="180" y="3121"/>
                  </a:cubicBezTo>
                  <a:cubicBezTo>
                    <a:pt x="172" y="3121"/>
                    <a:pt x="165" y="3125"/>
                    <a:pt x="162" y="3125"/>
                  </a:cubicBezTo>
                  <a:cubicBezTo>
                    <a:pt x="158" y="3121"/>
                    <a:pt x="155" y="3121"/>
                    <a:pt x="150" y="3118"/>
                  </a:cubicBezTo>
                  <a:cubicBezTo>
                    <a:pt x="140" y="3118"/>
                    <a:pt x="136" y="3111"/>
                    <a:pt x="121" y="3111"/>
                  </a:cubicBezTo>
                  <a:lnTo>
                    <a:pt x="120" y="3108"/>
                  </a:lnTo>
                  <a:lnTo>
                    <a:pt x="120" y="3108"/>
                  </a:lnTo>
                  <a:lnTo>
                    <a:pt x="118" y="3111"/>
                  </a:lnTo>
                  <a:lnTo>
                    <a:pt x="118" y="3106"/>
                  </a:lnTo>
                  <a:cubicBezTo>
                    <a:pt x="120" y="3106"/>
                    <a:pt x="122" y="3105"/>
                    <a:pt x="123" y="3105"/>
                  </a:cubicBezTo>
                  <a:cubicBezTo>
                    <a:pt x="128" y="3105"/>
                    <a:pt x="132" y="3108"/>
                    <a:pt x="137" y="3108"/>
                  </a:cubicBezTo>
                  <a:cubicBezTo>
                    <a:pt x="139" y="3108"/>
                    <a:pt x="141" y="3107"/>
                    <a:pt x="143" y="3106"/>
                  </a:cubicBezTo>
                  <a:cubicBezTo>
                    <a:pt x="140" y="3103"/>
                    <a:pt x="136" y="3102"/>
                    <a:pt x="131" y="3102"/>
                  </a:cubicBezTo>
                  <a:cubicBezTo>
                    <a:pt x="125" y="3102"/>
                    <a:pt x="117" y="3104"/>
                    <a:pt x="111" y="3106"/>
                  </a:cubicBezTo>
                  <a:lnTo>
                    <a:pt x="106" y="3103"/>
                  </a:lnTo>
                  <a:lnTo>
                    <a:pt x="92" y="3103"/>
                  </a:lnTo>
                  <a:cubicBezTo>
                    <a:pt x="89" y="3099"/>
                    <a:pt x="77" y="3099"/>
                    <a:pt x="67" y="3099"/>
                  </a:cubicBezTo>
                  <a:cubicBezTo>
                    <a:pt x="59" y="3099"/>
                    <a:pt x="55" y="3096"/>
                    <a:pt x="48" y="3092"/>
                  </a:cubicBezTo>
                  <a:cubicBezTo>
                    <a:pt x="55" y="3089"/>
                    <a:pt x="55" y="3084"/>
                    <a:pt x="48" y="3084"/>
                  </a:cubicBezTo>
                  <a:cubicBezTo>
                    <a:pt x="40" y="3084"/>
                    <a:pt x="37" y="3084"/>
                    <a:pt x="30" y="3081"/>
                  </a:cubicBezTo>
                  <a:cubicBezTo>
                    <a:pt x="23" y="3081"/>
                    <a:pt x="15" y="3081"/>
                    <a:pt x="11" y="3077"/>
                  </a:cubicBezTo>
                  <a:lnTo>
                    <a:pt x="4" y="3077"/>
                  </a:lnTo>
                  <a:cubicBezTo>
                    <a:pt x="4" y="3081"/>
                    <a:pt x="1" y="3081"/>
                    <a:pt x="4" y="3081"/>
                  </a:cubicBezTo>
                  <a:cubicBezTo>
                    <a:pt x="17" y="3084"/>
                    <a:pt x="22" y="3093"/>
                    <a:pt x="34" y="3093"/>
                  </a:cubicBezTo>
                  <a:cubicBezTo>
                    <a:pt x="36" y="3093"/>
                    <a:pt x="38" y="3093"/>
                    <a:pt x="40" y="3092"/>
                  </a:cubicBezTo>
                  <a:lnTo>
                    <a:pt x="45" y="3096"/>
                  </a:lnTo>
                  <a:cubicBezTo>
                    <a:pt x="55" y="3096"/>
                    <a:pt x="52" y="3106"/>
                    <a:pt x="55" y="3111"/>
                  </a:cubicBezTo>
                  <a:cubicBezTo>
                    <a:pt x="45" y="3114"/>
                    <a:pt x="45" y="3118"/>
                    <a:pt x="48" y="3121"/>
                  </a:cubicBezTo>
                  <a:lnTo>
                    <a:pt x="55" y="3121"/>
                  </a:lnTo>
                  <a:cubicBezTo>
                    <a:pt x="62" y="3121"/>
                    <a:pt x="81" y="3128"/>
                    <a:pt x="84" y="3128"/>
                  </a:cubicBezTo>
                  <a:cubicBezTo>
                    <a:pt x="89" y="3133"/>
                    <a:pt x="96" y="3133"/>
                    <a:pt x="99" y="3136"/>
                  </a:cubicBezTo>
                  <a:cubicBezTo>
                    <a:pt x="106" y="3136"/>
                    <a:pt x="114" y="3140"/>
                    <a:pt x="114" y="3143"/>
                  </a:cubicBezTo>
                  <a:cubicBezTo>
                    <a:pt x="111" y="3147"/>
                    <a:pt x="121" y="3147"/>
                    <a:pt x="118" y="3150"/>
                  </a:cubicBezTo>
                  <a:cubicBezTo>
                    <a:pt x="111" y="3155"/>
                    <a:pt x="103" y="3158"/>
                    <a:pt x="96" y="3162"/>
                  </a:cubicBezTo>
                  <a:lnTo>
                    <a:pt x="96" y="3165"/>
                  </a:lnTo>
                  <a:cubicBezTo>
                    <a:pt x="106" y="3158"/>
                    <a:pt x="121" y="3155"/>
                    <a:pt x="133" y="3150"/>
                  </a:cubicBezTo>
                  <a:cubicBezTo>
                    <a:pt x="136" y="3150"/>
                    <a:pt x="140" y="3158"/>
                    <a:pt x="143" y="3158"/>
                  </a:cubicBezTo>
                  <a:cubicBezTo>
                    <a:pt x="150" y="3158"/>
                    <a:pt x="155" y="3162"/>
                    <a:pt x="158" y="3165"/>
                  </a:cubicBezTo>
                  <a:cubicBezTo>
                    <a:pt x="161" y="3165"/>
                    <a:pt x="163" y="3164"/>
                    <a:pt x="165" y="3164"/>
                  </a:cubicBezTo>
                  <a:cubicBezTo>
                    <a:pt x="177" y="3164"/>
                    <a:pt x="178" y="3172"/>
                    <a:pt x="187" y="3172"/>
                  </a:cubicBezTo>
                  <a:cubicBezTo>
                    <a:pt x="194" y="3177"/>
                    <a:pt x="199" y="3180"/>
                    <a:pt x="206" y="3180"/>
                  </a:cubicBezTo>
                  <a:cubicBezTo>
                    <a:pt x="208" y="3179"/>
                    <a:pt x="210" y="3179"/>
                    <a:pt x="211" y="3179"/>
                  </a:cubicBezTo>
                  <a:cubicBezTo>
                    <a:pt x="217" y="3179"/>
                    <a:pt x="219" y="3184"/>
                    <a:pt x="228" y="3184"/>
                  </a:cubicBezTo>
                  <a:cubicBezTo>
                    <a:pt x="224" y="3187"/>
                    <a:pt x="235" y="3191"/>
                    <a:pt x="231" y="3194"/>
                  </a:cubicBezTo>
                  <a:cubicBezTo>
                    <a:pt x="228" y="3202"/>
                    <a:pt x="231" y="3202"/>
                    <a:pt x="235" y="3206"/>
                  </a:cubicBezTo>
                  <a:cubicBezTo>
                    <a:pt x="238" y="3209"/>
                    <a:pt x="243" y="3209"/>
                    <a:pt x="235" y="3213"/>
                  </a:cubicBezTo>
                  <a:cubicBezTo>
                    <a:pt x="231" y="3216"/>
                    <a:pt x="228" y="3221"/>
                    <a:pt x="228" y="3221"/>
                  </a:cubicBezTo>
                  <a:cubicBezTo>
                    <a:pt x="231" y="3221"/>
                    <a:pt x="224" y="3228"/>
                    <a:pt x="231" y="3231"/>
                  </a:cubicBezTo>
                  <a:cubicBezTo>
                    <a:pt x="234" y="3231"/>
                    <a:pt x="236" y="3233"/>
                    <a:pt x="239" y="3233"/>
                  </a:cubicBezTo>
                  <a:cubicBezTo>
                    <a:pt x="240" y="3233"/>
                    <a:pt x="241" y="3232"/>
                    <a:pt x="243" y="3231"/>
                  </a:cubicBezTo>
                  <a:lnTo>
                    <a:pt x="243" y="3231"/>
                  </a:lnTo>
                  <a:cubicBezTo>
                    <a:pt x="235" y="3238"/>
                    <a:pt x="246" y="3238"/>
                    <a:pt x="250" y="3238"/>
                  </a:cubicBezTo>
                  <a:cubicBezTo>
                    <a:pt x="253" y="3238"/>
                    <a:pt x="256" y="3237"/>
                    <a:pt x="259" y="3237"/>
                  </a:cubicBezTo>
                  <a:cubicBezTo>
                    <a:pt x="271" y="3237"/>
                    <a:pt x="276" y="3243"/>
                    <a:pt x="279" y="3246"/>
                  </a:cubicBezTo>
                  <a:cubicBezTo>
                    <a:pt x="282" y="3250"/>
                    <a:pt x="279" y="3253"/>
                    <a:pt x="279" y="3257"/>
                  </a:cubicBezTo>
                  <a:cubicBezTo>
                    <a:pt x="282" y="3260"/>
                    <a:pt x="290" y="3260"/>
                    <a:pt x="294" y="3260"/>
                  </a:cubicBezTo>
                  <a:lnTo>
                    <a:pt x="297" y="3260"/>
                  </a:lnTo>
                  <a:cubicBezTo>
                    <a:pt x="309" y="3265"/>
                    <a:pt x="323" y="3268"/>
                    <a:pt x="326" y="3279"/>
                  </a:cubicBezTo>
                  <a:cubicBezTo>
                    <a:pt x="326" y="3282"/>
                    <a:pt x="338" y="3282"/>
                    <a:pt x="338" y="3287"/>
                  </a:cubicBezTo>
                  <a:cubicBezTo>
                    <a:pt x="338" y="3287"/>
                    <a:pt x="331" y="3294"/>
                    <a:pt x="331" y="3297"/>
                  </a:cubicBezTo>
                  <a:cubicBezTo>
                    <a:pt x="331" y="3301"/>
                    <a:pt x="338" y="3304"/>
                    <a:pt x="326" y="3312"/>
                  </a:cubicBezTo>
                  <a:cubicBezTo>
                    <a:pt x="319" y="3319"/>
                    <a:pt x="338" y="3316"/>
                    <a:pt x="334" y="3319"/>
                  </a:cubicBezTo>
                  <a:cubicBezTo>
                    <a:pt x="331" y="3323"/>
                    <a:pt x="331" y="3326"/>
                    <a:pt x="326" y="3331"/>
                  </a:cubicBezTo>
                  <a:cubicBezTo>
                    <a:pt x="326" y="3338"/>
                    <a:pt x="323" y="3341"/>
                    <a:pt x="319" y="3348"/>
                  </a:cubicBezTo>
                  <a:cubicBezTo>
                    <a:pt x="316" y="3360"/>
                    <a:pt x="316" y="3375"/>
                    <a:pt x="301" y="3385"/>
                  </a:cubicBezTo>
                  <a:cubicBezTo>
                    <a:pt x="297" y="3392"/>
                    <a:pt x="290" y="3400"/>
                    <a:pt x="294" y="3404"/>
                  </a:cubicBezTo>
                  <a:cubicBezTo>
                    <a:pt x="297" y="3411"/>
                    <a:pt x="294" y="3414"/>
                    <a:pt x="287" y="3422"/>
                  </a:cubicBezTo>
                  <a:cubicBezTo>
                    <a:pt x="282" y="3429"/>
                    <a:pt x="279" y="3441"/>
                    <a:pt x="279" y="3448"/>
                  </a:cubicBezTo>
                  <a:cubicBezTo>
                    <a:pt x="282" y="3451"/>
                    <a:pt x="282" y="3458"/>
                    <a:pt x="275" y="3466"/>
                  </a:cubicBezTo>
                  <a:cubicBezTo>
                    <a:pt x="272" y="3466"/>
                    <a:pt x="272" y="3470"/>
                    <a:pt x="272" y="3470"/>
                  </a:cubicBezTo>
                  <a:cubicBezTo>
                    <a:pt x="279" y="3470"/>
                    <a:pt x="275" y="3473"/>
                    <a:pt x="272" y="3477"/>
                  </a:cubicBezTo>
                  <a:cubicBezTo>
                    <a:pt x="272" y="3480"/>
                    <a:pt x="268" y="3480"/>
                    <a:pt x="272" y="3485"/>
                  </a:cubicBezTo>
                  <a:cubicBezTo>
                    <a:pt x="272" y="3488"/>
                    <a:pt x="268" y="3492"/>
                    <a:pt x="265" y="3499"/>
                  </a:cubicBezTo>
                  <a:cubicBezTo>
                    <a:pt x="260" y="3502"/>
                    <a:pt x="260" y="3502"/>
                    <a:pt x="260" y="3507"/>
                  </a:cubicBezTo>
                  <a:cubicBezTo>
                    <a:pt x="268" y="3514"/>
                    <a:pt x="260" y="3524"/>
                    <a:pt x="257" y="3532"/>
                  </a:cubicBezTo>
                  <a:cubicBezTo>
                    <a:pt x="253" y="3539"/>
                    <a:pt x="257" y="3546"/>
                    <a:pt x="253" y="3551"/>
                  </a:cubicBezTo>
                  <a:cubicBezTo>
                    <a:pt x="265" y="3554"/>
                    <a:pt x="253" y="3561"/>
                    <a:pt x="257" y="3565"/>
                  </a:cubicBezTo>
                  <a:cubicBezTo>
                    <a:pt x="260" y="3568"/>
                    <a:pt x="250" y="3573"/>
                    <a:pt x="260" y="3576"/>
                  </a:cubicBezTo>
                  <a:cubicBezTo>
                    <a:pt x="265" y="3576"/>
                    <a:pt x="257" y="3580"/>
                    <a:pt x="257" y="3583"/>
                  </a:cubicBezTo>
                  <a:cubicBezTo>
                    <a:pt x="260" y="3587"/>
                    <a:pt x="260" y="3590"/>
                    <a:pt x="260" y="3590"/>
                  </a:cubicBezTo>
                  <a:cubicBezTo>
                    <a:pt x="257" y="3595"/>
                    <a:pt x="253" y="3598"/>
                    <a:pt x="253" y="3598"/>
                  </a:cubicBezTo>
                  <a:cubicBezTo>
                    <a:pt x="260" y="3598"/>
                    <a:pt x="260" y="3602"/>
                    <a:pt x="257" y="3609"/>
                  </a:cubicBezTo>
                  <a:cubicBezTo>
                    <a:pt x="260" y="3612"/>
                    <a:pt x="250" y="3624"/>
                    <a:pt x="260" y="3624"/>
                  </a:cubicBezTo>
                  <a:cubicBezTo>
                    <a:pt x="260" y="3624"/>
                    <a:pt x="260" y="3627"/>
                    <a:pt x="257" y="3631"/>
                  </a:cubicBezTo>
                  <a:cubicBezTo>
                    <a:pt x="257" y="3634"/>
                    <a:pt x="253" y="3634"/>
                    <a:pt x="253" y="3639"/>
                  </a:cubicBezTo>
                  <a:cubicBezTo>
                    <a:pt x="253" y="3642"/>
                    <a:pt x="260" y="3649"/>
                    <a:pt x="257" y="3656"/>
                  </a:cubicBezTo>
                  <a:cubicBezTo>
                    <a:pt x="253" y="3661"/>
                    <a:pt x="265" y="3656"/>
                    <a:pt x="260" y="3664"/>
                  </a:cubicBezTo>
                  <a:cubicBezTo>
                    <a:pt x="257" y="3668"/>
                    <a:pt x="257" y="3668"/>
                    <a:pt x="260" y="3668"/>
                  </a:cubicBezTo>
                  <a:cubicBezTo>
                    <a:pt x="265" y="3671"/>
                    <a:pt x="260" y="3675"/>
                    <a:pt x="260" y="3675"/>
                  </a:cubicBezTo>
                  <a:cubicBezTo>
                    <a:pt x="265" y="3683"/>
                    <a:pt x="268" y="3686"/>
                    <a:pt x="265" y="3693"/>
                  </a:cubicBezTo>
                  <a:lnTo>
                    <a:pt x="260" y="3697"/>
                  </a:lnTo>
                  <a:cubicBezTo>
                    <a:pt x="260" y="3705"/>
                    <a:pt x="260" y="3712"/>
                    <a:pt x="257" y="3715"/>
                  </a:cubicBezTo>
                  <a:cubicBezTo>
                    <a:pt x="257" y="3722"/>
                    <a:pt x="253" y="3727"/>
                    <a:pt x="257" y="3730"/>
                  </a:cubicBezTo>
                  <a:cubicBezTo>
                    <a:pt x="257" y="3734"/>
                    <a:pt x="257" y="3737"/>
                    <a:pt x="253" y="3741"/>
                  </a:cubicBezTo>
                  <a:cubicBezTo>
                    <a:pt x="246" y="3744"/>
                    <a:pt x="257" y="3744"/>
                    <a:pt x="257" y="3749"/>
                  </a:cubicBezTo>
                  <a:cubicBezTo>
                    <a:pt x="250" y="3756"/>
                    <a:pt x="257" y="3759"/>
                    <a:pt x="260" y="3766"/>
                  </a:cubicBezTo>
                  <a:cubicBezTo>
                    <a:pt x="268" y="3774"/>
                    <a:pt x="272" y="3781"/>
                    <a:pt x="257" y="3793"/>
                  </a:cubicBezTo>
                  <a:cubicBezTo>
                    <a:pt x="257" y="3796"/>
                    <a:pt x="257" y="3796"/>
                    <a:pt x="253" y="3800"/>
                  </a:cubicBezTo>
                  <a:cubicBezTo>
                    <a:pt x="265" y="3796"/>
                    <a:pt x="275" y="3793"/>
                    <a:pt x="282" y="3793"/>
                  </a:cubicBezTo>
                  <a:cubicBezTo>
                    <a:pt x="290" y="3793"/>
                    <a:pt x="297" y="3796"/>
                    <a:pt x="304" y="3800"/>
                  </a:cubicBezTo>
                  <a:cubicBezTo>
                    <a:pt x="312" y="3800"/>
                    <a:pt x="304" y="3810"/>
                    <a:pt x="316" y="3810"/>
                  </a:cubicBezTo>
                  <a:cubicBezTo>
                    <a:pt x="316" y="3818"/>
                    <a:pt x="323" y="3822"/>
                    <a:pt x="331" y="3825"/>
                  </a:cubicBezTo>
                  <a:cubicBezTo>
                    <a:pt x="334" y="3825"/>
                    <a:pt x="341" y="3829"/>
                    <a:pt x="338" y="3832"/>
                  </a:cubicBezTo>
                  <a:cubicBezTo>
                    <a:pt x="338" y="3837"/>
                    <a:pt x="345" y="3837"/>
                    <a:pt x="348" y="3840"/>
                  </a:cubicBezTo>
                  <a:cubicBezTo>
                    <a:pt x="360" y="3840"/>
                    <a:pt x="375" y="3840"/>
                    <a:pt x="382" y="3847"/>
                  </a:cubicBezTo>
                  <a:cubicBezTo>
                    <a:pt x="383" y="3848"/>
                    <a:pt x="385" y="3849"/>
                    <a:pt x="388" y="3849"/>
                  </a:cubicBezTo>
                  <a:cubicBezTo>
                    <a:pt x="393" y="3849"/>
                    <a:pt x="399" y="3847"/>
                    <a:pt x="404" y="3847"/>
                  </a:cubicBezTo>
                  <a:cubicBezTo>
                    <a:pt x="407" y="3851"/>
                    <a:pt x="404" y="3859"/>
                    <a:pt x="415" y="3859"/>
                  </a:cubicBezTo>
                  <a:cubicBezTo>
                    <a:pt x="418" y="3857"/>
                    <a:pt x="420" y="3857"/>
                    <a:pt x="422" y="3857"/>
                  </a:cubicBezTo>
                  <a:cubicBezTo>
                    <a:pt x="426" y="3857"/>
                    <a:pt x="427" y="3860"/>
                    <a:pt x="429" y="3862"/>
                  </a:cubicBezTo>
                  <a:cubicBezTo>
                    <a:pt x="433" y="3862"/>
                    <a:pt x="437" y="3859"/>
                    <a:pt x="441" y="3859"/>
                  </a:cubicBezTo>
                  <a:cubicBezTo>
                    <a:pt x="444" y="3862"/>
                    <a:pt x="444" y="3866"/>
                    <a:pt x="455" y="3866"/>
                  </a:cubicBezTo>
                  <a:cubicBezTo>
                    <a:pt x="461" y="3863"/>
                    <a:pt x="464" y="3861"/>
                    <a:pt x="468" y="3861"/>
                  </a:cubicBezTo>
                  <a:cubicBezTo>
                    <a:pt x="470" y="3861"/>
                    <a:pt x="471" y="3861"/>
                    <a:pt x="473" y="3862"/>
                  </a:cubicBezTo>
                  <a:cubicBezTo>
                    <a:pt x="481" y="3862"/>
                    <a:pt x="477" y="3866"/>
                    <a:pt x="473" y="3869"/>
                  </a:cubicBezTo>
                  <a:lnTo>
                    <a:pt x="477" y="3869"/>
                  </a:lnTo>
                  <a:cubicBezTo>
                    <a:pt x="481" y="3873"/>
                    <a:pt x="488" y="3876"/>
                    <a:pt x="495" y="3876"/>
                  </a:cubicBezTo>
                  <a:cubicBezTo>
                    <a:pt x="510" y="3881"/>
                    <a:pt x="517" y="3884"/>
                    <a:pt x="521" y="3895"/>
                  </a:cubicBezTo>
                  <a:lnTo>
                    <a:pt x="517" y="3895"/>
                  </a:lnTo>
                  <a:cubicBezTo>
                    <a:pt x="516" y="3896"/>
                    <a:pt x="515" y="3897"/>
                    <a:pt x="515" y="3898"/>
                  </a:cubicBezTo>
                  <a:lnTo>
                    <a:pt x="515" y="3898"/>
                  </a:lnTo>
                  <a:cubicBezTo>
                    <a:pt x="515" y="3897"/>
                    <a:pt x="516" y="3897"/>
                    <a:pt x="516" y="3897"/>
                  </a:cubicBezTo>
                  <a:cubicBezTo>
                    <a:pt x="523" y="3897"/>
                    <a:pt x="522" y="3903"/>
                    <a:pt x="525" y="3906"/>
                  </a:cubicBezTo>
                  <a:lnTo>
                    <a:pt x="521" y="3906"/>
                  </a:lnTo>
                  <a:cubicBezTo>
                    <a:pt x="514" y="3913"/>
                    <a:pt x="529" y="3917"/>
                    <a:pt x="517" y="3925"/>
                  </a:cubicBezTo>
                  <a:cubicBezTo>
                    <a:pt x="525" y="3928"/>
                    <a:pt x="510" y="3932"/>
                    <a:pt x="510" y="3935"/>
                  </a:cubicBezTo>
                  <a:cubicBezTo>
                    <a:pt x="510" y="3939"/>
                    <a:pt x="507" y="3947"/>
                    <a:pt x="507" y="3950"/>
                  </a:cubicBezTo>
                  <a:cubicBezTo>
                    <a:pt x="503" y="3954"/>
                    <a:pt x="499" y="3957"/>
                    <a:pt x="499" y="3957"/>
                  </a:cubicBezTo>
                  <a:cubicBezTo>
                    <a:pt x="488" y="3961"/>
                    <a:pt x="481" y="3961"/>
                    <a:pt x="473" y="3964"/>
                  </a:cubicBezTo>
                  <a:cubicBezTo>
                    <a:pt x="470" y="3969"/>
                    <a:pt x="466" y="3976"/>
                    <a:pt x="459" y="3976"/>
                  </a:cubicBezTo>
                  <a:cubicBezTo>
                    <a:pt x="444" y="3979"/>
                    <a:pt x="441" y="3986"/>
                    <a:pt x="441" y="3994"/>
                  </a:cubicBezTo>
                  <a:cubicBezTo>
                    <a:pt x="441" y="4001"/>
                    <a:pt x="429" y="4008"/>
                    <a:pt x="429" y="4020"/>
                  </a:cubicBezTo>
                  <a:cubicBezTo>
                    <a:pt x="429" y="4020"/>
                    <a:pt x="426" y="4020"/>
                    <a:pt x="422" y="4023"/>
                  </a:cubicBezTo>
                  <a:cubicBezTo>
                    <a:pt x="426" y="4027"/>
                    <a:pt x="422" y="4035"/>
                    <a:pt x="433" y="4038"/>
                  </a:cubicBezTo>
                  <a:lnTo>
                    <a:pt x="433" y="4042"/>
                  </a:lnTo>
                  <a:cubicBezTo>
                    <a:pt x="437" y="4045"/>
                    <a:pt x="437" y="4049"/>
                    <a:pt x="441" y="4052"/>
                  </a:cubicBezTo>
                  <a:cubicBezTo>
                    <a:pt x="444" y="4057"/>
                    <a:pt x="433" y="4060"/>
                    <a:pt x="441" y="4064"/>
                  </a:cubicBezTo>
                  <a:cubicBezTo>
                    <a:pt x="441" y="4064"/>
                    <a:pt x="441" y="4067"/>
                    <a:pt x="437" y="4067"/>
                  </a:cubicBezTo>
                  <a:cubicBezTo>
                    <a:pt x="433" y="4074"/>
                    <a:pt x="433" y="4079"/>
                    <a:pt x="437" y="4082"/>
                  </a:cubicBezTo>
                  <a:cubicBezTo>
                    <a:pt x="441" y="4089"/>
                    <a:pt x="441" y="4096"/>
                    <a:pt x="433" y="4108"/>
                  </a:cubicBezTo>
                  <a:cubicBezTo>
                    <a:pt x="429" y="4111"/>
                    <a:pt x="433" y="4115"/>
                    <a:pt x="429" y="4118"/>
                  </a:cubicBezTo>
                  <a:cubicBezTo>
                    <a:pt x="422" y="4123"/>
                    <a:pt x="415" y="4126"/>
                    <a:pt x="411" y="4130"/>
                  </a:cubicBezTo>
                  <a:cubicBezTo>
                    <a:pt x="411" y="4137"/>
                    <a:pt x="407" y="4137"/>
                    <a:pt x="404" y="4145"/>
                  </a:cubicBezTo>
                  <a:cubicBezTo>
                    <a:pt x="400" y="4155"/>
                    <a:pt x="397" y="4162"/>
                    <a:pt x="389" y="4174"/>
                  </a:cubicBezTo>
                  <a:lnTo>
                    <a:pt x="389" y="4177"/>
                  </a:lnTo>
                  <a:cubicBezTo>
                    <a:pt x="397" y="4184"/>
                    <a:pt x="389" y="4189"/>
                    <a:pt x="389" y="4196"/>
                  </a:cubicBezTo>
                  <a:cubicBezTo>
                    <a:pt x="389" y="4203"/>
                    <a:pt x="385" y="4211"/>
                    <a:pt x="385" y="4218"/>
                  </a:cubicBezTo>
                  <a:cubicBezTo>
                    <a:pt x="389" y="4221"/>
                    <a:pt x="385" y="4221"/>
                    <a:pt x="385" y="4225"/>
                  </a:cubicBezTo>
                  <a:cubicBezTo>
                    <a:pt x="378" y="4233"/>
                    <a:pt x="378" y="4240"/>
                    <a:pt x="375" y="4243"/>
                  </a:cubicBezTo>
                  <a:cubicBezTo>
                    <a:pt x="382" y="4243"/>
                    <a:pt x="375" y="4250"/>
                    <a:pt x="375" y="4255"/>
                  </a:cubicBezTo>
                  <a:cubicBezTo>
                    <a:pt x="378" y="4258"/>
                    <a:pt x="378" y="4262"/>
                    <a:pt x="382" y="4265"/>
                  </a:cubicBezTo>
                  <a:cubicBezTo>
                    <a:pt x="385" y="4272"/>
                    <a:pt x="378" y="4284"/>
                    <a:pt x="382" y="4291"/>
                  </a:cubicBezTo>
                  <a:cubicBezTo>
                    <a:pt x="375" y="4299"/>
                    <a:pt x="385" y="4302"/>
                    <a:pt x="375" y="4309"/>
                  </a:cubicBezTo>
                  <a:cubicBezTo>
                    <a:pt x="370" y="4309"/>
                    <a:pt x="370" y="4313"/>
                    <a:pt x="367" y="4313"/>
                  </a:cubicBezTo>
                  <a:cubicBezTo>
                    <a:pt x="360" y="4324"/>
                    <a:pt x="356" y="4335"/>
                    <a:pt x="348" y="4346"/>
                  </a:cubicBezTo>
                  <a:cubicBezTo>
                    <a:pt x="345" y="4350"/>
                    <a:pt x="341" y="4357"/>
                    <a:pt x="341" y="4360"/>
                  </a:cubicBezTo>
                  <a:cubicBezTo>
                    <a:pt x="338" y="4372"/>
                    <a:pt x="326" y="4382"/>
                    <a:pt x="326" y="4390"/>
                  </a:cubicBezTo>
                  <a:cubicBezTo>
                    <a:pt x="331" y="4401"/>
                    <a:pt x="312" y="4412"/>
                    <a:pt x="319" y="4419"/>
                  </a:cubicBezTo>
                  <a:cubicBezTo>
                    <a:pt x="319" y="4419"/>
                    <a:pt x="309" y="4423"/>
                    <a:pt x="312" y="4426"/>
                  </a:cubicBezTo>
                  <a:cubicBezTo>
                    <a:pt x="316" y="4434"/>
                    <a:pt x="309" y="4441"/>
                    <a:pt x="301" y="4448"/>
                  </a:cubicBezTo>
                  <a:cubicBezTo>
                    <a:pt x="306" y="4448"/>
                    <a:pt x="311" y="4447"/>
                    <a:pt x="315" y="4447"/>
                  </a:cubicBezTo>
                  <a:cubicBezTo>
                    <a:pt x="317" y="4447"/>
                    <a:pt x="318" y="4447"/>
                    <a:pt x="319" y="4448"/>
                  </a:cubicBezTo>
                  <a:cubicBezTo>
                    <a:pt x="322" y="4454"/>
                    <a:pt x="327" y="4458"/>
                    <a:pt x="337" y="4458"/>
                  </a:cubicBezTo>
                  <a:cubicBezTo>
                    <a:pt x="340" y="4458"/>
                    <a:pt x="344" y="4457"/>
                    <a:pt x="348" y="4456"/>
                  </a:cubicBezTo>
                  <a:cubicBezTo>
                    <a:pt x="348" y="4460"/>
                    <a:pt x="353" y="4467"/>
                    <a:pt x="356" y="4470"/>
                  </a:cubicBezTo>
                  <a:cubicBezTo>
                    <a:pt x="360" y="4470"/>
                    <a:pt x="367" y="4475"/>
                    <a:pt x="370" y="4478"/>
                  </a:cubicBezTo>
                  <a:cubicBezTo>
                    <a:pt x="370" y="4478"/>
                    <a:pt x="367" y="4482"/>
                    <a:pt x="375" y="4482"/>
                  </a:cubicBezTo>
                  <a:cubicBezTo>
                    <a:pt x="378" y="4481"/>
                    <a:pt x="380" y="4481"/>
                    <a:pt x="383" y="4481"/>
                  </a:cubicBezTo>
                  <a:cubicBezTo>
                    <a:pt x="392" y="4481"/>
                    <a:pt x="399" y="4485"/>
                    <a:pt x="407" y="4485"/>
                  </a:cubicBezTo>
                  <a:cubicBezTo>
                    <a:pt x="429" y="4482"/>
                    <a:pt x="448" y="4475"/>
                    <a:pt x="463" y="4467"/>
                  </a:cubicBezTo>
                  <a:cubicBezTo>
                    <a:pt x="470" y="4463"/>
                    <a:pt x="481" y="4463"/>
                    <a:pt x="485" y="4463"/>
                  </a:cubicBezTo>
                  <a:cubicBezTo>
                    <a:pt x="503" y="4463"/>
                    <a:pt x="521" y="4460"/>
                    <a:pt x="539" y="4453"/>
                  </a:cubicBezTo>
                  <a:cubicBezTo>
                    <a:pt x="554" y="4448"/>
                    <a:pt x="569" y="4445"/>
                    <a:pt x="583" y="4445"/>
                  </a:cubicBezTo>
                  <a:cubicBezTo>
                    <a:pt x="595" y="4441"/>
                    <a:pt x="605" y="4441"/>
                    <a:pt x="617" y="4438"/>
                  </a:cubicBezTo>
                  <a:cubicBezTo>
                    <a:pt x="627" y="4434"/>
                    <a:pt x="635" y="4434"/>
                    <a:pt x="642" y="4434"/>
                  </a:cubicBezTo>
                  <a:cubicBezTo>
                    <a:pt x="644" y="4433"/>
                    <a:pt x="644" y="4433"/>
                    <a:pt x="645" y="4433"/>
                  </a:cubicBezTo>
                  <a:cubicBezTo>
                    <a:pt x="647" y="4433"/>
                    <a:pt x="648" y="4434"/>
                    <a:pt x="653" y="4434"/>
                  </a:cubicBezTo>
                  <a:cubicBezTo>
                    <a:pt x="664" y="4434"/>
                    <a:pt x="671" y="4431"/>
                    <a:pt x="683" y="4426"/>
                  </a:cubicBezTo>
                  <a:cubicBezTo>
                    <a:pt x="688" y="4424"/>
                    <a:pt x="695" y="4421"/>
                    <a:pt x="701" y="4421"/>
                  </a:cubicBezTo>
                  <a:cubicBezTo>
                    <a:pt x="704" y="4421"/>
                    <a:pt x="706" y="4422"/>
                    <a:pt x="708" y="4423"/>
                  </a:cubicBezTo>
                  <a:cubicBezTo>
                    <a:pt x="708" y="4423"/>
                    <a:pt x="715" y="4423"/>
                    <a:pt x="715" y="4419"/>
                  </a:cubicBezTo>
                  <a:cubicBezTo>
                    <a:pt x="741" y="4416"/>
                    <a:pt x="763" y="4409"/>
                    <a:pt x="785" y="4401"/>
                  </a:cubicBezTo>
                  <a:cubicBezTo>
                    <a:pt x="793" y="4401"/>
                    <a:pt x="803" y="4401"/>
                    <a:pt x="803" y="4397"/>
                  </a:cubicBezTo>
                  <a:cubicBezTo>
                    <a:pt x="815" y="4390"/>
                    <a:pt x="833" y="4394"/>
                    <a:pt x="840" y="4382"/>
                  </a:cubicBezTo>
                  <a:cubicBezTo>
                    <a:pt x="844" y="4387"/>
                    <a:pt x="844" y="4387"/>
                    <a:pt x="847" y="4387"/>
                  </a:cubicBezTo>
                  <a:cubicBezTo>
                    <a:pt x="859" y="4375"/>
                    <a:pt x="859" y="4375"/>
                    <a:pt x="877" y="4375"/>
                  </a:cubicBezTo>
                  <a:cubicBezTo>
                    <a:pt x="888" y="4375"/>
                    <a:pt x="903" y="4368"/>
                    <a:pt x="917" y="4368"/>
                  </a:cubicBezTo>
                  <a:cubicBezTo>
                    <a:pt x="921" y="4368"/>
                    <a:pt x="925" y="4365"/>
                    <a:pt x="925" y="4365"/>
                  </a:cubicBezTo>
                  <a:cubicBezTo>
                    <a:pt x="928" y="4357"/>
                    <a:pt x="939" y="4357"/>
                    <a:pt x="947" y="4357"/>
                  </a:cubicBezTo>
                  <a:cubicBezTo>
                    <a:pt x="961" y="4353"/>
                    <a:pt x="980" y="4346"/>
                    <a:pt x="998" y="4343"/>
                  </a:cubicBezTo>
                  <a:cubicBezTo>
                    <a:pt x="1002" y="4338"/>
                    <a:pt x="1009" y="4338"/>
                    <a:pt x="1009" y="4338"/>
                  </a:cubicBezTo>
                  <a:cubicBezTo>
                    <a:pt x="1016" y="4331"/>
                    <a:pt x="1024" y="4331"/>
                    <a:pt x="1035" y="4331"/>
                  </a:cubicBezTo>
                  <a:cubicBezTo>
                    <a:pt x="1042" y="4331"/>
                    <a:pt x="1046" y="4331"/>
                    <a:pt x="1053" y="4328"/>
                  </a:cubicBezTo>
                  <a:lnTo>
                    <a:pt x="1057" y="4324"/>
                  </a:lnTo>
                  <a:lnTo>
                    <a:pt x="1071" y="4324"/>
                  </a:lnTo>
                  <a:cubicBezTo>
                    <a:pt x="1075" y="4324"/>
                    <a:pt x="1079" y="4321"/>
                    <a:pt x="1082" y="4321"/>
                  </a:cubicBezTo>
                  <a:cubicBezTo>
                    <a:pt x="1093" y="4316"/>
                    <a:pt x="1104" y="4313"/>
                    <a:pt x="1119" y="4309"/>
                  </a:cubicBezTo>
                  <a:cubicBezTo>
                    <a:pt x="1152" y="4302"/>
                    <a:pt x="1185" y="4291"/>
                    <a:pt x="1218" y="4280"/>
                  </a:cubicBezTo>
                  <a:lnTo>
                    <a:pt x="1222" y="4280"/>
                  </a:lnTo>
                  <a:cubicBezTo>
                    <a:pt x="1225" y="4280"/>
                    <a:pt x="1225" y="4280"/>
                    <a:pt x="1229" y="4284"/>
                  </a:cubicBezTo>
                  <a:cubicBezTo>
                    <a:pt x="1244" y="4277"/>
                    <a:pt x="1258" y="4272"/>
                    <a:pt x="1269" y="4269"/>
                  </a:cubicBezTo>
                  <a:cubicBezTo>
                    <a:pt x="1284" y="4265"/>
                    <a:pt x="1299" y="4258"/>
                    <a:pt x="1313" y="4258"/>
                  </a:cubicBezTo>
                  <a:cubicBezTo>
                    <a:pt x="1321" y="4258"/>
                    <a:pt x="1328" y="4250"/>
                    <a:pt x="1335" y="4250"/>
                  </a:cubicBezTo>
                  <a:cubicBezTo>
                    <a:pt x="1350" y="4247"/>
                    <a:pt x="1361" y="4243"/>
                    <a:pt x="1372" y="4240"/>
                  </a:cubicBezTo>
                  <a:cubicBezTo>
                    <a:pt x="1387" y="4233"/>
                    <a:pt x="1398" y="4233"/>
                    <a:pt x="1412" y="4228"/>
                  </a:cubicBezTo>
                  <a:cubicBezTo>
                    <a:pt x="1449" y="4218"/>
                    <a:pt x="1482" y="4206"/>
                    <a:pt x="1519" y="4196"/>
                  </a:cubicBezTo>
                  <a:cubicBezTo>
                    <a:pt x="1526" y="4192"/>
                    <a:pt x="1530" y="4189"/>
                    <a:pt x="1541" y="4184"/>
                  </a:cubicBezTo>
                  <a:cubicBezTo>
                    <a:pt x="1559" y="4184"/>
                    <a:pt x="1574" y="4174"/>
                    <a:pt x="1592" y="4170"/>
                  </a:cubicBezTo>
                  <a:cubicBezTo>
                    <a:pt x="1611" y="4159"/>
                    <a:pt x="1633" y="4159"/>
                    <a:pt x="1651" y="4148"/>
                  </a:cubicBezTo>
                  <a:cubicBezTo>
                    <a:pt x="1653" y="4149"/>
                    <a:pt x="1655" y="4149"/>
                    <a:pt x="1656" y="4149"/>
                  </a:cubicBezTo>
                  <a:cubicBezTo>
                    <a:pt x="1671" y="4149"/>
                    <a:pt x="1682" y="4136"/>
                    <a:pt x="1695" y="4133"/>
                  </a:cubicBezTo>
                  <a:cubicBezTo>
                    <a:pt x="1721" y="4123"/>
                    <a:pt x="1721" y="4123"/>
                    <a:pt x="1746" y="4118"/>
                  </a:cubicBezTo>
                  <a:cubicBezTo>
                    <a:pt x="1750" y="4118"/>
                    <a:pt x="1753" y="4115"/>
                    <a:pt x="1753" y="4115"/>
                  </a:cubicBezTo>
                  <a:cubicBezTo>
                    <a:pt x="1761" y="4108"/>
                    <a:pt x="1768" y="4108"/>
                    <a:pt x="1775" y="4104"/>
                  </a:cubicBezTo>
                  <a:cubicBezTo>
                    <a:pt x="1790" y="4101"/>
                    <a:pt x="1801" y="4096"/>
                    <a:pt x="1812" y="4093"/>
                  </a:cubicBezTo>
                  <a:cubicBezTo>
                    <a:pt x="1823" y="4089"/>
                    <a:pt x="1834" y="4086"/>
                    <a:pt x="1849" y="4082"/>
                  </a:cubicBezTo>
                  <a:cubicBezTo>
                    <a:pt x="1851" y="4080"/>
                    <a:pt x="1856" y="4077"/>
                    <a:pt x="1859" y="4077"/>
                  </a:cubicBezTo>
                  <a:cubicBezTo>
                    <a:pt x="1861" y="4077"/>
                    <a:pt x="1862" y="4077"/>
                    <a:pt x="1863" y="4079"/>
                  </a:cubicBezTo>
                  <a:cubicBezTo>
                    <a:pt x="1875" y="4079"/>
                    <a:pt x="1875" y="4071"/>
                    <a:pt x="1882" y="4071"/>
                  </a:cubicBezTo>
                  <a:cubicBezTo>
                    <a:pt x="1929" y="4052"/>
                    <a:pt x="1981" y="4042"/>
                    <a:pt x="2029" y="4027"/>
                  </a:cubicBezTo>
                  <a:cubicBezTo>
                    <a:pt x="2030" y="4025"/>
                    <a:pt x="2032" y="4025"/>
                    <a:pt x="2034" y="4025"/>
                  </a:cubicBezTo>
                  <a:cubicBezTo>
                    <a:pt x="2036" y="4025"/>
                    <a:pt x="2039" y="4025"/>
                    <a:pt x="2043" y="4023"/>
                  </a:cubicBezTo>
                  <a:cubicBezTo>
                    <a:pt x="2043" y="4023"/>
                    <a:pt x="2047" y="4020"/>
                    <a:pt x="2047" y="4016"/>
                  </a:cubicBezTo>
                  <a:cubicBezTo>
                    <a:pt x="2052" y="4016"/>
                    <a:pt x="2056" y="4017"/>
                    <a:pt x="2059" y="4017"/>
                  </a:cubicBezTo>
                  <a:cubicBezTo>
                    <a:pt x="2062" y="4017"/>
                    <a:pt x="2065" y="4016"/>
                    <a:pt x="2069" y="4013"/>
                  </a:cubicBezTo>
                  <a:lnTo>
                    <a:pt x="2076" y="4013"/>
                  </a:lnTo>
                  <a:cubicBezTo>
                    <a:pt x="2083" y="4013"/>
                    <a:pt x="2087" y="4008"/>
                    <a:pt x="2091" y="4005"/>
                  </a:cubicBezTo>
                  <a:cubicBezTo>
                    <a:pt x="2098" y="4001"/>
                    <a:pt x="2109" y="3998"/>
                    <a:pt x="2117" y="3998"/>
                  </a:cubicBezTo>
                  <a:cubicBezTo>
                    <a:pt x="2135" y="3994"/>
                    <a:pt x="2149" y="3986"/>
                    <a:pt x="2168" y="3983"/>
                  </a:cubicBezTo>
                  <a:cubicBezTo>
                    <a:pt x="2171" y="3983"/>
                    <a:pt x="2175" y="3979"/>
                    <a:pt x="2175" y="3979"/>
                  </a:cubicBezTo>
                  <a:cubicBezTo>
                    <a:pt x="2190" y="3979"/>
                    <a:pt x="2201" y="3972"/>
                    <a:pt x="2215" y="3969"/>
                  </a:cubicBezTo>
                  <a:cubicBezTo>
                    <a:pt x="2227" y="3964"/>
                    <a:pt x="2237" y="3961"/>
                    <a:pt x="2249" y="3961"/>
                  </a:cubicBezTo>
                  <a:cubicBezTo>
                    <a:pt x="2259" y="3961"/>
                    <a:pt x="2271" y="3957"/>
                    <a:pt x="2278" y="3950"/>
                  </a:cubicBezTo>
                  <a:cubicBezTo>
                    <a:pt x="2289" y="3942"/>
                    <a:pt x="2303" y="3939"/>
                    <a:pt x="2315" y="3935"/>
                  </a:cubicBezTo>
                  <a:cubicBezTo>
                    <a:pt x="2325" y="3932"/>
                    <a:pt x="2337" y="3928"/>
                    <a:pt x="2344" y="3925"/>
                  </a:cubicBezTo>
                  <a:cubicBezTo>
                    <a:pt x="2355" y="3925"/>
                    <a:pt x="2366" y="3920"/>
                    <a:pt x="2373" y="3917"/>
                  </a:cubicBezTo>
                  <a:cubicBezTo>
                    <a:pt x="2384" y="3913"/>
                    <a:pt x="2391" y="3910"/>
                    <a:pt x="2403" y="3906"/>
                  </a:cubicBezTo>
                  <a:cubicBezTo>
                    <a:pt x="2425" y="3898"/>
                    <a:pt x="2450" y="3891"/>
                    <a:pt x="2472" y="3884"/>
                  </a:cubicBezTo>
                  <a:cubicBezTo>
                    <a:pt x="2498" y="3876"/>
                    <a:pt x="2520" y="3869"/>
                    <a:pt x="2542" y="3859"/>
                  </a:cubicBezTo>
                  <a:cubicBezTo>
                    <a:pt x="2579" y="3847"/>
                    <a:pt x="2615" y="3832"/>
                    <a:pt x="2652" y="3822"/>
                  </a:cubicBezTo>
                  <a:cubicBezTo>
                    <a:pt x="2677" y="3815"/>
                    <a:pt x="2703" y="3803"/>
                    <a:pt x="2729" y="3796"/>
                  </a:cubicBezTo>
                  <a:lnTo>
                    <a:pt x="2733" y="3793"/>
                  </a:lnTo>
                  <a:lnTo>
                    <a:pt x="2725" y="3793"/>
                  </a:lnTo>
                  <a:cubicBezTo>
                    <a:pt x="2733" y="3788"/>
                    <a:pt x="2740" y="3788"/>
                    <a:pt x="2747" y="3785"/>
                  </a:cubicBezTo>
                  <a:lnTo>
                    <a:pt x="2747" y="3785"/>
                  </a:lnTo>
                  <a:lnTo>
                    <a:pt x="2740" y="3793"/>
                  </a:lnTo>
                  <a:cubicBezTo>
                    <a:pt x="2765" y="3785"/>
                    <a:pt x="2787" y="3778"/>
                    <a:pt x="2809" y="3771"/>
                  </a:cubicBezTo>
                  <a:lnTo>
                    <a:pt x="2809" y="3766"/>
                  </a:lnTo>
                  <a:cubicBezTo>
                    <a:pt x="2806" y="3766"/>
                    <a:pt x="2802" y="3771"/>
                    <a:pt x="2795" y="3771"/>
                  </a:cubicBezTo>
                  <a:cubicBezTo>
                    <a:pt x="2835" y="3756"/>
                    <a:pt x="2872" y="3744"/>
                    <a:pt x="2909" y="3734"/>
                  </a:cubicBezTo>
                  <a:lnTo>
                    <a:pt x="2912" y="3734"/>
                  </a:lnTo>
                  <a:cubicBezTo>
                    <a:pt x="2905" y="3734"/>
                    <a:pt x="2901" y="3737"/>
                    <a:pt x="2897" y="3741"/>
                  </a:cubicBezTo>
                  <a:cubicBezTo>
                    <a:pt x="2912" y="3737"/>
                    <a:pt x="2931" y="3730"/>
                    <a:pt x="2949" y="3722"/>
                  </a:cubicBezTo>
                  <a:cubicBezTo>
                    <a:pt x="2953" y="3722"/>
                    <a:pt x="2953" y="3722"/>
                    <a:pt x="2960" y="3719"/>
                  </a:cubicBezTo>
                  <a:lnTo>
                    <a:pt x="2960" y="3719"/>
                  </a:lnTo>
                  <a:cubicBezTo>
                    <a:pt x="2941" y="3722"/>
                    <a:pt x="2931" y="3730"/>
                    <a:pt x="2916" y="3730"/>
                  </a:cubicBezTo>
                  <a:cubicBezTo>
                    <a:pt x="2938" y="3722"/>
                    <a:pt x="2960" y="3715"/>
                    <a:pt x="2978" y="3705"/>
                  </a:cubicBezTo>
                  <a:lnTo>
                    <a:pt x="2978" y="3697"/>
                  </a:lnTo>
                  <a:cubicBezTo>
                    <a:pt x="2985" y="3697"/>
                    <a:pt x="2997" y="3693"/>
                    <a:pt x="3004" y="3690"/>
                  </a:cubicBezTo>
                  <a:cubicBezTo>
                    <a:pt x="3015" y="3683"/>
                    <a:pt x="3022" y="3675"/>
                    <a:pt x="3033" y="3664"/>
                  </a:cubicBezTo>
                  <a:cubicBezTo>
                    <a:pt x="3041" y="3661"/>
                    <a:pt x="3051" y="3661"/>
                    <a:pt x="3059" y="3656"/>
                  </a:cubicBezTo>
                  <a:lnTo>
                    <a:pt x="3070" y="3656"/>
                  </a:lnTo>
                  <a:cubicBezTo>
                    <a:pt x="3081" y="3656"/>
                    <a:pt x="3088" y="3649"/>
                    <a:pt x="3099" y="3649"/>
                  </a:cubicBezTo>
                  <a:cubicBezTo>
                    <a:pt x="3103" y="3649"/>
                    <a:pt x="3110" y="3649"/>
                    <a:pt x="3110" y="3646"/>
                  </a:cubicBezTo>
                  <a:cubicBezTo>
                    <a:pt x="3117" y="3639"/>
                    <a:pt x="3129" y="3639"/>
                    <a:pt x="3139" y="3634"/>
                  </a:cubicBezTo>
                  <a:cubicBezTo>
                    <a:pt x="3169" y="3624"/>
                    <a:pt x="3198" y="3617"/>
                    <a:pt x="3224" y="3605"/>
                  </a:cubicBezTo>
                  <a:cubicBezTo>
                    <a:pt x="3235" y="3605"/>
                    <a:pt x="3231" y="3602"/>
                    <a:pt x="3235" y="3598"/>
                  </a:cubicBezTo>
                  <a:cubicBezTo>
                    <a:pt x="3246" y="3595"/>
                    <a:pt x="3257" y="3590"/>
                    <a:pt x="3268" y="3587"/>
                  </a:cubicBezTo>
                  <a:lnTo>
                    <a:pt x="3275" y="3587"/>
                  </a:lnTo>
                  <a:cubicBezTo>
                    <a:pt x="3276" y="3587"/>
                    <a:pt x="3278" y="3588"/>
                    <a:pt x="3280" y="3588"/>
                  </a:cubicBezTo>
                  <a:cubicBezTo>
                    <a:pt x="3287" y="3588"/>
                    <a:pt x="3295" y="3583"/>
                    <a:pt x="3301" y="3583"/>
                  </a:cubicBezTo>
                  <a:cubicBezTo>
                    <a:pt x="3312" y="3568"/>
                    <a:pt x="3334" y="3568"/>
                    <a:pt x="3349" y="3558"/>
                  </a:cubicBezTo>
                  <a:cubicBezTo>
                    <a:pt x="3371" y="3554"/>
                    <a:pt x="3393" y="3543"/>
                    <a:pt x="3418" y="3539"/>
                  </a:cubicBezTo>
                  <a:cubicBezTo>
                    <a:pt x="3422" y="3539"/>
                    <a:pt x="3429" y="3536"/>
                    <a:pt x="3433" y="3532"/>
                  </a:cubicBezTo>
                  <a:cubicBezTo>
                    <a:pt x="3444" y="3524"/>
                    <a:pt x="3455" y="3524"/>
                    <a:pt x="3462" y="3521"/>
                  </a:cubicBezTo>
                  <a:cubicBezTo>
                    <a:pt x="3473" y="3514"/>
                    <a:pt x="3484" y="3514"/>
                    <a:pt x="3495" y="3510"/>
                  </a:cubicBezTo>
                  <a:cubicBezTo>
                    <a:pt x="3499" y="3507"/>
                    <a:pt x="3506" y="3507"/>
                    <a:pt x="3506" y="3502"/>
                  </a:cubicBezTo>
                  <a:cubicBezTo>
                    <a:pt x="3513" y="3499"/>
                    <a:pt x="3525" y="3499"/>
                    <a:pt x="3532" y="3495"/>
                  </a:cubicBezTo>
                  <a:cubicBezTo>
                    <a:pt x="3539" y="3492"/>
                    <a:pt x="3547" y="3488"/>
                    <a:pt x="3554" y="3485"/>
                  </a:cubicBezTo>
                  <a:cubicBezTo>
                    <a:pt x="3576" y="3477"/>
                    <a:pt x="3594" y="3470"/>
                    <a:pt x="3613" y="3463"/>
                  </a:cubicBezTo>
                  <a:cubicBezTo>
                    <a:pt x="3638" y="3451"/>
                    <a:pt x="3664" y="3444"/>
                    <a:pt x="3693" y="3433"/>
                  </a:cubicBezTo>
                  <a:cubicBezTo>
                    <a:pt x="3711" y="3426"/>
                    <a:pt x="3730" y="3414"/>
                    <a:pt x="3752" y="3411"/>
                  </a:cubicBezTo>
                  <a:cubicBezTo>
                    <a:pt x="3759" y="3404"/>
                    <a:pt x="3774" y="3404"/>
                    <a:pt x="3785" y="3397"/>
                  </a:cubicBezTo>
                  <a:cubicBezTo>
                    <a:pt x="3803" y="3389"/>
                    <a:pt x="3821" y="3382"/>
                    <a:pt x="3843" y="3375"/>
                  </a:cubicBezTo>
                  <a:cubicBezTo>
                    <a:pt x="3858" y="3367"/>
                    <a:pt x="3877" y="3363"/>
                    <a:pt x="3891" y="3356"/>
                  </a:cubicBezTo>
                  <a:cubicBezTo>
                    <a:pt x="3895" y="3353"/>
                    <a:pt x="3902" y="3348"/>
                    <a:pt x="3909" y="3345"/>
                  </a:cubicBezTo>
                  <a:cubicBezTo>
                    <a:pt x="3913" y="3345"/>
                    <a:pt x="3913" y="3341"/>
                    <a:pt x="3913" y="3338"/>
                  </a:cubicBezTo>
                  <a:cubicBezTo>
                    <a:pt x="3919" y="3338"/>
                    <a:pt x="3927" y="3333"/>
                    <a:pt x="3934" y="3333"/>
                  </a:cubicBezTo>
                  <a:cubicBezTo>
                    <a:pt x="3936" y="3333"/>
                    <a:pt x="3938" y="3333"/>
                    <a:pt x="3939" y="3334"/>
                  </a:cubicBezTo>
                  <a:cubicBezTo>
                    <a:pt x="3943" y="3334"/>
                    <a:pt x="3953" y="3331"/>
                    <a:pt x="3953" y="3331"/>
                  </a:cubicBezTo>
                  <a:cubicBezTo>
                    <a:pt x="3961" y="3323"/>
                    <a:pt x="3975" y="3323"/>
                    <a:pt x="3983" y="3316"/>
                  </a:cubicBezTo>
                  <a:cubicBezTo>
                    <a:pt x="3994" y="3316"/>
                    <a:pt x="4001" y="3309"/>
                    <a:pt x="4012" y="3304"/>
                  </a:cubicBezTo>
                  <a:cubicBezTo>
                    <a:pt x="4027" y="3301"/>
                    <a:pt x="4041" y="3290"/>
                    <a:pt x="4060" y="3287"/>
                  </a:cubicBezTo>
                  <a:lnTo>
                    <a:pt x="4063" y="3287"/>
                  </a:lnTo>
                  <a:cubicBezTo>
                    <a:pt x="4078" y="3272"/>
                    <a:pt x="4097" y="3268"/>
                    <a:pt x="4119" y="3265"/>
                  </a:cubicBezTo>
                  <a:cubicBezTo>
                    <a:pt x="4126" y="3265"/>
                    <a:pt x="4141" y="3260"/>
                    <a:pt x="4148" y="3253"/>
                  </a:cubicBezTo>
                  <a:cubicBezTo>
                    <a:pt x="4151" y="3250"/>
                    <a:pt x="4159" y="3250"/>
                    <a:pt x="4159" y="3250"/>
                  </a:cubicBezTo>
                  <a:cubicBezTo>
                    <a:pt x="4166" y="3250"/>
                    <a:pt x="4166" y="3246"/>
                    <a:pt x="4170" y="3246"/>
                  </a:cubicBezTo>
                  <a:cubicBezTo>
                    <a:pt x="4181" y="3243"/>
                    <a:pt x="4188" y="3238"/>
                    <a:pt x="4199" y="3235"/>
                  </a:cubicBezTo>
                  <a:cubicBezTo>
                    <a:pt x="4210" y="3228"/>
                    <a:pt x="4221" y="3224"/>
                    <a:pt x="4232" y="3216"/>
                  </a:cubicBezTo>
                  <a:cubicBezTo>
                    <a:pt x="4243" y="3209"/>
                    <a:pt x="4258" y="3202"/>
                    <a:pt x="4265" y="3194"/>
                  </a:cubicBezTo>
                  <a:cubicBezTo>
                    <a:pt x="4269" y="3191"/>
                    <a:pt x="4269" y="3191"/>
                    <a:pt x="4273" y="3191"/>
                  </a:cubicBezTo>
                  <a:cubicBezTo>
                    <a:pt x="4280" y="3191"/>
                    <a:pt x="4291" y="3187"/>
                    <a:pt x="4298" y="3184"/>
                  </a:cubicBezTo>
                  <a:cubicBezTo>
                    <a:pt x="4309" y="3177"/>
                    <a:pt x="4320" y="3172"/>
                    <a:pt x="4327" y="3169"/>
                  </a:cubicBezTo>
                  <a:cubicBezTo>
                    <a:pt x="4339" y="3165"/>
                    <a:pt x="4353" y="3162"/>
                    <a:pt x="4364" y="3158"/>
                  </a:cubicBezTo>
                  <a:cubicBezTo>
                    <a:pt x="4375" y="3155"/>
                    <a:pt x="4383" y="3150"/>
                    <a:pt x="4390" y="3143"/>
                  </a:cubicBezTo>
                  <a:lnTo>
                    <a:pt x="4408" y="3143"/>
                  </a:lnTo>
                  <a:cubicBezTo>
                    <a:pt x="4412" y="3136"/>
                    <a:pt x="4415" y="3136"/>
                    <a:pt x="4427" y="3133"/>
                  </a:cubicBezTo>
                  <a:cubicBezTo>
                    <a:pt x="4445" y="3125"/>
                    <a:pt x="4471" y="3121"/>
                    <a:pt x="4485" y="3106"/>
                  </a:cubicBezTo>
                  <a:cubicBezTo>
                    <a:pt x="4485" y="3106"/>
                    <a:pt x="4493" y="3106"/>
                    <a:pt x="4496" y="3103"/>
                  </a:cubicBezTo>
                  <a:cubicBezTo>
                    <a:pt x="4503" y="3099"/>
                    <a:pt x="4511" y="3103"/>
                    <a:pt x="4522" y="3096"/>
                  </a:cubicBezTo>
                  <a:cubicBezTo>
                    <a:pt x="4529" y="3092"/>
                    <a:pt x="4540" y="3089"/>
                    <a:pt x="4551" y="3084"/>
                  </a:cubicBezTo>
                  <a:cubicBezTo>
                    <a:pt x="4562" y="3081"/>
                    <a:pt x="4573" y="3077"/>
                    <a:pt x="4584" y="3070"/>
                  </a:cubicBezTo>
                  <a:cubicBezTo>
                    <a:pt x="4591" y="3067"/>
                    <a:pt x="4595" y="3062"/>
                    <a:pt x="4603" y="3055"/>
                  </a:cubicBezTo>
                  <a:cubicBezTo>
                    <a:pt x="4603" y="3061"/>
                    <a:pt x="4604" y="3063"/>
                    <a:pt x="4607" y="3063"/>
                  </a:cubicBezTo>
                  <a:cubicBezTo>
                    <a:pt x="4610" y="3063"/>
                    <a:pt x="4613" y="3061"/>
                    <a:pt x="4617" y="3059"/>
                  </a:cubicBezTo>
                  <a:cubicBezTo>
                    <a:pt x="4621" y="3055"/>
                    <a:pt x="4628" y="3055"/>
                    <a:pt x="4628" y="3052"/>
                  </a:cubicBezTo>
                  <a:cubicBezTo>
                    <a:pt x="4643" y="3052"/>
                    <a:pt x="4650" y="3048"/>
                    <a:pt x="4657" y="3040"/>
                  </a:cubicBezTo>
                  <a:cubicBezTo>
                    <a:pt x="4665" y="3040"/>
                    <a:pt x="4672" y="3040"/>
                    <a:pt x="4679" y="3033"/>
                  </a:cubicBezTo>
                  <a:lnTo>
                    <a:pt x="4687" y="3033"/>
                  </a:lnTo>
                  <a:cubicBezTo>
                    <a:pt x="4698" y="3033"/>
                    <a:pt x="4709" y="3030"/>
                    <a:pt x="4720" y="3026"/>
                  </a:cubicBezTo>
                  <a:cubicBezTo>
                    <a:pt x="4731" y="3023"/>
                    <a:pt x="4745" y="3018"/>
                    <a:pt x="4753" y="3011"/>
                  </a:cubicBezTo>
                  <a:lnTo>
                    <a:pt x="4757" y="3008"/>
                  </a:lnTo>
                  <a:cubicBezTo>
                    <a:pt x="4758" y="3008"/>
                    <a:pt x="4759" y="3009"/>
                    <a:pt x="4761" y="3009"/>
                  </a:cubicBezTo>
                  <a:cubicBezTo>
                    <a:pt x="4765" y="3009"/>
                    <a:pt x="4768" y="3004"/>
                    <a:pt x="4771" y="3004"/>
                  </a:cubicBezTo>
                  <a:cubicBezTo>
                    <a:pt x="4779" y="3001"/>
                    <a:pt x="4786" y="3001"/>
                    <a:pt x="4793" y="2996"/>
                  </a:cubicBezTo>
                  <a:cubicBezTo>
                    <a:pt x="4823" y="2986"/>
                    <a:pt x="4848" y="2979"/>
                    <a:pt x="4877" y="2967"/>
                  </a:cubicBezTo>
                  <a:cubicBezTo>
                    <a:pt x="4885" y="2967"/>
                    <a:pt x="4889" y="2964"/>
                    <a:pt x="4892" y="2964"/>
                  </a:cubicBezTo>
                  <a:cubicBezTo>
                    <a:pt x="4899" y="2957"/>
                    <a:pt x="4911" y="2952"/>
                    <a:pt x="4921" y="2952"/>
                  </a:cubicBezTo>
                  <a:cubicBezTo>
                    <a:pt x="4933" y="2949"/>
                    <a:pt x="4943" y="2945"/>
                    <a:pt x="4955" y="2938"/>
                  </a:cubicBezTo>
                  <a:cubicBezTo>
                    <a:pt x="4962" y="2938"/>
                    <a:pt x="4965" y="2930"/>
                    <a:pt x="4973" y="2930"/>
                  </a:cubicBezTo>
                  <a:cubicBezTo>
                    <a:pt x="4977" y="2930"/>
                    <a:pt x="4984" y="2927"/>
                    <a:pt x="4991" y="2923"/>
                  </a:cubicBezTo>
                  <a:cubicBezTo>
                    <a:pt x="4995" y="2920"/>
                    <a:pt x="5002" y="2916"/>
                    <a:pt x="5006" y="2913"/>
                  </a:cubicBezTo>
                  <a:cubicBezTo>
                    <a:pt x="5009" y="2913"/>
                    <a:pt x="5013" y="2913"/>
                    <a:pt x="5021" y="2908"/>
                  </a:cubicBezTo>
                  <a:cubicBezTo>
                    <a:pt x="5028" y="2905"/>
                    <a:pt x="5039" y="2901"/>
                    <a:pt x="5050" y="2901"/>
                  </a:cubicBezTo>
                  <a:cubicBezTo>
                    <a:pt x="5065" y="2894"/>
                    <a:pt x="5079" y="2891"/>
                    <a:pt x="5090" y="2891"/>
                  </a:cubicBezTo>
                  <a:cubicBezTo>
                    <a:pt x="5097" y="2891"/>
                    <a:pt x="5109" y="2886"/>
                    <a:pt x="5116" y="2886"/>
                  </a:cubicBezTo>
                  <a:cubicBezTo>
                    <a:pt x="5134" y="2879"/>
                    <a:pt x="5153" y="2876"/>
                    <a:pt x="5171" y="2869"/>
                  </a:cubicBezTo>
                  <a:cubicBezTo>
                    <a:pt x="5189" y="2861"/>
                    <a:pt x="5207" y="2854"/>
                    <a:pt x="5226" y="2847"/>
                  </a:cubicBezTo>
                  <a:cubicBezTo>
                    <a:pt x="5237" y="2842"/>
                    <a:pt x="5244" y="2839"/>
                    <a:pt x="5255" y="2835"/>
                  </a:cubicBezTo>
                  <a:lnTo>
                    <a:pt x="5263" y="2835"/>
                  </a:lnTo>
                  <a:cubicBezTo>
                    <a:pt x="5266" y="2832"/>
                    <a:pt x="5270" y="2832"/>
                    <a:pt x="5270" y="2832"/>
                  </a:cubicBezTo>
                  <a:cubicBezTo>
                    <a:pt x="5292" y="2825"/>
                    <a:pt x="5310" y="2817"/>
                    <a:pt x="5332" y="2810"/>
                  </a:cubicBezTo>
                  <a:cubicBezTo>
                    <a:pt x="5332" y="2806"/>
                    <a:pt x="5336" y="2806"/>
                    <a:pt x="5339" y="2803"/>
                  </a:cubicBezTo>
                  <a:cubicBezTo>
                    <a:pt x="5347" y="2798"/>
                    <a:pt x="5351" y="2798"/>
                    <a:pt x="5358" y="2798"/>
                  </a:cubicBezTo>
                  <a:lnTo>
                    <a:pt x="5369" y="2798"/>
                  </a:lnTo>
                  <a:cubicBezTo>
                    <a:pt x="5373" y="2791"/>
                    <a:pt x="5380" y="2791"/>
                    <a:pt x="5387" y="2791"/>
                  </a:cubicBezTo>
                  <a:cubicBezTo>
                    <a:pt x="5395" y="2788"/>
                    <a:pt x="5398" y="2788"/>
                    <a:pt x="5405" y="2784"/>
                  </a:cubicBezTo>
                  <a:cubicBezTo>
                    <a:pt x="5407" y="2782"/>
                    <a:pt x="5410" y="2782"/>
                    <a:pt x="5413" y="2782"/>
                  </a:cubicBezTo>
                  <a:cubicBezTo>
                    <a:pt x="5416" y="2782"/>
                    <a:pt x="5419" y="2782"/>
                    <a:pt x="5420" y="2781"/>
                  </a:cubicBezTo>
                  <a:cubicBezTo>
                    <a:pt x="5424" y="2776"/>
                    <a:pt x="5427" y="2776"/>
                    <a:pt x="5431" y="2773"/>
                  </a:cubicBezTo>
                  <a:cubicBezTo>
                    <a:pt x="5434" y="2770"/>
                    <a:pt x="5437" y="2768"/>
                    <a:pt x="5440" y="2768"/>
                  </a:cubicBezTo>
                  <a:cubicBezTo>
                    <a:pt x="5442" y="2768"/>
                    <a:pt x="5444" y="2768"/>
                    <a:pt x="5446" y="2769"/>
                  </a:cubicBezTo>
                  <a:cubicBezTo>
                    <a:pt x="5449" y="2762"/>
                    <a:pt x="5457" y="2762"/>
                    <a:pt x="5464" y="2759"/>
                  </a:cubicBezTo>
                  <a:cubicBezTo>
                    <a:pt x="5471" y="2759"/>
                    <a:pt x="5479" y="2754"/>
                    <a:pt x="5486" y="2751"/>
                  </a:cubicBezTo>
                  <a:cubicBezTo>
                    <a:pt x="5486" y="2747"/>
                    <a:pt x="5497" y="2747"/>
                    <a:pt x="5501" y="2747"/>
                  </a:cubicBezTo>
                  <a:cubicBezTo>
                    <a:pt x="5515" y="2744"/>
                    <a:pt x="5530" y="2737"/>
                    <a:pt x="5545" y="2729"/>
                  </a:cubicBezTo>
                  <a:cubicBezTo>
                    <a:pt x="5547" y="2729"/>
                    <a:pt x="5549" y="2729"/>
                    <a:pt x="5551" y="2729"/>
                  </a:cubicBezTo>
                  <a:cubicBezTo>
                    <a:pt x="5564" y="2729"/>
                    <a:pt x="5576" y="2721"/>
                    <a:pt x="5589" y="2718"/>
                  </a:cubicBezTo>
                  <a:cubicBezTo>
                    <a:pt x="5593" y="2718"/>
                    <a:pt x="5596" y="2718"/>
                    <a:pt x="5596" y="2715"/>
                  </a:cubicBezTo>
                  <a:cubicBezTo>
                    <a:pt x="5603" y="2715"/>
                    <a:pt x="5611" y="2707"/>
                    <a:pt x="5611" y="2707"/>
                  </a:cubicBezTo>
                  <a:cubicBezTo>
                    <a:pt x="5611" y="2703"/>
                    <a:pt x="5622" y="2700"/>
                    <a:pt x="5622" y="2696"/>
                  </a:cubicBezTo>
                  <a:cubicBezTo>
                    <a:pt x="5628" y="2696"/>
                    <a:pt x="5633" y="2697"/>
                    <a:pt x="5638" y="2697"/>
                  </a:cubicBezTo>
                  <a:cubicBezTo>
                    <a:pt x="5645" y="2697"/>
                    <a:pt x="5653" y="2695"/>
                    <a:pt x="5662" y="2688"/>
                  </a:cubicBezTo>
                  <a:cubicBezTo>
                    <a:pt x="5665" y="2689"/>
                    <a:pt x="5666" y="2690"/>
                    <a:pt x="5668" y="2690"/>
                  </a:cubicBezTo>
                  <a:cubicBezTo>
                    <a:pt x="5675" y="2690"/>
                    <a:pt x="5678" y="2684"/>
                    <a:pt x="5681" y="2681"/>
                  </a:cubicBezTo>
                  <a:cubicBezTo>
                    <a:pt x="5684" y="2681"/>
                    <a:pt x="5691" y="2678"/>
                    <a:pt x="5695" y="2678"/>
                  </a:cubicBezTo>
                  <a:cubicBezTo>
                    <a:pt x="5706" y="2671"/>
                    <a:pt x="5721" y="2666"/>
                    <a:pt x="5732" y="2663"/>
                  </a:cubicBezTo>
                  <a:cubicBezTo>
                    <a:pt x="5745" y="2663"/>
                    <a:pt x="5752" y="2652"/>
                    <a:pt x="5764" y="2652"/>
                  </a:cubicBezTo>
                  <a:cubicBezTo>
                    <a:pt x="5766" y="2652"/>
                    <a:pt x="5767" y="2652"/>
                    <a:pt x="5769" y="2652"/>
                  </a:cubicBezTo>
                  <a:lnTo>
                    <a:pt x="5772" y="2649"/>
                  </a:lnTo>
                  <a:cubicBezTo>
                    <a:pt x="5776" y="2644"/>
                    <a:pt x="5779" y="2644"/>
                    <a:pt x="5783" y="2641"/>
                  </a:cubicBezTo>
                  <a:cubicBezTo>
                    <a:pt x="5791" y="2641"/>
                    <a:pt x="5794" y="2637"/>
                    <a:pt x="5798" y="2637"/>
                  </a:cubicBezTo>
                  <a:cubicBezTo>
                    <a:pt x="5823" y="2622"/>
                    <a:pt x="5849" y="2619"/>
                    <a:pt x="5871" y="2612"/>
                  </a:cubicBezTo>
                  <a:cubicBezTo>
                    <a:pt x="5875" y="2612"/>
                    <a:pt x="5875" y="2615"/>
                    <a:pt x="5875" y="2615"/>
                  </a:cubicBezTo>
                  <a:cubicBezTo>
                    <a:pt x="5897" y="2608"/>
                    <a:pt x="5915" y="2600"/>
                    <a:pt x="5933" y="2593"/>
                  </a:cubicBezTo>
                  <a:cubicBezTo>
                    <a:pt x="5943" y="2590"/>
                    <a:pt x="5951" y="2585"/>
                    <a:pt x="5960" y="2585"/>
                  </a:cubicBezTo>
                  <a:cubicBezTo>
                    <a:pt x="5963" y="2585"/>
                    <a:pt x="5965" y="2585"/>
                    <a:pt x="5967" y="2586"/>
                  </a:cubicBezTo>
                  <a:cubicBezTo>
                    <a:pt x="5985" y="2578"/>
                    <a:pt x="5999" y="2575"/>
                    <a:pt x="6014" y="2571"/>
                  </a:cubicBezTo>
                  <a:cubicBezTo>
                    <a:pt x="6025" y="2568"/>
                    <a:pt x="6033" y="2564"/>
                    <a:pt x="6040" y="2564"/>
                  </a:cubicBezTo>
                  <a:cubicBezTo>
                    <a:pt x="6043" y="2564"/>
                    <a:pt x="6065" y="2553"/>
                    <a:pt x="6065" y="2553"/>
                  </a:cubicBezTo>
                  <a:cubicBezTo>
                    <a:pt x="6065" y="2546"/>
                    <a:pt x="6073" y="2546"/>
                    <a:pt x="6077" y="2546"/>
                  </a:cubicBezTo>
                  <a:lnTo>
                    <a:pt x="6102" y="2539"/>
                  </a:lnTo>
                  <a:cubicBezTo>
                    <a:pt x="6109" y="2531"/>
                    <a:pt x="6121" y="2531"/>
                    <a:pt x="6131" y="2524"/>
                  </a:cubicBezTo>
                  <a:cubicBezTo>
                    <a:pt x="6143" y="2524"/>
                    <a:pt x="6157" y="2517"/>
                    <a:pt x="6172" y="2512"/>
                  </a:cubicBezTo>
                  <a:cubicBezTo>
                    <a:pt x="6175" y="2512"/>
                    <a:pt x="6179" y="2509"/>
                    <a:pt x="6183" y="2509"/>
                  </a:cubicBezTo>
                  <a:cubicBezTo>
                    <a:pt x="6187" y="2510"/>
                    <a:pt x="6191" y="2510"/>
                    <a:pt x="6195" y="2510"/>
                  </a:cubicBezTo>
                  <a:cubicBezTo>
                    <a:pt x="6204" y="2510"/>
                    <a:pt x="6213" y="2508"/>
                    <a:pt x="6223" y="2505"/>
                  </a:cubicBezTo>
                  <a:cubicBezTo>
                    <a:pt x="6224" y="2504"/>
                    <a:pt x="6226" y="2504"/>
                    <a:pt x="6227" y="2504"/>
                  </a:cubicBezTo>
                  <a:cubicBezTo>
                    <a:pt x="6230" y="2504"/>
                    <a:pt x="6232" y="2505"/>
                    <a:pt x="6234" y="2505"/>
                  </a:cubicBezTo>
                  <a:cubicBezTo>
                    <a:pt x="6238" y="2502"/>
                    <a:pt x="6245" y="2502"/>
                    <a:pt x="6249" y="2498"/>
                  </a:cubicBezTo>
                  <a:cubicBezTo>
                    <a:pt x="6256" y="2495"/>
                    <a:pt x="6260" y="2495"/>
                    <a:pt x="6267" y="2490"/>
                  </a:cubicBezTo>
                  <a:cubicBezTo>
                    <a:pt x="6275" y="2487"/>
                    <a:pt x="6278" y="2487"/>
                    <a:pt x="6285" y="2483"/>
                  </a:cubicBezTo>
                  <a:cubicBezTo>
                    <a:pt x="6293" y="2476"/>
                    <a:pt x="6300" y="2480"/>
                    <a:pt x="6307" y="2476"/>
                  </a:cubicBezTo>
                  <a:lnTo>
                    <a:pt x="6315" y="2476"/>
                  </a:lnTo>
                  <a:cubicBezTo>
                    <a:pt x="6329" y="2465"/>
                    <a:pt x="6348" y="2461"/>
                    <a:pt x="6366" y="2458"/>
                  </a:cubicBezTo>
                  <a:cubicBezTo>
                    <a:pt x="6370" y="2454"/>
                    <a:pt x="6381" y="2454"/>
                    <a:pt x="6385" y="2451"/>
                  </a:cubicBezTo>
                  <a:cubicBezTo>
                    <a:pt x="6392" y="2446"/>
                    <a:pt x="6399" y="2446"/>
                    <a:pt x="6407" y="2446"/>
                  </a:cubicBezTo>
                  <a:lnTo>
                    <a:pt x="6414" y="2446"/>
                  </a:lnTo>
                  <a:cubicBezTo>
                    <a:pt x="6432" y="2439"/>
                    <a:pt x="6451" y="2436"/>
                    <a:pt x="6465" y="2429"/>
                  </a:cubicBezTo>
                  <a:cubicBezTo>
                    <a:pt x="6469" y="2424"/>
                    <a:pt x="6480" y="2421"/>
                    <a:pt x="6487" y="2421"/>
                  </a:cubicBezTo>
                  <a:cubicBezTo>
                    <a:pt x="6502" y="2417"/>
                    <a:pt x="6505" y="2417"/>
                    <a:pt x="6520" y="2410"/>
                  </a:cubicBezTo>
                  <a:cubicBezTo>
                    <a:pt x="6524" y="2410"/>
                    <a:pt x="6531" y="2410"/>
                    <a:pt x="6539" y="2407"/>
                  </a:cubicBezTo>
                  <a:cubicBezTo>
                    <a:pt x="6553" y="2402"/>
                    <a:pt x="6568" y="2399"/>
                    <a:pt x="6586" y="2392"/>
                  </a:cubicBezTo>
                  <a:cubicBezTo>
                    <a:pt x="6601" y="2380"/>
                    <a:pt x="6619" y="2373"/>
                    <a:pt x="6641" y="2370"/>
                  </a:cubicBezTo>
                  <a:cubicBezTo>
                    <a:pt x="6663" y="2366"/>
                    <a:pt x="6663" y="2363"/>
                    <a:pt x="6674" y="2363"/>
                  </a:cubicBezTo>
                  <a:cubicBezTo>
                    <a:pt x="6681" y="2358"/>
                    <a:pt x="6689" y="2363"/>
                    <a:pt x="6696" y="2355"/>
                  </a:cubicBezTo>
                  <a:cubicBezTo>
                    <a:pt x="6703" y="2351"/>
                    <a:pt x="6715" y="2348"/>
                    <a:pt x="6722" y="2348"/>
                  </a:cubicBezTo>
                  <a:cubicBezTo>
                    <a:pt x="6725" y="2348"/>
                    <a:pt x="6733" y="2348"/>
                    <a:pt x="6740" y="2344"/>
                  </a:cubicBezTo>
                  <a:cubicBezTo>
                    <a:pt x="6777" y="2333"/>
                    <a:pt x="6813" y="2322"/>
                    <a:pt x="6854" y="2314"/>
                  </a:cubicBezTo>
                  <a:cubicBezTo>
                    <a:pt x="6861" y="2311"/>
                    <a:pt x="6872" y="2307"/>
                    <a:pt x="6879" y="2304"/>
                  </a:cubicBezTo>
                  <a:cubicBezTo>
                    <a:pt x="6891" y="2304"/>
                    <a:pt x="6901" y="2300"/>
                    <a:pt x="6909" y="2300"/>
                  </a:cubicBezTo>
                  <a:cubicBezTo>
                    <a:pt x="6920" y="2297"/>
                    <a:pt x="6927" y="2297"/>
                    <a:pt x="6935" y="2297"/>
                  </a:cubicBezTo>
                  <a:cubicBezTo>
                    <a:pt x="6942" y="2289"/>
                    <a:pt x="6953" y="2285"/>
                    <a:pt x="6960" y="2285"/>
                  </a:cubicBezTo>
                  <a:cubicBezTo>
                    <a:pt x="6967" y="2285"/>
                    <a:pt x="6979" y="2282"/>
                    <a:pt x="6986" y="2278"/>
                  </a:cubicBezTo>
                  <a:cubicBezTo>
                    <a:pt x="6997" y="2275"/>
                    <a:pt x="7008" y="2278"/>
                    <a:pt x="7019" y="2270"/>
                  </a:cubicBezTo>
                  <a:cubicBezTo>
                    <a:pt x="7026" y="2267"/>
                    <a:pt x="7033" y="2270"/>
                    <a:pt x="7041" y="2263"/>
                  </a:cubicBezTo>
                  <a:cubicBezTo>
                    <a:pt x="7048" y="2260"/>
                    <a:pt x="7055" y="2260"/>
                    <a:pt x="7063" y="2256"/>
                  </a:cubicBezTo>
                  <a:cubicBezTo>
                    <a:pt x="7074" y="2253"/>
                    <a:pt x="7089" y="2253"/>
                    <a:pt x="7096" y="2245"/>
                  </a:cubicBezTo>
                  <a:cubicBezTo>
                    <a:pt x="7099" y="2241"/>
                    <a:pt x="7111" y="2238"/>
                    <a:pt x="7114" y="2238"/>
                  </a:cubicBezTo>
                  <a:cubicBezTo>
                    <a:pt x="7125" y="2238"/>
                    <a:pt x="7136" y="2231"/>
                    <a:pt x="7147" y="2231"/>
                  </a:cubicBezTo>
                  <a:cubicBezTo>
                    <a:pt x="7162" y="2226"/>
                    <a:pt x="7173" y="2223"/>
                    <a:pt x="7184" y="2219"/>
                  </a:cubicBezTo>
                  <a:cubicBezTo>
                    <a:pt x="7192" y="2217"/>
                    <a:pt x="7200" y="2214"/>
                    <a:pt x="7208" y="2214"/>
                  </a:cubicBezTo>
                  <a:cubicBezTo>
                    <a:pt x="7211" y="2214"/>
                    <a:pt x="7214" y="2215"/>
                    <a:pt x="7217" y="2216"/>
                  </a:cubicBezTo>
                  <a:cubicBezTo>
                    <a:pt x="7221" y="2216"/>
                    <a:pt x="7224" y="2212"/>
                    <a:pt x="7228" y="2212"/>
                  </a:cubicBezTo>
                  <a:cubicBezTo>
                    <a:pt x="7235" y="2209"/>
                    <a:pt x="7246" y="2204"/>
                    <a:pt x="7257" y="2204"/>
                  </a:cubicBezTo>
                  <a:cubicBezTo>
                    <a:pt x="7257" y="2204"/>
                    <a:pt x="7265" y="2201"/>
                    <a:pt x="7268" y="2201"/>
                  </a:cubicBezTo>
                  <a:cubicBezTo>
                    <a:pt x="7279" y="2190"/>
                    <a:pt x="7279" y="2190"/>
                    <a:pt x="7297" y="2187"/>
                  </a:cubicBezTo>
                  <a:cubicBezTo>
                    <a:pt x="7309" y="2182"/>
                    <a:pt x="7320" y="2179"/>
                    <a:pt x="7334" y="2175"/>
                  </a:cubicBezTo>
                  <a:lnTo>
                    <a:pt x="7338" y="2172"/>
                  </a:lnTo>
                  <a:lnTo>
                    <a:pt x="7349" y="2172"/>
                  </a:lnTo>
                  <a:cubicBezTo>
                    <a:pt x="7349" y="2172"/>
                    <a:pt x="7349" y="2168"/>
                    <a:pt x="7353" y="2165"/>
                  </a:cubicBezTo>
                  <a:cubicBezTo>
                    <a:pt x="7356" y="2165"/>
                    <a:pt x="7364" y="2160"/>
                    <a:pt x="7371" y="2160"/>
                  </a:cubicBezTo>
                  <a:cubicBezTo>
                    <a:pt x="7375" y="2160"/>
                    <a:pt x="7378" y="2157"/>
                    <a:pt x="7386" y="2157"/>
                  </a:cubicBezTo>
                  <a:lnTo>
                    <a:pt x="7393" y="2157"/>
                  </a:lnTo>
                  <a:cubicBezTo>
                    <a:pt x="7404" y="2146"/>
                    <a:pt x="7419" y="2143"/>
                    <a:pt x="7437" y="2143"/>
                  </a:cubicBezTo>
                  <a:cubicBezTo>
                    <a:pt x="7441" y="2143"/>
                    <a:pt x="7444" y="2143"/>
                    <a:pt x="7448" y="2138"/>
                  </a:cubicBezTo>
                  <a:cubicBezTo>
                    <a:pt x="7459" y="2138"/>
                    <a:pt x="7455" y="2135"/>
                    <a:pt x="7455" y="2131"/>
                  </a:cubicBezTo>
                  <a:lnTo>
                    <a:pt x="7474" y="2131"/>
                  </a:lnTo>
                  <a:cubicBezTo>
                    <a:pt x="7474" y="2131"/>
                    <a:pt x="7477" y="2128"/>
                    <a:pt x="7477" y="2124"/>
                  </a:cubicBezTo>
                  <a:lnTo>
                    <a:pt x="7496" y="2124"/>
                  </a:lnTo>
                  <a:cubicBezTo>
                    <a:pt x="7503" y="2121"/>
                    <a:pt x="7514" y="2121"/>
                    <a:pt x="7518" y="2116"/>
                  </a:cubicBezTo>
                  <a:cubicBezTo>
                    <a:pt x="7532" y="2106"/>
                    <a:pt x="7547" y="2102"/>
                    <a:pt x="7565" y="2099"/>
                  </a:cubicBezTo>
                  <a:cubicBezTo>
                    <a:pt x="7565" y="2099"/>
                    <a:pt x="7565" y="2094"/>
                    <a:pt x="7569" y="2094"/>
                  </a:cubicBezTo>
                  <a:lnTo>
                    <a:pt x="7569" y="2087"/>
                  </a:lnTo>
                  <a:cubicBezTo>
                    <a:pt x="7573" y="2088"/>
                    <a:pt x="7577" y="2088"/>
                    <a:pt x="7580" y="2088"/>
                  </a:cubicBezTo>
                  <a:cubicBezTo>
                    <a:pt x="7590" y="2088"/>
                    <a:pt x="7598" y="2085"/>
                    <a:pt x="7606" y="2080"/>
                  </a:cubicBezTo>
                  <a:cubicBezTo>
                    <a:pt x="7624" y="2069"/>
                    <a:pt x="7646" y="2065"/>
                    <a:pt x="7664" y="2058"/>
                  </a:cubicBezTo>
                  <a:cubicBezTo>
                    <a:pt x="7679" y="2055"/>
                    <a:pt x="7694" y="2047"/>
                    <a:pt x="7705" y="2043"/>
                  </a:cubicBezTo>
                  <a:cubicBezTo>
                    <a:pt x="7727" y="2033"/>
                    <a:pt x="7727" y="2033"/>
                    <a:pt x="7749" y="2028"/>
                  </a:cubicBezTo>
                  <a:cubicBezTo>
                    <a:pt x="7756" y="2028"/>
                    <a:pt x="7763" y="2025"/>
                    <a:pt x="7763" y="2021"/>
                  </a:cubicBezTo>
                  <a:cubicBezTo>
                    <a:pt x="7763" y="2021"/>
                    <a:pt x="7767" y="2021"/>
                    <a:pt x="7767" y="2018"/>
                  </a:cubicBezTo>
                  <a:cubicBezTo>
                    <a:pt x="7774" y="2014"/>
                    <a:pt x="7789" y="2014"/>
                    <a:pt x="7796" y="2006"/>
                  </a:cubicBezTo>
                  <a:cubicBezTo>
                    <a:pt x="7807" y="1999"/>
                    <a:pt x="7818" y="1996"/>
                    <a:pt x="7829" y="1992"/>
                  </a:cubicBezTo>
                  <a:cubicBezTo>
                    <a:pt x="7837" y="1992"/>
                    <a:pt x="7848" y="1989"/>
                    <a:pt x="7855" y="1984"/>
                  </a:cubicBezTo>
                  <a:cubicBezTo>
                    <a:pt x="7863" y="1984"/>
                    <a:pt x="7873" y="1981"/>
                    <a:pt x="7877" y="1977"/>
                  </a:cubicBezTo>
                  <a:cubicBezTo>
                    <a:pt x="7880" y="1975"/>
                    <a:pt x="7883" y="1974"/>
                    <a:pt x="7885" y="1974"/>
                  </a:cubicBezTo>
                  <a:cubicBezTo>
                    <a:pt x="7888" y="1974"/>
                    <a:pt x="7890" y="1975"/>
                    <a:pt x="7892" y="1975"/>
                  </a:cubicBezTo>
                  <a:cubicBezTo>
                    <a:pt x="7893" y="1975"/>
                    <a:pt x="7894" y="1974"/>
                    <a:pt x="7895" y="1974"/>
                  </a:cubicBezTo>
                  <a:cubicBezTo>
                    <a:pt x="7903" y="1967"/>
                    <a:pt x="7914" y="1967"/>
                    <a:pt x="7921" y="1962"/>
                  </a:cubicBezTo>
                  <a:cubicBezTo>
                    <a:pt x="7965" y="1948"/>
                    <a:pt x="8013" y="1933"/>
                    <a:pt x="8064" y="1915"/>
                  </a:cubicBezTo>
                  <a:cubicBezTo>
                    <a:pt x="8064" y="1915"/>
                    <a:pt x="8068" y="1911"/>
                    <a:pt x="8071" y="1908"/>
                  </a:cubicBezTo>
                  <a:cubicBezTo>
                    <a:pt x="8075" y="1908"/>
                    <a:pt x="8079" y="1904"/>
                    <a:pt x="8083" y="1904"/>
                  </a:cubicBezTo>
                  <a:cubicBezTo>
                    <a:pt x="8093" y="1901"/>
                    <a:pt x="8105" y="1896"/>
                    <a:pt x="8119" y="1893"/>
                  </a:cubicBezTo>
                  <a:cubicBezTo>
                    <a:pt x="8129" y="1890"/>
                    <a:pt x="8135" y="1881"/>
                    <a:pt x="8146" y="1881"/>
                  </a:cubicBezTo>
                  <a:cubicBezTo>
                    <a:pt x="8148" y="1881"/>
                    <a:pt x="8150" y="1882"/>
                    <a:pt x="8152" y="1882"/>
                  </a:cubicBezTo>
                  <a:lnTo>
                    <a:pt x="8156" y="1879"/>
                  </a:lnTo>
                  <a:cubicBezTo>
                    <a:pt x="8159" y="1874"/>
                    <a:pt x="8171" y="1871"/>
                    <a:pt x="8178" y="1867"/>
                  </a:cubicBezTo>
                  <a:cubicBezTo>
                    <a:pt x="8193" y="1864"/>
                    <a:pt x="8211" y="1857"/>
                    <a:pt x="8225" y="1852"/>
                  </a:cubicBezTo>
                  <a:cubicBezTo>
                    <a:pt x="8233" y="1849"/>
                    <a:pt x="8240" y="1849"/>
                    <a:pt x="8244" y="1845"/>
                  </a:cubicBezTo>
                  <a:cubicBezTo>
                    <a:pt x="8251" y="1845"/>
                    <a:pt x="8255" y="1842"/>
                    <a:pt x="8259" y="1838"/>
                  </a:cubicBezTo>
                  <a:cubicBezTo>
                    <a:pt x="8266" y="1835"/>
                    <a:pt x="8273" y="1830"/>
                    <a:pt x="8284" y="1830"/>
                  </a:cubicBezTo>
                  <a:cubicBezTo>
                    <a:pt x="8288" y="1830"/>
                    <a:pt x="8295" y="1827"/>
                    <a:pt x="8299" y="1823"/>
                  </a:cubicBezTo>
                  <a:cubicBezTo>
                    <a:pt x="8310" y="1816"/>
                    <a:pt x="8325" y="1816"/>
                    <a:pt x="8339" y="1808"/>
                  </a:cubicBezTo>
                  <a:cubicBezTo>
                    <a:pt x="8350" y="1805"/>
                    <a:pt x="8361" y="1798"/>
                    <a:pt x="8376" y="1794"/>
                  </a:cubicBezTo>
                  <a:cubicBezTo>
                    <a:pt x="8391" y="1791"/>
                    <a:pt x="8409" y="1786"/>
                    <a:pt x="8423" y="1779"/>
                  </a:cubicBezTo>
                  <a:cubicBezTo>
                    <a:pt x="8438" y="1776"/>
                    <a:pt x="8450" y="1769"/>
                    <a:pt x="8464" y="1761"/>
                  </a:cubicBezTo>
                  <a:cubicBezTo>
                    <a:pt x="8472" y="1757"/>
                    <a:pt x="8482" y="1754"/>
                    <a:pt x="8489" y="1750"/>
                  </a:cubicBezTo>
                  <a:cubicBezTo>
                    <a:pt x="8497" y="1747"/>
                    <a:pt x="8501" y="1747"/>
                    <a:pt x="8508" y="1742"/>
                  </a:cubicBezTo>
                  <a:cubicBezTo>
                    <a:pt x="8516" y="1742"/>
                    <a:pt x="8523" y="1739"/>
                    <a:pt x="8526" y="1739"/>
                  </a:cubicBezTo>
                  <a:cubicBezTo>
                    <a:pt x="8533" y="1735"/>
                    <a:pt x="8538" y="1735"/>
                    <a:pt x="8541" y="1732"/>
                  </a:cubicBezTo>
                  <a:cubicBezTo>
                    <a:pt x="8548" y="1732"/>
                    <a:pt x="8555" y="1728"/>
                    <a:pt x="8563" y="1728"/>
                  </a:cubicBezTo>
                  <a:cubicBezTo>
                    <a:pt x="8567" y="1725"/>
                    <a:pt x="8570" y="1725"/>
                    <a:pt x="8574" y="1725"/>
                  </a:cubicBezTo>
                  <a:cubicBezTo>
                    <a:pt x="8582" y="1725"/>
                    <a:pt x="8592" y="1725"/>
                    <a:pt x="8599" y="1720"/>
                  </a:cubicBezTo>
                  <a:cubicBezTo>
                    <a:pt x="8607" y="1713"/>
                    <a:pt x="8614" y="1717"/>
                    <a:pt x="8621" y="1713"/>
                  </a:cubicBezTo>
                  <a:cubicBezTo>
                    <a:pt x="8629" y="1710"/>
                    <a:pt x="8640" y="1706"/>
                    <a:pt x="8648" y="1706"/>
                  </a:cubicBezTo>
                  <a:cubicBezTo>
                    <a:pt x="8655" y="1703"/>
                    <a:pt x="8665" y="1703"/>
                    <a:pt x="8673" y="1698"/>
                  </a:cubicBezTo>
                  <a:cubicBezTo>
                    <a:pt x="8684" y="1695"/>
                    <a:pt x="8709" y="1695"/>
                    <a:pt x="8724" y="1695"/>
                  </a:cubicBezTo>
                  <a:cubicBezTo>
                    <a:pt x="8729" y="1695"/>
                    <a:pt x="8733" y="1695"/>
                    <a:pt x="8738" y="1695"/>
                  </a:cubicBezTo>
                  <a:cubicBezTo>
                    <a:pt x="8744" y="1695"/>
                    <a:pt x="8751" y="1694"/>
                    <a:pt x="8758" y="1688"/>
                  </a:cubicBezTo>
                  <a:lnTo>
                    <a:pt x="8758" y="1681"/>
                  </a:lnTo>
                  <a:cubicBezTo>
                    <a:pt x="8775" y="1681"/>
                    <a:pt x="8787" y="1676"/>
                    <a:pt x="8797" y="1666"/>
                  </a:cubicBezTo>
                  <a:cubicBezTo>
                    <a:pt x="8809" y="1659"/>
                    <a:pt x="8819" y="1651"/>
                    <a:pt x="8834" y="1647"/>
                  </a:cubicBezTo>
                  <a:cubicBezTo>
                    <a:pt x="8834" y="1647"/>
                    <a:pt x="8834" y="1644"/>
                    <a:pt x="8831" y="1644"/>
                  </a:cubicBezTo>
                  <a:cubicBezTo>
                    <a:pt x="8819" y="1637"/>
                    <a:pt x="8824" y="1625"/>
                    <a:pt x="8831" y="1610"/>
                  </a:cubicBezTo>
                  <a:cubicBezTo>
                    <a:pt x="8846" y="1607"/>
                    <a:pt x="8841" y="1596"/>
                    <a:pt x="8853" y="1588"/>
                  </a:cubicBezTo>
                  <a:cubicBezTo>
                    <a:pt x="8856" y="1585"/>
                    <a:pt x="8856" y="1581"/>
                    <a:pt x="8860" y="1574"/>
                  </a:cubicBezTo>
                  <a:cubicBezTo>
                    <a:pt x="8846" y="1571"/>
                    <a:pt x="8853" y="1559"/>
                    <a:pt x="8846" y="1552"/>
                  </a:cubicBezTo>
                  <a:cubicBezTo>
                    <a:pt x="8846" y="1544"/>
                    <a:pt x="8846" y="1541"/>
                    <a:pt x="8849" y="1534"/>
                  </a:cubicBezTo>
                  <a:lnTo>
                    <a:pt x="8853" y="1530"/>
                  </a:lnTo>
                  <a:cubicBezTo>
                    <a:pt x="8849" y="1530"/>
                    <a:pt x="8846" y="1530"/>
                    <a:pt x="8838" y="1527"/>
                  </a:cubicBezTo>
                  <a:cubicBezTo>
                    <a:pt x="8841" y="1522"/>
                    <a:pt x="8846" y="1515"/>
                    <a:pt x="8849" y="1508"/>
                  </a:cubicBezTo>
                  <a:cubicBezTo>
                    <a:pt x="8853" y="1500"/>
                    <a:pt x="8856" y="1497"/>
                    <a:pt x="8841" y="1493"/>
                  </a:cubicBezTo>
                  <a:cubicBezTo>
                    <a:pt x="8827" y="1490"/>
                    <a:pt x="8812" y="1483"/>
                    <a:pt x="8794" y="1478"/>
                  </a:cubicBezTo>
                  <a:cubicBezTo>
                    <a:pt x="8794" y="1478"/>
                    <a:pt x="8790" y="1478"/>
                    <a:pt x="8790" y="1475"/>
                  </a:cubicBezTo>
                  <a:cubicBezTo>
                    <a:pt x="8787" y="1468"/>
                    <a:pt x="8790" y="1461"/>
                    <a:pt x="8772" y="1461"/>
                  </a:cubicBezTo>
                  <a:lnTo>
                    <a:pt x="8772" y="1456"/>
                  </a:lnTo>
                  <a:cubicBezTo>
                    <a:pt x="8775" y="1453"/>
                    <a:pt x="8768" y="1449"/>
                    <a:pt x="8768" y="1446"/>
                  </a:cubicBezTo>
                  <a:cubicBezTo>
                    <a:pt x="8768" y="1439"/>
                    <a:pt x="8765" y="1434"/>
                    <a:pt x="8758" y="1434"/>
                  </a:cubicBezTo>
                  <a:cubicBezTo>
                    <a:pt x="8753" y="1434"/>
                    <a:pt x="8753" y="1427"/>
                    <a:pt x="8753" y="1427"/>
                  </a:cubicBezTo>
                  <a:lnTo>
                    <a:pt x="8753" y="1424"/>
                  </a:lnTo>
                  <a:cubicBezTo>
                    <a:pt x="8746" y="1417"/>
                    <a:pt x="8739" y="1409"/>
                    <a:pt x="8739" y="1402"/>
                  </a:cubicBezTo>
                  <a:cubicBezTo>
                    <a:pt x="8736" y="1395"/>
                    <a:pt x="8728" y="1387"/>
                    <a:pt x="8724" y="1380"/>
                  </a:cubicBezTo>
                  <a:lnTo>
                    <a:pt x="8721" y="1376"/>
                  </a:lnTo>
                  <a:cubicBezTo>
                    <a:pt x="8714" y="1376"/>
                    <a:pt x="8706" y="1373"/>
                    <a:pt x="8699" y="1368"/>
                  </a:cubicBezTo>
                  <a:cubicBezTo>
                    <a:pt x="8706" y="1365"/>
                    <a:pt x="8709" y="1361"/>
                    <a:pt x="8714" y="1361"/>
                  </a:cubicBezTo>
                  <a:cubicBezTo>
                    <a:pt x="8709" y="1358"/>
                    <a:pt x="8702" y="1358"/>
                    <a:pt x="8702" y="1358"/>
                  </a:cubicBezTo>
                  <a:cubicBezTo>
                    <a:pt x="8699" y="1351"/>
                    <a:pt x="8687" y="1346"/>
                    <a:pt x="8677" y="1346"/>
                  </a:cubicBezTo>
                  <a:cubicBezTo>
                    <a:pt x="8670" y="1346"/>
                    <a:pt x="8665" y="1343"/>
                    <a:pt x="8670" y="1339"/>
                  </a:cubicBezTo>
                  <a:cubicBezTo>
                    <a:pt x="8670" y="1336"/>
                    <a:pt x="8673" y="1332"/>
                    <a:pt x="8665" y="1332"/>
                  </a:cubicBezTo>
                  <a:cubicBezTo>
                    <a:pt x="8662" y="1332"/>
                    <a:pt x="8662" y="1324"/>
                    <a:pt x="8662" y="1324"/>
                  </a:cubicBezTo>
                  <a:cubicBezTo>
                    <a:pt x="8670" y="1317"/>
                    <a:pt x="8665" y="1314"/>
                    <a:pt x="8662" y="1310"/>
                  </a:cubicBezTo>
                  <a:cubicBezTo>
                    <a:pt x="8658" y="1302"/>
                    <a:pt x="8655" y="1295"/>
                    <a:pt x="8651" y="1288"/>
                  </a:cubicBezTo>
                  <a:cubicBezTo>
                    <a:pt x="8649" y="1286"/>
                    <a:pt x="8647" y="1286"/>
                    <a:pt x="8646" y="1286"/>
                  </a:cubicBezTo>
                  <a:cubicBezTo>
                    <a:pt x="8645" y="1286"/>
                    <a:pt x="8645" y="1286"/>
                    <a:pt x="8648" y="1284"/>
                  </a:cubicBezTo>
                  <a:lnTo>
                    <a:pt x="8643" y="1280"/>
                  </a:lnTo>
                  <a:cubicBezTo>
                    <a:pt x="8655" y="1270"/>
                    <a:pt x="8636" y="1273"/>
                    <a:pt x="8640" y="1266"/>
                  </a:cubicBezTo>
                  <a:cubicBezTo>
                    <a:pt x="8640" y="1266"/>
                    <a:pt x="8636" y="1262"/>
                    <a:pt x="8633" y="1262"/>
                  </a:cubicBezTo>
                  <a:cubicBezTo>
                    <a:pt x="8626" y="1258"/>
                    <a:pt x="8618" y="1255"/>
                    <a:pt x="8611" y="1251"/>
                  </a:cubicBezTo>
                  <a:cubicBezTo>
                    <a:pt x="8607" y="1244"/>
                    <a:pt x="8592" y="1244"/>
                    <a:pt x="8589" y="1236"/>
                  </a:cubicBezTo>
                  <a:cubicBezTo>
                    <a:pt x="8586" y="1237"/>
                    <a:pt x="8583" y="1237"/>
                    <a:pt x="8582" y="1237"/>
                  </a:cubicBezTo>
                  <a:cubicBezTo>
                    <a:pt x="8575" y="1237"/>
                    <a:pt x="8578" y="1231"/>
                    <a:pt x="8582" y="1226"/>
                  </a:cubicBezTo>
                  <a:cubicBezTo>
                    <a:pt x="8582" y="1222"/>
                    <a:pt x="8577" y="1218"/>
                    <a:pt x="8582" y="1214"/>
                  </a:cubicBezTo>
                  <a:cubicBezTo>
                    <a:pt x="8585" y="1214"/>
                    <a:pt x="8577" y="1211"/>
                    <a:pt x="8574" y="1207"/>
                  </a:cubicBezTo>
                  <a:cubicBezTo>
                    <a:pt x="8567" y="1204"/>
                    <a:pt x="8555" y="1200"/>
                    <a:pt x="8552" y="1192"/>
                  </a:cubicBezTo>
                  <a:lnTo>
                    <a:pt x="8548" y="1189"/>
                  </a:lnTo>
                  <a:cubicBezTo>
                    <a:pt x="8555" y="1185"/>
                    <a:pt x="8552" y="1182"/>
                    <a:pt x="8555" y="1174"/>
                  </a:cubicBezTo>
                  <a:cubicBezTo>
                    <a:pt x="8555" y="1167"/>
                    <a:pt x="8555" y="1160"/>
                    <a:pt x="8567" y="1152"/>
                  </a:cubicBezTo>
                  <a:lnTo>
                    <a:pt x="8567" y="1148"/>
                  </a:lnTo>
                  <a:cubicBezTo>
                    <a:pt x="8563" y="1152"/>
                    <a:pt x="8560" y="1152"/>
                    <a:pt x="8555" y="1152"/>
                  </a:cubicBezTo>
                  <a:cubicBezTo>
                    <a:pt x="8560" y="1148"/>
                    <a:pt x="8563" y="1145"/>
                    <a:pt x="8563" y="1141"/>
                  </a:cubicBezTo>
                  <a:cubicBezTo>
                    <a:pt x="8563" y="1134"/>
                    <a:pt x="8570" y="1126"/>
                    <a:pt x="8574" y="1119"/>
                  </a:cubicBezTo>
                  <a:cubicBezTo>
                    <a:pt x="8574" y="1112"/>
                    <a:pt x="8585" y="1104"/>
                    <a:pt x="8582" y="1101"/>
                  </a:cubicBezTo>
                  <a:cubicBezTo>
                    <a:pt x="8589" y="1097"/>
                    <a:pt x="8592" y="1097"/>
                    <a:pt x="8589" y="1094"/>
                  </a:cubicBezTo>
                  <a:lnTo>
                    <a:pt x="8589" y="1082"/>
                  </a:lnTo>
                  <a:cubicBezTo>
                    <a:pt x="8589" y="1079"/>
                    <a:pt x="8592" y="1075"/>
                    <a:pt x="8592" y="1072"/>
                  </a:cubicBezTo>
                  <a:lnTo>
                    <a:pt x="8592" y="1057"/>
                  </a:lnTo>
                  <a:cubicBezTo>
                    <a:pt x="8592" y="1053"/>
                    <a:pt x="8592" y="1046"/>
                    <a:pt x="8589" y="1042"/>
                  </a:cubicBezTo>
                  <a:cubicBezTo>
                    <a:pt x="8582" y="1035"/>
                    <a:pt x="8589" y="1013"/>
                    <a:pt x="8592" y="1002"/>
                  </a:cubicBezTo>
                  <a:cubicBezTo>
                    <a:pt x="8599" y="998"/>
                    <a:pt x="8599" y="991"/>
                    <a:pt x="8599" y="987"/>
                  </a:cubicBezTo>
                  <a:cubicBezTo>
                    <a:pt x="8596" y="984"/>
                    <a:pt x="8596" y="976"/>
                    <a:pt x="8592" y="972"/>
                  </a:cubicBezTo>
                  <a:cubicBezTo>
                    <a:pt x="8585" y="969"/>
                    <a:pt x="8592" y="965"/>
                    <a:pt x="8589" y="962"/>
                  </a:cubicBezTo>
                  <a:cubicBezTo>
                    <a:pt x="8589" y="954"/>
                    <a:pt x="8582" y="950"/>
                    <a:pt x="8574" y="947"/>
                  </a:cubicBezTo>
                  <a:cubicBezTo>
                    <a:pt x="8574" y="943"/>
                    <a:pt x="8577" y="940"/>
                    <a:pt x="8582" y="936"/>
                  </a:cubicBezTo>
                  <a:cubicBezTo>
                    <a:pt x="8552" y="921"/>
                    <a:pt x="8560" y="896"/>
                    <a:pt x="8574" y="870"/>
                  </a:cubicBezTo>
                  <a:cubicBezTo>
                    <a:pt x="8563" y="870"/>
                    <a:pt x="8552" y="870"/>
                    <a:pt x="8541" y="874"/>
                  </a:cubicBezTo>
                  <a:cubicBezTo>
                    <a:pt x="8526" y="874"/>
                    <a:pt x="8523" y="870"/>
                    <a:pt x="8530" y="862"/>
                  </a:cubicBezTo>
                  <a:cubicBezTo>
                    <a:pt x="8530" y="859"/>
                    <a:pt x="8533" y="855"/>
                    <a:pt x="8538" y="852"/>
                  </a:cubicBezTo>
                  <a:cubicBezTo>
                    <a:pt x="8538" y="848"/>
                    <a:pt x="8533" y="840"/>
                    <a:pt x="8533" y="837"/>
                  </a:cubicBezTo>
                  <a:cubicBezTo>
                    <a:pt x="8538" y="833"/>
                    <a:pt x="8541" y="830"/>
                    <a:pt x="8548" y="826"/>
                  </a:cubicBezTo>
                  <a:cubicBezTo>
                    <a:pt x="8552" y="822"/>
                    <a:pt x="8560" y="818"/>
                    <a:pt x="8567" y="815"/>
                  </a:cubicBezTo>
                  <a:cubicBezTo>
                    <a:pt x="8564" y="815"/>
                    <a:pt x="8562" y="813"/>
                    <a:pt x="8561" y="813"/>
                  </a:cubicBezTo>
                  <a:cubicBezTo>
                    <a:pt x="8560" y="813"/>
                    <a:pt x="8560" y="813"/>
                    <a:pt x="8560" y="815"/>
                  </a:cubicBezTo>
                  <a:cubicBezTo>
                    <a:pt x="8557" y="815"/>
                    <a:pt x="8556" y="816"/>
                    <a:pt x="8554" y="816"/>
                  </a:cubicBezTo>
                  <a:cubicBezTo>
                    <a:pt x="8549" y="816"/>
                    <a:pt x="8550" y="811"/>
                    <a:pt x="8545" y="811"/>
                  </a:cubicBezTo>
                  <a:cubicBezTo>
                    <a:pt x="8560" y="800"/>
                    <a:pt x="8533" y="800"/>
                    <a:pt x="8541" y="793"/>
                  </a:cubicBezTo>
                  <a:cubicBezTo>
                    <a:pt x="8530" y="789"/>
                    <a:pt x="8533" y="786"/>
                    <a:pt x="8530" y="778"/>
                  </a:cubicBezTo>
                  <a:cubicBezTo>
                    <a:pt x="8530" y="774"/>
                    <a:pt x="8526" y="767"/>
                    <a:pt x="8545" y="763"/>
                  </a:cubicBezTo>
                  <a:lnTo>
                    <a:pt x="8545" y="760"/>
                  </a:lnTo>
                  <a:cubicBezTo>
                    <a:pt x="8548" y="756"/>
                    <a:pt x="8555" y="749"/>
                    <a:pt x="8555" y="745"/>
                  </a:cubicBezTo>
                  <a:cubicBezTo>
                    <a:pt x="8555" y="741"/>
                    <a:pt x="8567" y="738"/>
                    <a:pt x="8555" y="738"/>
                  </a:cubicBezTo>
                  <a:cubicBezTo>
                    <a:pt x="8563" y="730"/>
                    <a:pt x="8552" y="730"/>
                    <a:pt x="8552" y="730"/>
                  </a:cubicBezTo>
                  <a:cubicBezTo>
                    <a:pt x="8541" y="730"/>
                    <a:pt x="8552" y="719"/>
                    <a:pt x="8545" y="719"/>
                  </a:cubicBezTo>
                  <a:cubicBezTo>
                    <a:pt x="8560" y="712"/>
                    <a:pt x="8548" y="705"/>
                    <a:pt x="8548" y="701"/>
                  </a:cubicBezTo>
                  <a:cubicBezTo>
                    <a:pt x="8552" y="697"/>
                    <a:pt x="8560" y="694"/>
                    <a:pt x="8567" y="686"/>
                  </a:cubicBezTo>
                  <a:cubicBezTo>
                    <a:pt x="8555" y="686"/>
                    <a:pt x="8552" y="690"/>
                    <a:pt x="8548" y="690"/>
                  </a:cubicBezTo>
                  <a:cubicBezTo>
                    <a:pt x="8541" y="690"/>
                    <a:pt x="8533" y="686"/>
                    <a:pt x="8526" y="683"/>
                  </a:cubicBezTo>
                  <a:lnTo>
                    <a:pt x="8526" y="679"/>
                  </a:lnTo>
                  <a:cubicBezTo>
                    <a:pt x="8533" y="668"/>
                    <a:pt x="8526" y="661"/>
                    <a:pt x="8523" y="653"/>
                  </a:cubicBezTo>
                  <a:cubicBezTo>
                    <a:pt x="8519" y="650"/>
                    <a:pt x="8516" y="646"/>
                    <a:pt x="8501" y="646"/>
                  </a:cubicBezTo>
                  <a:lnTo>
                    <a:pt x="8482" y="646"/>
                  </a:lnTo>
                  <a:cubicBezTo>
                    <a:pt x="8479" y="639"/>
                    <a:pt x="8479" y="628"/>
                    <a:pt x="8482" y="624"/>
                  </a:cubicBezTo>
                  <a:lnTo>
                    <a:pt x="8482" y="620"/>
                  </a:lnTo>
                  <a:cubicBezTo>
                    <a:pt x="8479" y="617"/>
                    <a:pt x="8475" y="617"/>
                    <a:pt x="8479" y="613"/>
                  </a:cubicBezTo>
                  <a:cubicBezTo>
                    <a:pt x="8482" y="609"/>
                    <a:pt x="8479" y="602"/>
                    <a:pt x="8486" y="595"/>
                  </a:cubicBezTo>
                  <a:cubicBezTo>
                    <a:pt x="8494" y="587"/>
                    <a:pt x="8489" y="587"/>
                    <a:pt x="8497" y="587"/>
                  </a:cubicBezTo>
                  <a:cubicBezTo>
                    <a:pt x="8504" y="584"/>
                    <a:pt x="8508" y="580"/>
                    <a:pt x="8516" y="580"/>
                  </a:cubicBezTo>
                  <a:cubicBezTo>
                    <a:pt x="8508" y="576"/>
                    <a:pt x="8497" y="576"/>
                    <a:pt x="8489" y="576"/>
                  </a:cubicBezTo>
                  <a:cubicBezTo>
                    <a:pt x="8482" y="573"/>
                    <a:pt x="8475" y="573"/>
                    <a:pt x="8479" y="565"/>
                  </a:cubicBezTo>
                  <a:cubicBezTo>
                    <a:pt x="8479" y="558"/>
                    <a:pt x="8475" y="551"/>
                    <a:pt x="8482" y="543"/>
                  </a:cubicBezTo>
                  <a:cubicBezTo>
                    <a:pt x="8486" y="536"/>
                    <a:pt x="8486" y="536"/>
                    <a:pt x="8508" y="532"/>
                  </a:cubicBezTo>
                  <a:cubicBezTo>
                    <a:pt x="8504" y="532"/>
                    <a:pt x="8504" y="529"/>
                    <a:pt x="8501" y="529"/>
                  </a:cubicBezTo>
                  <a:cubicBezTo>
                    <a:pt x="8489" y="529"/>
                    <a:pt x="8482" y="525"/>
                    <a:pt x="8472" y="525"/>
                  </a:cubicBezTo>
                  <a:cubicBezTo>
                    <a:pt x="8457" y="521"/>
                    <a:pt x="8445" y="514"/>
                    <a:pt x="8442" y="507"/>
                  </a:cubicBezTo>
                  <a:cubicBezTo>
                    <a:pt x="8438" y="499"/>
                    <a:pt x="8442" y="496"/>
                    <a:pt x="8428" y="496"/>
                  </a:cubicBezTo>
                  <a:lnTo>
                    <a:pt x="8428" y="488"/>
                  </a:lnTo>
                  <a:cubicBezTo>
                    <a:pt x="8428" y="485"/>
                    <a:pt x="8431" y="485"/>
                    <a:pt x="8428" y="481"/>
                  </a:cubicBezTo>
                  <a:cubicBezTo>
                    <a:pt x="8416" y="481"/>
                    <a:pt x="8420" y="477"/>
                    <a:pt x="8431" y="470"/>
                  </a:cubicBezTo>
                  <a:cubicBezTo>
                    <a:pt x="8435" y="470"/>
                    <a:pt x="8435" y="466"/>
                    <a:pt x="8438" y="463"/>
                  </a:cubicBezTo>
                  <a:cubicBezTo>
                    <a:pt x="8431" y="463"/>
                    <a:pt x="8423" y="466"/>
                    <a:pt x="8423" y="466"/>
                  </a:cubicBezTo>
                  <a:cubicBezTo>
                    <a:pt x="8421" y="464"/>
                    <a:pt x="8418" y="461"/>
                    <a:pt x="8413" y="461"/>
                  </a:cubicBezTo>
                  <a:cubicBezTo>
                    <a:pt x="8411" y="461"/>
                    <a:pt x="8409" y="461"/>
                    <a:pt x="8406" y="463"/>
                  </a:cubicBezTo>
                  <a:lnTo>
                    <a:pt x="8401" y="463"/>
                  </a:lnTo>
                  <a:cubicBezTo>
                    <a:pt x="8400" y="461"/>
                    <a:pt x="8399" y="461"/>
                    <a:pt x="8397" y="461"/>
                  </a:cubicBezTo>
                  <a:cubicBezTo>
                    <a:pt x="8395" y="461"/>
                    <a:pt x="8392" y="463"/>
                    <a:pt x="8387" y="463"/>
                  </a:cubicBezTo>
                  <a:cubicBezTo>
                    <a:pt x="8376" y="463"/>
                    <a:pt x="8372" y="455"/>
                    <a:pt x="8372" y="448"/>
                  </a:cubicBezTo>
                  <a:cubicBezTo>
                    <a:pt x="8372" y="444"/>
                    <a:pt x="8372" y="437"/>
                    <a:pt x="8369" y="433"/>
                  </a:cubicBezTo>
                  <a:cubicBezTo>
                    <a:pt x="8361" y="430"/>
                    <a:pt x="8361" y="422"/>
                    <a:pt x="8357" y="419"/>
                  </a:cubicBezTo>
                  <a:cubicBezTo>
                    <a:pt x="8357" y="415"/>
                    <a:pt x="8357" y="411"/>
                    <a:pt x="8354" y="408"/>
                  </a:cubicBezTo>
                  <a:cubicBezTo>
                    <a:pt x="8354" y="404"/>
                    <a:pt x="8347" y="400"/>
                    <a:pt x="8335" y="400"/>
                  </a:cubicBezTo>
                  <a:cubicBezTo>
                    <a:pt x="8328" y="400"/>
                    <a:pt x="8325" y="400"/>
                    <a:pt x="8321" y="393"/>
                  </a:cubicBezTo>
                  <a:cubicBezTo>
                    <a:pt x="8321" y="386"/>
                    <a:pt x="8317" y="378"/>
                    <a:pt x="8325" y="367"/>
                  </a:cubicBezTo>
                  <a:cubicBezTo>
                    <a:pt x="8325" y="364"/>
                    <a:pt x="8321" y="360"/>
                    <a:pt x="8321" y="360"/>
                  </a:cubicBezTo>
                  <a:cubicBezTo>
                    <a:pt x="8325" y="356"/>
                    <a:pt x="8328" y="353"/>
                    <a:pt x="8332" y="353"/>
                  </a:cubicBezTo>
                  <a:cubicBezTo>
                    <a:pt x="8332" y="349"/>
                    <a:pt x="8335" y="349"/>
                    <a:pt x="8335" y="345"/>
                  </a:cubicBezTo>
                  <a:cubicBezTo>
                    <a:pt x="8335" y="342"/>
                    <a:pt x="8328" y="338"/>
                    <a:pt x="8335" y="334"/>
                  </a:cubicBezTo>
                  <a:cubicBezTo>
                    <a:pt x="8347" y="331"/>
                    <a:pt x="8335" y="327"/>
                    <a:pt x="8343" y="323"/>
                  </a:cubicBezTo>
                  <a:cubicBezTo>
                    <a:pt x="8347" y="320"/>
                    <a:pt x="8343" y="316"/>
                    <a:pt x="8347" y="312"/>
                  </a:cubicBezTo>
                  <a:cubicBezTo>
                    <a:pt x="8350" y="309"/>
                    <a:pt x="8357" y="305"/>
                    <a:pt x="8361" y="298"/>
                  </a:cubicBezTo>
                  <a:lnTo>
                    <a:pt x="8365" y="298"/>
                  </a:lnTo>
                  <a:cubicBezTo>
                    <a:pt x="8357" y="298"/>
                    <a:pt x="8354" y="298"/>
                    <a:pt x="8350" y="294"/>
                  </a:cubicBezTo>
                  <a:cubicBezTo>
                    <a:pt x="8347" y="294"/>
                    <a:pt x="8347" y="290"/>
                    <a:pt x="8343" y="290"/>
                  </a:cubicBezTo>
                  <a:cubicBezTo>
                    <a:pt x="8343" y="287"/>
                    <a:pt x="8339" y="283"/>
                    <a:pt x="8343" y="283"/>
                  </a:cubicBezTo>
                  <a:cubicBezTo>
                    <a:pt x="8354" y="272"/>
                    <a:pt x="8347" y="268"/>
                    <a:pt x="8354" y="261"/>
                  </a:cubicBezTo>
                  <a:cubicBezTo>
                    <a:pt x="8357" y="257"/>
                    <a:pt x="8354" y="254"/>
                    <a:pt x="8357" y="250"/>
                  </a:cubicBezTo>
                  <a:cubicBezTo>
                    <a:pt x="8365" y="239"/>
                    <a:pt x="8376" y="228"/>
                    <a:pt x="8387" y="217"/>
                  </a:cubicBezTo>
                  <a:cubicBezTo>
                    <a:pt x="8382" y="217"/>
                    <a:pt x="8377" y="215"/>
                    <a:pt x="8371" y="215"/>
                  </a:cubicBezTo>
                  <a:cubicBezTo>
                    <a:pt x="8368" y="215"/>
                    <a:pt x="8365" y="216"/>
                    <a:pt x="8361" y="217"/>
                  </a:cubicBezTo>
                  <a:cubicBezTo>
                    <a:pt x="8357" y="217"/>
                    <a:pt x="8350" y="220"/>
                    <a:pt x="8343" y="220"/>
                  </a:cubicBezTo>
                  <a:lnTo>
                    <a:pt x="8335" y="220"/>
                  </a:lnTo>
                  <a:cubicBezTo>
                    <a:pt x="8332" y="213"/>
                    <a:pt x="8321" y="213"/>
                    <a:pt x="8317" y="210"/>
                  </a:cubicBezTo>
                  <a:cubicBezTo>
                    <a:pt x="8317" y="206"/>
                    <a:pt x="8310" y="206"/>
                    <a:pt x="8310" y="206"/>
                  </a:cubicBezTo>
                  <a:cubicBezTo>
                    <a:pt x="8317" y="198"/>
                    <a:pt x="8313" y="195"/>
                    <a:pt x="8313" y="191"/>
                  </a:cubicBezTo>
                  <a:cubicBezTo>
                    <a:pt x="8310" y="180"/>
                    <a:pt x="8317" y="169"/>
                    <a:pt x="8335" y="162"/>
                  </a:cubicBezTo>
                  <a:cubicBezTo>
                    <a:pt x="8339" y="158"/>
                    <a:pt x="8343" y="154"/>
                    <a:pt x="8343" y="154"/>
                  </a:cubicBezTo>
                  <a:cubicBezTo>
                    <a:pt x="8339" y="151"/>
                    <a:pt x="8354" y="144"/>
                    <a:pt x="8350" y="136"/>
                  </a:cubicBezTo>
                  <a:lnTo>
                    <a:pt x="8350" y="136"/>
                  </a:lnTo>
                  <a:cubicBezTo>
                    <a:pt x="8339" y="144"/>
                    <a:pt x="8325" y="144"/>
                    <a:pt x="8313" y="147"/>
                  </a:cubicBezTo>
                  <a:cubicBezTo>
                    <a:pt x="8303" y="154"/>
                    <a:pt x="8291" y="151"/>
                    <a:pt x="8281" y="158"/>
                  </a:cubicBezTo>
                  <a:cubicBezTo>
                    <a:pt x="8277" y="154"/>
                    <a:pt x="8277" y="147"/>
                    <a:pt x="8269" y="144"/>
                  </a:cubicBezTo>
                  <a:cubicBezTo>
                    <a:pt x="8262" y="140"/>
                    <a:pt x="8262" y="136"/>
                    <a:pt x="8259" y="132"/>
                  </a:cubicBezTo>
                  <a:cubicBezTo>
                    <a:pt x="8256" y="133"/>
                    <a:pt x="8254" y="133"/>
                    <a:pt x="8252" y="133"/>
                  </a:cubicBezTo>
                  <a:cubicBezTo>
                    <a:pt x="8244" y="133"/>
                    <a:pt x="8239" y="129"/>
                    <a:pt x="8237" y="129"/>
                  </a:cubicBezTo>
                  <a:cubicBezTo>
                    <a:pt x="8225" y="125"/>
                    <a:pt x="8215" y="122"/>
                    <a:pt x="8215" y="114"/>
                  </a:cubicBezTo>
                  <a:cubicBezTo>
                    <a:pt x="8215" y="110"/>
                    <a:pt x="8211" y="107"/>
                    <a:pt x="8211" y="100"/>
                  </a:cubicBezTo>
                  <a:cubicBezTo>
                    <a:pt x="8225" y="92"/>
                    <a:pt x="8218" y="85"/>
                    <a:pt x="8233" y="74"/>
                  </a:cubicBezTo>
                  <a:cubicBezTo>
                    <a:pt x="8229" y="66"/>
                    <a:pt x="8251" y="56"/>
                    <a:pt x="8233" y="52"/>
                  </a:cubicBezTo>
                  <a:cubicBezTo>
                    <a:pt x="8233" y="44"/>
                    <a:pt x="8225" y="41"/>
                    <a:pt x="8225" y="37"/>
                  </a:cubicBezTo>
                  <a:lnTo>
                    <a:pt x="8207" y="19"/>
                  </a:lnTo>
                  <a:cubicBezTo>
                    <a:pt x="8202" y="15"/>
                    <a:pt x="8199" y="15"/>
                    <a:pt x="8195" y="15"/>
                  </a:cubicBezTo>
                  <a:cubicBezTo>
                    <a:pt x="8191" y="15"/>
                    <a:pt x="8185" y="15"/>
                    <a:pt x="8174" y="15"/>
                  </a:cubicBezTo>
                  <a:cubicBezTo>
                    <a:pt x="8159" y="15"/>
                    <a:pt x="8145" y="22"/>
                    <a:pt x="8130" y="22"/>
                  </a:cubicBezTo>
                  <a:cubicBezTo>
                    <a:pt x="8125" y="22"/>
                    <a:pt x="8120" y="24"/>
                    <a:pt x="8115" y="24"/>
                  </a:cubicBezTo>
                  <a:cubicBezTo>
                    <a:pt x="8113" y="24"/>
                    <a:pt x="8110" y="24"/>
                    <a:pt x="8108" y="22"/>
                  </a:cubicBezTo>
                  <a:cubicBezTo>
                    <a:pt x="8099" y="26"/>
                    <a:pt x="8092" y="27"/>
                    <a:pt x="8086" y="27"/>
                  </a:cubicBezTo>
                  <a:cubicBezTo>
                    <a:pt x="8079" y="27"/>
                    <a:pt x="8072" y="26"/>
                    <a:pt x="8064" y="26"/>
                  </a:cubicBezTo>
                  <a:cubicBezTo>
                    <a:pt x="8064" y="22"/>
                    <a:pt x="8061" y="19"/>
                    <a:pt x="8068" y="12"/>
                  </a:cubicBezTo>
                  <a:cubicBezTo>
                    <a:pt x="8071" y="8"/>
                    <a:pt x="8071" y="4"/>
                    <a:pt x="8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1"/>
            <p:cNvSpPr/>
            <p:nvPr/>
          </p:nvSpPr>
          <p:spPr>
            <a:xfrm>
              <a:off x="3624601" y="2820175"/>
              <a:ext cx="196" cy="245"/>
            </a:xfrm>
            <a:custGeom>
              <a:avLst/>
              <a:gdLst/>
              <a:ahLst/>
              <a:cxnLst/>
              <a:rect l="l" t="t" r="r" b="b"/>
              <a:pathLst>
                <a:path w="4" h="5" extrusionOk="0">
                  <a:moveTo>
                    <a:pt x="0" y="1"/>
                  </a:moveTo>
                  <a:lnTo>
                    <a:pt x="0" y="4"/>
                  </a:ln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1"/>
            <p:cNvSpPr/>
            <p:nvPr/>
          </p:nvSpPr>
          <p:spPr>
            <a:xfrm>
              <a:off x="3703071" y="2794608"/>
              <a:ext cx="196" cy="245"/>
            </a:xfrm>
            <a:custGeom>
              <a:avLst/>
              <a:gdLst/>
              <a:ahLst/>
              <a:cxnLst/>
              <a:rect l="l" t="t" r="r" b="b"/>
              <a:pathLst>
                <a:path w="4" h="5" extrusionOk="0">
                  <a:moveTo>
                    <a:pt x="0" y="1"/>
                  </a:moveTo>
                  <a:lnTo>
                    <a:pt x="0" y="4"/>
                  </a:lnTo>
                  <a:lnTo>
                    <a:pt x="4" y="4"/>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1"/>
            <p:cNvSpPr/>
            <p:nvPr/>
          </p:nvSpPr>
          <p:spPr>
            <a:xfrm>
              <a:off x="3916445" y="2621867"/>
              <a:ext cx="49" cy="245"/>
            </a:xfrm>
            <a:custGeom>
              <a:avLst/>
              <a:gdLst/>
              <a:ahLst/>
              <a:cxnLst/>
              <a:rect l="l" t="t" r="r" b="b"/>
              <a:pathLst>
                <a:path w="1" h="5" extrusionOk="0">
                  <a:moveTo>
                    <a:pt x="0" y="4"/>
                  </a:moveTo>
                  <a:lnTo>
                    <a:pt x="0" y="4"/>
                  </a:lnTo>
                  <a:lnTo>
                    <a:pt x="0" y="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1"/>
            <p:cNvSpPr/>
            <p:nvPr/>
          </p:nvSpPr>
          <p:spPr>
            <a:xfrm>
              <a:off x="3614836" y="3059460"/>
              <a:ext cx="250920" cy="124700"/>
            </a:xfrm>
            <a:custGeom>
              <a:avLst/>
              <a:gdLst/>
              <a:ahLst/>
              <a:cxnLst/>
              <a:rect l="l" t="t" r="r" b="b"/>
              <a:pathLst>
                <a:path w="5113" h="2541" extrusionOk="0">
                  <a:moveTo>
                    <a:pt x="1468" y="101"/>
                  </a:moveTo>
                  <a:lnTo>
                    <a:pt x="1472" y="104"/>
                  </a:lnTo>
                  <a:lnTo>
                    <a:pt x="1464" y="104"/>
                  </a:lnTo>
                  <a:cubicBezTo>
                    <a:pt x="1468" y="104"/>
                    <a:pt x="1468" y="104"/>
                    <a:pt x="1468" y="101"/>
                  </a:cubicBezTo>
                  <a:close/>
                  <a:moveTo>
                    <a:pt x="2645" y="1967"/>
                  </a:moveTo>
                  <a:cubicBezTo>
                    <a:pt x="2648" y="1967"/>
                    <a:pt x="2648" y="1967"/>
                    <a:pt x="2652" y="1971"/>
                  </a:cubicBezTo>
                  <a:lnTo>
                    <a:pt x="2645" y="1971"/>
                  </a:lnTo>
                  <a:lnTo>
                    <a:pt x="2645" y="1967"/>
                  </a:lnTo>
                  <a:close/>
                  <a:moveTo>
                    <a:pt x="2821" y="1993"/>
                  </a:moveTo>
                  <a:lnTo>
                    <a:pt x="2824" y="1996"/>
                  </a:lnTo>
                  <a:lnTo>
                    <a:pt x="2821" y="1996"/>
                  </a:lnTo>
                  <a:lnTo>
                    <a:pt x="2821" y="1993"/>
                  </a:lnTo>
                  <a:close/>
                  <a:moveTo>
                    <a:pt x="4376" y="2118"/>
                  </a:moveTo>
                  <a:lnTo>
                    <a:pt x="4376" y="2121"/>
                  </a:lnTo>
                  <a:cubicBezTo>
                    <a:pt x="4376" y="2118"/>
                    <a:pt x="4372" y="2118"/>
                    <a:pt x="4372" y="2118"/>
                  </a:cubicBezTo>
                  <a:close/>
                  <a:moveTo>
                    <a:pt x="4317" y="2143"/>
                  </a:moveTo>
                  <a:cubicBezTo>
                    <a:pt x="4320" y="2143"/>
                    <a:pt x="4320" y="2147"/>
                    <a:pt x="4320" y="2150"/>
                  </a:cubicBezTo>
                  <a:cubicBezTo>
                    <a:pt x="4317" y="2147"/>
                    <a:pt x="4317" y="2147"/>
                    <a:pt x="4317" y="2143"/>
                  </a:cubicBezTo>
                  <a:close/>
                  <a:moveTo>
                    <a:pt x="3672" y="2169"/>
                  </a:moveTo>
                  <a:cubicBezTo>
                    <a:pt x="3672" y="2169"/>
                    <a:pt x="3675" y="2169"/>
                    <a:pt x="3679" y="2172"/>
                  </a:cubicBezTo>
                  <a:cubicBezTo>
                    <a:pt x="3675" y="2172"/>
                    <a:pt x="3672" y="2172"/>
                    <a:pt x="3672" y="2169"/>
                  </a:cubicBezTo>
                  <a:close/>
                  <a:moveTo>
                    <a:pt x="3914" y="2253"/>
                  </a:moveTo>
                  <a:lnTo>
                    <a:pt x="3914" y="2257"/>
                  </a:lnTo>
                  <a:lnTo>
                    <a:pt x="3914" y="2260"/>
                  </a:lnTo>
                  <a:cubicBezTo>
                    <a:pt x="3914" y="2257"/>
                    <a:pt x="3910" y="2257"/>
                    <a:pt x="3910" y="2257"/>
                  </a:cubicBezTo>
                  <a:lnTo>
                    <a:pt x="3914" y="2253"/>
                  </a:lnTo>
                  <a:close/>
                  <a:moveTo>
                    <a:pt x="4024" y="2264"/>
                  </a:moveTo>
                  <a:lnTo>
                    <a:pt x="4024" y="2268"/>
                  </a:lnTo>
                  <a:lnTo>
                    <a:pt x="4020" y="2268"/>
                  </a:lnTo>
                  <a:lnTo>
                    <a:pt x="4020" y="2264"/>
                  </a:lnTo>
                  <a:close/>
                  <a:moveTo>
                    <a:pt x="4030" y="2266"/>
                  </a:moveTo>
                  <a:cubicBezTo>
                    <a:pt x="4031" y="2266"/>
                    <a:pt x="4032" y="2269"/>
                    <a:pt x="4034" y="2272"/>
                  </a:cubicBezTo>
                  <a:cubicBezTo>
                    <a:pt x="4027" y="2272"/>
                    <a:pt x="4027" y="2268"/>
                    <a:pt x="4027" y="2268"/>
                  </a:cubicBezTo>
                  <a:cubicBezTo>
                    <a:pt x="4028" y="2267"/>
                    <a:pt x="4029" y="2266"/>
                    <a:pt x="4030" y="2266"/>
                  </a:cubicBezTo>
                  <a:close/>
                  <a:moveTo>
                    <a:pt x="4724" y="2268"/>
                  </a:moveTo>
                  <a:lnTo>
                    <a:pt x="4724" y="2272"/>
                  </a:lnTo>
                  <a:lnTo>
                    <a:pt x="4720" y="2268"/>
                  </a:lnTo>
                  <a:close/>
                  <a:moveTo>
                    <a:pt x="4049" y="2268"/>
                  </a:moveTo>
                  <a:lnTo>
                    <a:pt x="4053" y="2272"/>
                  </a:lnTo>
                  <a:cubicBezTo>
                    <a:pt x="4053" y="2272"/>
                    <a:pt x="4049" y="2272"/>
                    <a:pt x="4049" y="2275"/>
                  </a:cubicBezTo>
                  <a:lnTo>
                    <a:pt x="4049" y="2268"/>
                  </a:lnTo>
                  <a:close/>
                  <a:moveTo>
                    <a:pt x="4517" y="2310"/>
                  </a:moveTo>
                  <a:cubicBezTo>
                    <a:pt x="4518" y="2310"/>
                    <a:pt x="4520" y="2311"/>
                    <a:pt x="4522" y="2312"/>
                  </a:cubicBezTo>
                  <a:cubicBezTo>
                    <a:pt x="4518" y="2312"/>
                    <a:pt x="4518" y="2312"/>
                    <a:pt x="4515" y="2316"/>
                  </a:cubicBezTo>
                  <a:cubicBezTo>
                    <a:pt x="4515" y="2313"/>
                    <a:pt x="4515" y="2310"/>
                    <a:pt x="4517" y="2310"/>
                  </a:cubicBezTo>
                  <a:close/>
                  <a:moveTo>
                    <a:pt x="4555" y="2319"/>
                  </a:moveTo>
                  <a:lnTo>
                    <a:pt x="4559" y="2323"/>
                  </a:lnTo>
                  <a:lnTo>
                    <a:pt x="4555" y="2326"/>
                  </a:lnTo>
                  <a:lnTo>
                    <a:pt x="4555" y="2323"/>
                  </a:lnTo>
                  <a:lnTo>
                    <a:pt x="4555" y="2319"/>
                  </a:lnTo>
                  <a:close/>
                  <a:moveTo>
                    <a:pt x="4445" y="2330"/>
                  </a:moveTo>
                  <a:lnTo>
                    <a:pt x="4442" y="2334"/>
                  </a:lnTo>
                  <a:lnTo>
                    <a:pt x="4442" y="2330"/>
                  </a:lnTo>
                  <a:close/>
                  <a:moveTo>
                    <a:pt x="4562" y="2326"/>
                  </a:moveTo>
                  <a:cubicBezTo>
                    <a:pt x="4562" y="2330"/>
                    <a:pt x="4562" y="2330"/>
                    <a:pt x="4559" y="2334"/>
                  </a:cubicBezTo>
                  <a:cubicBezTo>
                    <a:pt x="4555" y="2334"/>
                    <a:pt x="4552" y="2334"/>
                    <a:pt x="4552" y="2326"/>
                  </a:cubicBezTo>
                  <a:lnTo>
                    <a:pt x="4552" y="2326"/>
                  </a:lnTo>
                  <a:lnTo>
                    <a:pt x="4555" y="2330"/>
                  </a:lnTo>
                  <a:cubicBezTo>
                    <a:pt x="4559" y="2330"/>
                    <a:pt x="4559" y="2326"/>
                    <a:pt x="4562" y="2326"/>
                  </a:cubicBezTo>
                  <a:close/>
                  <a:moveTo>
                    <a:pt x="4508" y="2341"/>
                  </a:moveTo>
                  <a:lnTo>
                    <a:pt x="4508" y="2345"/>
                  </a:lnTo>
                  <a:lnTo>
                    <a:pt x="4504" y="2341"/>
                  </a:lnTo>
                  <a:close/>
                  <a:moveTo>
                    <a:pt x="4133" y="2356"/>
                  </a:moveTo>
                  <a:cubicBezTo>
                    <a:pt x="4134" y="2357"/>
                    <a:pt x="4134" y="2358"/>
                    <a:pt x="4134" y="2360"/>
                  </a:cubicBezTo>
                  <a:cubicBezTo>
                    <a:pt x="4130" y="2360"/>
                    <a:pt x="4126" y="2360"/>
                    <a:pt x="4130" y="2356"/>
                  </a:cubicBezTo>
                  <a:cubicBezTo>
                    <a:pt x="4132" y="2356"/>
                    <a:pt x="4133" y="2356"/>
                    <a:pt x="4133" y="2356"/>
                  </a:cubicBezTo>
                  <a:close/>
                  <a:moveTo>
                    <a:pt x="4574" y="2385"/>
                  </a:moveTo>
                  <a:lnTo>
                    <a:pt x="4574" y="2389"/>
                  </a:lnTo>
                  <a:lnTo>
                    <a:pt x="4570" y="2389"/>
                  </a:lnTo>
                  <a:lnTo>
                    <a:pt x="4566" y="2385"/>
                  </a:lnTo>
                  <a:close/>
                  <a:moveTo>
                    <a:pt x="4148" y="2414"/>
                  </a:moveTo>
                  <a:lnTo>
                    <a:pt x="4148" y="2418"/>
                  </a:lnTo>
                  <a:lnTo>
                    <a:pt x="4144" y="2414"/>
                  </a:lnTo>
                  <a:close/>
                  <a:moveTo>
                    <a:pt x="4460" y="2462"/>
                  </a:moveTo>
                  <a:lnTo>
                    <a:pt x="4456" y="2466"/>
                  </a:lnTo>
                  <a:lnTo>
                    <a:pt x="4456" y="2462"/>
                  </a:lnTo>
                  <a:close/>
                  <a:moveTo>
                    <a:pt x="820" y="1"/>
                  </a:moveTo>
                  <a:cubicBezTo>
                    <a:pt x="816" y="1"/>
                    <a:pt x="813" y="2"/>
                    <a:pt x="812" y="2"/>
                  </a:cubicBezTo>
                  <a:cubicBezTo>
                    <a:pt x="802" y="5"/>
                    <a:pt x="798" y="10"/>
                    <a:pt x="791" y="10"/>
                  </a:cubicBezTo>
                  <a:cubicBezTo>
                    <a:pt x="790" y="10"/>
                    <a:pt x="788" y="10"/>
                    <a:pt x="786" y="9"/>
                  </a:cubicBezTo>
                  <a:lnTo>
                    <a:pt x="782" y="9"/>
                  </a:lnTo>
                  <a:cubicBezTo>
                    <a:pt x="780" y="13"/>
                    <a:pt x="778" y="14"/>
                    <a:pt x="776" y="14"/>
                  </a:cubicBezTo>
                  <a:cubicBezTo>
                    <a:pt x="775" y="14"/>
                    <a:pt x="773" y="13"/>
                    <a:pt x="771" y="13"/>
                  </a:cubicBezTo>
                  <a:cubicBezTo>
                    <a:pt x="764" y="13"/>
                    <a:pt x="760" y="9"/>
                    <a:pt x="760" y="2"/>
                  </a:cubicBezTo>
                  <a:cubicBezTo>
                    <a:pt x="749" y="6"/>
                    <a:pt x="738" y="6"/>
                    <a:pt x="727" y="6"/>
                  </a:cubicBezTo>
                  <a:cubicBezTo>
                    <a:pt x="720" y="9"/>
                    <a:pt x="716" y="9"/>
                    <a:pt x="712" y="13"/>
                  </a:cubicBezTo>
                  <a:lnTo>
                    <a:pt x="709" y="16"/>
                  </a:lnTo>
                  <a:lnTo>
                    <a:pt x="698" y="16"/>
                  </a:lnTo>
                  <a:cubicBezTo>
                    <a:pt x="698" y="19"/>
                    <a:pt x="697" y="20"/>
                    <a:pt x="695" y="20"/>
                  </a:cubicBezTo>
                  <a:cubicBezTo>
                    <a:pt x="694" y="20"/>
                    <a:pt x="691" y="19"/>
                    <a:pt x="689" y="19"/>
                  </a:cubicBezTo>
                  <a:cubicBezTo>
                    <a:pt x="688" y="19"/>
                    <a:pt x="687" y="19"/>
                    <a:pt x="687" y="20"/>
                  </a:cubicBezTo>
                  <a:cubicBezTo>
                    <a:pt x="687" y="24"/>
                    <a:pt x="676" y="24"/>
                    <a:pt x="676" y="28"/>
                  </a:cubicBezTo>
                  <a:cubicBezTo>
                    <a:pt x="668" y="28"/>
                    <a:pt x="672" y="35"/>
                    <a:pt x="668" y="38"/>
                  </a:cubicBezTo>
                  <a:cubicBezTo>
                    <a:pt x="666" y="37"/>
                    <a:pt x="664" y="37"/>
                    <a:pt x="663" y="37"/>
                  </a:cubicBezTo>
                  <a:cubicBezTo>
                    <a:pt x="659" y="37"/>
                    <a:pt x="656" y="39"/>
                    <a:pt x="654" y="42"/>
                  </a:cubicBezTo>
                  <a:cubicBezTo>
                    <a:pt x="650" y="50"/>
                    <a:pt x="646" y="53"/>
                    <a:pt x="636" y="53"/>
                  </a:cubicBezTo>
                  <a:cubicBezTo>
                    <a:pt x="636" y="57"/>
                    <a:pt x="634" y="58"/>
                    <a:pt x="631" y="58"/>
                  </a:cubicBezTo>
                  <a:cubicBezTo>
                    <a:pt x="629" y="58"/>
                    <a:pt x="626" y="57"/>
                    <a:pt x="624" y="57"/>
                  </a:cubicBezTo>
                  <a:cubicBezTo>
                    <a:pt x="621" y="60"/>
                    <a:pt x="614" y="60"/>
                    <a:pt x="610" y="64"/>
                  </a:cubicBezTo>
                  <a:cubicBezTo>
                    <a:pt x="599" y="68"/>
                    <a:pt x="588" y="68"/>
                    <a:pt x="580" y="79"/>
                  </a:cubicBezTo>
                  <a:cubicBezTo>
                    <a:pt x="580" y="80"/>
                    <a:pt x="579" y="80"/>
                    <a:pt x="578" y="80"/>
                  </a:cubicBezTo>
                  <a:cubicBezTo>
                    <a:pt x="577" y="80"/>
                    <a:pt x="577" y="80"/>
                    <a:pt x="577" y="82"/>
                  </a:cubicBezTo>
                  <a:cubicBezTo>
                    <a:pt x="573" y="82"/>
                    <a:pt x="566" y="82"/>
                    <a:pt x="566" y="90"/>
                  </a:cubicBezTo>
                  <a:lnTo>
                    <a:pt x="555" y="90"/>
                  </a:lnTo>
                  <a:cubicBezTo>
                    <a:pt x="551" y="94"/>
                    <a:pt x="555" y="97"/>
                    <a:pt x="548" y="97"/>
                  </a:cubicBezTo>
                  <a:cubicBezTo>
                    <a:pt x="544" y="97"/>
                    <a:pt x="540" y="101"/>
                    <a:pt x="540" y="104"/>
                  </a:cubicBezTo>
                  <a:lnTo>
                    <a:pt x="540" y="108"/>
                  </a:lnTo>
                  <a:cubicBezTo>
                    <a:pt x="536" y="112"/>
                    <a:pt x="533" y="119"/>
                    <a:pt x="529" y="123"/>
                  </a:cubicBezTo>
                  <a:cubicBezTo>
                    <a:pt x="529" y="126"/>
                    <a:pt x="533" y="130"/>
                    <a:pt x="526" y="134"/>
                  </a:cubicBezTo>
                  <a:cubicBezTo>
                    <a:pt x="529" y="138"/>
                    <a:pt x="526" y="141"/>
                    <a:pt x="522" y="141"/>
                  </a:cubicBezTo>
                  <a:lnTo>
                    <a:pt x="522" y="145"/>
                  </a:lnTo>
                  <a:cubicBezTo>
                    <a:pt x="522" y="152"/>
                    <a:pt x="522" y="152"/>
                    <a:pt x="518" y="156"/>
                  </a:cubicBezTo>
                  <a:cubicBezTo>
                    <a:pt x="514" y="160"/>
                    <a:pt x="511" y="163"/>
                    <a:pt x="507" y="170"/>
                  </a:cubicBezTo>
                  <a:lnTo>
                    <a:pt x="511" y="170"/>
                  </a:lnTo>
                  <a:lnTo>
                    <a:pt x="511" y="178"/>
                  </a:lnTo>
                  <a:lnTo>
                    <a:pt x="511" y="182"/>
                  </a:lnTo>
                  <a:cubicBezTo>
                    <a:pt x="504" y="185"/>
                    <a:pt x="504" y="192"/>
                    <a:pt x="507" y="200"/>
                  </a:cubicBezTo>
                  <a:lnTo>
                    <a:pt x="507" y="204"/>
                  </a:lnTo>
                  <a:cubicBezTo>
                    <a:pt x="504" y="204"/>
                    <a:pt x="507" y="207"/>
                    <a:pt x="504" y="211"/>
                  </a:cubicBezTo>
                  <a:cubicBezTo>
                    <a:pt x="500" y="211"/>
                    <a:pt x="504" y="214"/>
                    <a:pt x="504" y="218"/>
                  </a:cubicBezTo>
                  <a:cubicBezTo>
                    <a:pt x="504" y="222"/>
                    <a:pt x="500" y="222"/>
                    <a:pt x="500" y="226"/>
                  </a:cubicBezTo>
                  <a:cubicBezTo>
                    <a:pt x="500" y="233"/>
                    <a:pt x="504" y="240"/>
                    <a:pt x="500" y="251"/>
                  </a:cubicBezTo>
                  <a:lnTo>
                    <a:pt x="500" y="255"/>
                  </a:lnTo>
                  <a:cubicBezTo>
                    <a:pt x="507" y="262"/>
                    <a:pt x="504" y="273"/>
                    <a:pt x="511" y="280"/>
                  </a:cubicBezTo>
                  <a:lnTo>
                    <a:pt x="507" y="280"/>
                  </a:lnTo>
                  <a:cubicBezTo>
                    <a:pt x="511" y="284"/>
                    <a:pt x="514" y="288"/>
                    <a:pt x="514" y="292"/>
                  </a:cubicBezTo>
                  <a:cubicBezTo>
                    <a:pt x="514" y="295"/>
                    <a:pt x="522" y="295"/>
                    <a:pt x="522" y="299"/>
                  </a:cubicBezTo>
                  <a:cubicBezTo>
                    <a:pt x="529" y="299"/>
                    <a:pt x="533" y="310"/>
                    <a:pt x="540" y="314"/>
                  </a:cubicBezTo>
                  <a:lnTo>
                    <a:pt x="544" y="317"/>
                  </a:lnTo>
                  <a:cubicBezTo>
                    <a:pt x="544" y="317"/>
                    <a:pt x="548" y="314"/>
                    <a:pt x="551" y="310"/>
                  </a:cubicBezTo>
                  <a:lnTo>
                    <a:pt x="551" y="310"/>
                  </a:lnTo>
                  <a:cubicBezTo>
                    <a:pt x="551" y="317"/>
                    <a:pt x="548" y="317"/>
                    <a:pt x="551" y="321"/>
                  </a:cubicBezTo>
                  <a:lnTo>
                    <a:pt x="551" y="328"/>
                  </a:lnTo>
                  <a:cubicBezTo>
                    <a:pt x="555" y="328"/>
                    <a:pt x="558" y="332"/>
                    <a:pt x="555" y="336"/>
                  </a:cubicBezTo>
                  <a:cubicBezTo>
                    <a:pt x="552" y="336"/>
                    <a:pt x="551" y="343"/>
                    <a:pt x="547" y="343"/>
                  </a:cubicBezTo>
                  <a:cubicBezTo>
                    <a:pt x="546" y="343"/>
                    <a:pt x="545" y="343"/>
                    <a:pt x="544" y="343"/>
                  </a:cubicBezTo>
                  <a:cubicBezTo>
                    <a:pt x="542" y="346"/>
                    <a:pt x="539" y="347"/>
                    <a:pt x="536" y="347"/>
                  </a:cubicBezTo>
                  <a:cubicBezTo>
                    <a:pt x="533" y="347"/>
                    <a:pt x="529" y="346"/>
                    <a:pt x="526" y="346"/>
                  </a:cubicBezTo>
                  <a:cubicBezTo>
                    <a:pt x="524" y="347"/>
                    <a:pt x="522" y="347"/>
                    <a:pt x="521" y="347"/>
                  </a:cubicBezTo>
                  <a:cubicBezTo>
                    <a:pt x="517" y="347"/>
                    <a:pt x="515" y="345"/>
                    <a:pt x="513" y="345"/>
                  </a:cubicBezTo>
                  <a:cubicBezTo>
                    <a:pt x="512" y="345"/>
                    <a:pt x="511" y="345"/>
                    <a:pt x="511" y="346"/>
                  </a:cubicBezTo>
                  <a:lnTo>
                    <a:pt x="507" y="346"/>
                  </a:lnTo>
                  <a:cubicBezTo>
                    <a:pt x="503" y="345"/>
                    <a:pt x="500" y="344"/>
                    <a:pt x="497" y="344"/>
                  </a:cubicBezTo>
                  <a:cubicBezTo>
                    <a:pt x="493" y="344"/>
                    <a:pt x="490" y="347"/>
                    <a:pt x="485" y="354"/>
                  </a:cubicBezTo>
                  <a:cubicBezTo>
                    <a:pt x="483" y="357"/>
                    <a:pt x="478" y="359"/>
                    <a:pt x="475" y="359"/>
                  </a:cubicBezTo>
                  <a:cubicBezTo>
                    <a:pt x="474" y="359"/>
                    <a:pt x="474" y="359"/>
                    <a:pt x="474" y="358"/>
                  </a:cubicBezTo>
                  <a:cubicBezTo>
                    <a:pt x="467" y="354"/>
                    <a:pt x="460" y="354"/>
                    <a:pt x="460" y="343"/>
                  </a:cubicBezTo>
                  <a:lnTo>
                    <a:pt x="456" y="343"/>
                  </a:lnTo>
                  <a:cubicBezTo>
                    <a:pt x="452" y="343"/>
                    <a:pt x="452" y="339"/>
                    <a:pt x="448" y="336"/>
                  </a:cubicBezTo>
                  <a:cubicBezTo>
                    <a:pt x="441" y="324"/>
                    <a:pt x="438" y="314"/>
                    <a:pt x="434" y="302"/>
                  </a:cubicBezTo>
                  <a:lnTo>
                    <a:pt x="438" y="302"/>
                  </a:lnTo>
                  <a:cubicBezTo>
                    <a:pt x="441" y="302"/>
                    <a:pt x="441" y="302"/>
                    <a:pt x="441" y="299"/>
                  </a:cubicBezTo>
                  <a:lnTo>
                    <a:pt x="438" y="299"/>
                  </a:lnTo>
                  <a:cubicBezTo>
                    <a:pt x="430" y="295"/>
                    <a:pt x="430" y="292"/>
                    <a:pt x="430" y="284"/>
                  </a:cubicBezTo>
                  <a:lnTo>
                    <a:pt x="434" y="280"/>
                  </a:lnTo>
                  <a:cubicBezTo>
                    <a:pt x="430" y="280"/>
                    <a:pt x="426" y="280"/>
                    <a:pt x="426" y="277"/>
                  </a:cubicBezTo>
                  <a:cubicBezTo>
                    <a:pt x="423" y="273"/>
                    <a:pt x="423" y="270"/>
                    <a:pt x="423" y="270"/>
                  </a:cubicBezTo>
                  <a:cubicBezTo>
                    <a:pt x="419" y="262"/>
                    <a:pt x="419" y="255"/>
                    <a:pt x="412" y="248"/>
                  </a:cubicBezTo>
                  <a:lnTo>
                    <a:pt x="412" y="244"/>
                  </a:lnTo>
                  <a:cubicBezTo>
                    <a:pt x="419" y="244"/>
                    <a:pt x="419" y="251"/>
                    <a:pt x="423" y="255"/>
                  </a:cubicBezTo>
                  <a:cubicBezTo>
                    <a:pt x="423" y="244"/>
                    <a:pt x="415" y="240"/>
                    <a:pt x="408" y="240"/>
                  </a:cubicBezTo>
                  <a:cubicBezTo>
                    <a:pt x="408" y="236"/>
                    <a:pt x="408" y="236"/>
                    <a:pt x="412" y="236"/>
                  </a:cubicBezTo>
                  <a:cubicBezTo>
                    <a:pt x="408" y="233"/>
                    <a:pt x="404" y="233"/>
                    <a:pt x="404" y="229"/>
                  </a:cubicBezTo>
                  <a:cubicBezTo>
                    <a:pt x="401" y="222"/>
                    <a:pt x="397" y="222"/>
                    <a:pt x="393" y="214"/>
                  </a:cubicBezTo>
                  <a:cubicBezTo>
                    <a:pt x="390" y="211"/>
                    <a:pt x="390" y="207"/>
                    <a:pt x="390" y="204"/>
                  </a:cubicBezTo>
                  <a:cubicBezTo>
                    <a:pt x="390" y="200"/>
                    <a:pt x="393" y="196"/>
                    <a:pt x="390" y="196"/>
                  </a:cubicBezTo>
                  <a:cubicBezTo>
                    <a:pt x="386" y="192"/>
                    <a:pt x="386" y="189"/>
                    <a:pt x="382" y="185"/>
                  </a:cubicBezTo>
                  <a:cubicBezTo>
                    <a:pt x="382" y="182"/>
                    <a:pt x="375" y="178"/>
                    <a:pt x="375" y="170"/>
                  </a:cubicBezTo>
                  <a:lnTo>
                    <a:pt x="371" y="170"/>
                  </a:lnTo>
                  <a:lnTo>
                    <a:pt x="371" y="174"/>
                  </a:lnTo>
                  <a:cubicBezTo>
                    <a:pt x="379" y="182"/>
                    <a:pt x="375" y="192"/>
                    <a:pt x="382" y="200"/>
                  </a:cubicBezTo>
                  <a:lnTo>
                    <a:pt x="386" y="204"/>
                  </a:lnTo>
                  <a:cubicBezTo>
                    <a:pt x="390" y="211"/>
                    <a:pt x="386" y="214"/>
                    <a:pt x="382" y="222"/>
                  </a:cubicBezTo>
                  <a:cubicBezTo>
                    <a:pt x="381" y="221"/>
                    <a:pt x="380" y="220"/>
                    <a:pt x="379" y="220"/>
                  </a:cubicBezTo>
                  <a:cubicBezTo>
                    <a:pt x="377" y="220"/>
                    <a:pt x="376" y="223"/>
                    <a:pt x="379" y="226"/>
                  </a:cubicBezTo>
                  <a:lnTo>
                    <a:pt x="379" y="229"/>
                  </a:lnTo>
                  <a:cubicBezTo>
                    <a:pt x="382" y="233"/>
                    <a:pt x="390" y="248"/>
                    <a:pt x="390" y="251"/>
                  </a:cubicBezTo>
                  <a:cubicBezTo>
                    <a:pt x="390" y="255"/>
                    <a:pt x="393" y="258"/>
                    <a:pt x="393" y="262"/>
                  </a:cubicBezTo>
                  <a:cubicBezTo>
                    <a:pt x="397" y="262"/>
                    <a:pt x="401" y="273"/>
                    <a:pt x="397" y="273"/>
                  </a:cubicBezTo>
                  <a:cubicBezTo>
                    <a:pt x="393" y="277"/>
                    <a:pt x="401" y="280"/>
                    <a:pt x="397" y="280"/>
                  </a:cubicBezTo>
                  <a:cubicBezTo>
                    <a:pt x="393" y="284"/>
                    <a:pt x="386" y="284"/>
                    <a:pt x="382" y="284"/>
                  </a:cubicBezTo>
                  <a:cubicBezTo>
                    <a:pt x="390" y="288"/>
                    <a:pt x="397" y="288"/>
                    <a:pt x="404" y="288"/>
                  </a:cubicBezTo>
                  <a:lnTo>
                    <a:pt x="404" y="299"/>
                  </a:lnTo>
                  <a:cubicBezTo>
                    <a:pt x="408" y="302"/>
                    <a:pt x="408" y="306"/>
                    <a:pt x="408" y="310"/>
                  </a:cubicBezTo>
                  <a:cubicBezTo>
                    <a:pt x="419" y="317"/>
                    <a:pt x="415" y="324"/>
                    <a:pt x="419" y="332"/>
                  </a:cubicBezTo>
                  <a:cubicBezTo>
                    <a:pt x="419" y="336"/>
                    <a:pt x="423" y="343"/>
                    <a:pt x="423" y="343"/>
                  </a:cubicBezTo>
                  <a:cubicBezTo>
                    <a:pt x="430" y="346"/>
                    <a:pt x="430" y="354"/>
                    <a:pt x="434" y="358"/>
                  </a:cubicBezTo>
                  <a:cubicBezTo>
                    <a:pt x="430" y="361"/>
                    <a:pt x="434" y="365"/>
                    <a:pt x="430" y="368"/>
                  </a:cubicBezTo>
                  <a:cubicBezTo>
                    <a:pt x="426" y="372"/>
                    <a:pt x="426" y="376"/>
                    <a:pt x="426" y="380"/>
                  </a:cubicBezTo>
                  <a:cubicBezTo>
                    <a:pt x="430" y="383"/>
                    <a:pt x="430" y="387"/>
                    <a:pt x="423" y="387"/>
                  </a:cubicBezTo>
                  <a:lnTo>
                    <a:pt x="419" y="390"/>
                  </a:lnTo>
                  <a:cubicBezTo>
                    <a:pt x="419" y="394"/>
                    <a:pt x="415" y="394"/>
                    <a:pt x="415" y="402"/>
                  </a:cubicBezTo>
                  <a:cubicBezTo>
                    <a:pt x="415" y="405"/>
                    <a:pt x="419" y="405"/>
                    <a:pt x="423" y="409"/>
                  </a:cubicBezTo>
                  <a:cubicBezTo>
                    <a:pt x="415" y="412"/>
                    <a:pt x="419" y="412"/>
                    <a:pt x="423" y="416"/>
                  </a:cubicBezTo>
                  <a:cubicBezTo>
                    <a:pt x="430" y="420"/>
                    <a:pt x="430" y="427"/>
                    <a:pt x="430" y="434"/>
                  </a:cubicBezTo>
                  <a:lnTo>
                    <a:pt x="430" y="446"/>
                  </a:lnTo>
                  <a:cubicBezTo>
                    <a:pt x="430" y="446"/>
                    <a:pt x="430" y="449"/>
                    <a:pt x="434" y="453"/>
                  </a:cubicBezTo>
                  <a:lnTo>
                    <a:pt x="434" y="456"/>
                  </a:lnTo>
                  <a:cubicBezTo>
                    <a:pt x="438" y="464"/>
                    <a:pt x="445" y="471"/>
                    <a:pt x="441" y="482"/>
                  </a:cubicBezTo>
                  <a:cubicBezTo>
                    <a:pt x="441" y="486"/>
                    <a:pt x="445" y="490"/>
                    <a:pt x="445" y="493"/>
                  </a:cubicBezTo>
                  <a:cubicBezTo>
                    <a:pt x="441" y="497"/>
                    <a:pt x="438" y="497"/>
                    <a:pt x="438" y="500"/>
                  </a:cubicBezTo>
                  <a:cubicBezTo>
                    <a:pt x="434" y="504"/>
                    <a:pt x="434" y="512"/>
                    <a:pt x="430" y="512"/>
                  </a:cubicBezTo>
                  <a:cubicBezTo>
                    <a:pt x="423" y="515"/>
                    <a:pt x="434" y="519"/>
                    <a:pt x="430" y="522"/>
                  </a:cubicBezTo>
                  <a:cubicBezTo>
                    <a:pt x="426" y="526"/>
                    <a:pt x="423" y="526"/>
                    <a:pt x="423" y="530"/>
                  </a:cubicBezTo>
                  <a:cubicBezTo>
                    <a:pt x="419" y="534"/>
                    <a:pt x="415" y="537"/>
                    <a:pt x="412" y="544"/>
                  </a:cubicBezTo>
                  <a:cubicBezTo>
                    <a:pt x="404" y="552"/>
                    <a:pt x="401" y="563"/>
                    <a:pt x="390" y="570"/>
                  </a:cubicBezTo>
                  <a:cubicBezTo>
                    <a:pt x="386" y="570"/>
                    <a:pt x="382" y="578"/>
                    <a:pt x="379" y="581"/>
                  </a:cubicBezTo>
                  <a:cubicBezTo>
                    <a:pt x="379" y="588"/>
                    <a:pt x="375" y="592"/>
                    <a:pt x="371" y="596"/>
                  </a:cubicBezTo>
                  <a:cubicBezTo>
                    <a:pt x="364" y="600"/>
                    <a:pt x="360" y="607"/>
                    <a:pt x="360" y="614"/>
                  </a:cubicBezTo>
                  <a:cubicBezTo>
                    <a:pt x="357" y="622"/>
                    <a:pt x="353" y="625"/>
                    <a:pt x="349" y="629"/>
                  </a:cubicBezTo>
                  <a:lnTo>
                    <a:pt x="346" y="632"/>
                  </a:lnTo>
                  <a:cubicBezTo>
                    <a:pt x="349" y="636"/>
                    <a:pt x="346" y="636"/>
                    <a:pt x="342" y="640"/>
                  </a:cubicBezTo>
                  <a:lnTo>
                    <a:pt x="342" y="644"/>
                  </a:lnTo>
                  <a:cubicBezTo>
                    <a:pt x="342" y="647"/>
                    <a:pt x="338" y="651"/>
                    <a:pt x="335" y="654"/>
                  </a:cubicBezTo>
                  <a:cubicBezTo>
                    <a:pt x="331" y="654"/>
                    <a:pt x="327" y="658"/>
                    <a:pt x="327" y="662"/>
                  </a:cubicBezTo>
                  <a:cubicBezTo>
                    <a:pt x="327" y="669"/>
                    <a:pt x="324" y="676"/>
                    <a:pt x="316" y="684"/>
                  </a:cubicBezTo>
                  <a:cubicBezTo>
                    <a:pt x="313" y="688"/>
                    <a:pt x="313" y="691"/>
                    <a:pt x="309" y="698"/>
                  </a:cubicBezTo>
                  <a:cubicBezTo>
                    <a:pt x="313" y="702"/>
                    <a:pt x="305" y="706"/>
                    <a:pt x="305" y="713"/>
                  </a:cubicBezTo>
                  <a:cubicBezTo>
                    <a:pt x="305" y="713"/>
                    <a:pt x="298" y="717"/>
                    <a:pt x="302" y="720"/>
                  </a:cubicBezTo>
                  <a:cubicBezTo>
                    <a:pt x="305" y="720"/>
                    <a:pt x="298" y="724"/>
                    <a:pt x="298" y="728"/>
                  </a:cubicBezTo>
                  <a:lnTo>
                    <a:pt x="298" y="735"/>
                  </a:lnTo>
                  <a:cubicBezTo>
                    <a:pt x="294" y="739"/>
                    <a:pt x="291" y="739"/>
                    <a:pt x="291" y="739"/>
                  </a:cubicBezTo>
                  <a:cubicBezTo>
                    <a:pt x="294" y="742"/>
                    <a:pt x="294" y="746"/>
                    <a:pt x="287" y="750"/>
                  </a:cubicBezTo>
                  <a:cubicBezTo>
                    <a:pt x="291" y="754"/>
                    <a:pt x="280" y="757"/>
                    <a:pt x="283" y="764"/>
                  </a:cubicBezTo>
                  <a:cubicBezTo>
                    <a:pt x="283" y="764"/>
                    <a:pt x="283" y="768"/>
                    <a:pt x="280" y="772"/>
                  </a:cubicBezTo>
                  <a:lnTo>
                    <a:pt x="276" y="772"/>
                  </a:lnTo>
                  <a:cubicBezTo>
                    <a:pt x="276" y="779"/>
                    <a:pt x="276" y="786"/>
                    <a:pt x="269" y="794"/>
                  </a:cubicBezTo>
                  <a:cubicBezTo>
                    <a:pt x="269" y="794"/>
                    <a:pt x="272" y="798"/>
                    <a:pt x="269" y="798"/>
                  </a:cubicBezTo>
                  <a:lnTo>
                    <a:pt x="269" y="805"/>
                  </a:lnTo>
                  <a:cubicBezTo>
                    <a:pt x="269" y="805"/>
                    <a:pt x="265" y="808"/>
                    <a:pt x="265" y="812"/>
                  </a:cubicBezTo>
                  <a:cubicBezTo>
                    <a:pt x="265" y="820"/>
                    <a:pt x="265" y="823"/>
                    <a:pt x="261" y="827"/>
                  </a:cubicBezTo>
                  <a:lnTo>
                    <a:pt x="258" y="830"/>
                  </a:lnTo>
                  <a:cubicBezTo>
                    <a:pt x="254" y="834"/>
                    <a:pt x="254" y="842"/>
                    <a:pt x="250" y="845"/>
                  </a:cubicBezTo>
                  <a:cubicBezTo>
                    <a:pt x="247" y="849"/>
                    <a:pt x="243" y="852"/>
                    <a:pt x="243" y="856"/>
                  </a:cubicBezTo>
                  <a:cubicBezTo>
                    <a:pt x="243" y="860"/>
                    <a:pt x="243" y="864"/>
                    <a:pt x="239" y="867"/>
                  </a:cubicBezTo>
                  <a:cubicBezTo>
                    <a:pt x="236" y="867"/>
                    <a:pt x="239" y="871"/>
                    <a:pt x="236" y="874"/>
                  </a:cubicBezTo>
                  <a:cubicBezTo>
                    <a:pt x="232" y="878"/>
                    <a:pt x="232" y="886"/>
                    <a:pt x="232" y="893"/>
                  </a:cubicBezTo>
                  <a:cubicBezTo>
                    <a:pt x="232" y="900"/>
                    <a:pt x="232" y="908"/>
                    <a:pt x="221" y="915"/>
                  </a:cubicBezTo>
                  <a:lnTo>
                    <a:pt x="217" y="918"/>
                  </a:lnTo>
                  <a:cubicBezTo>
                    <a:pt x="225" y="918"/>
                    <a:pt x="228" y="922"/>
                    <a:pt x="232" y="922"/>
                  </a:cubicBezTo>
                  <a:cubicBezTo>
                    <a:pt x="236" y="930"/>
                    <a:pt x="236" y="933"/>
                    <a:pt x="239" y="937"/>
                  </a:cubicBezTo>
                  <a:cubicBezTo>
                    <a:pt x="243" y="944"/>
                    <a:pt x="236" y="948"/>
                    <a:pt x="239" y="952"/>
                  </a:cubicBezTo>
                  <a:cubicBezTo>
                    <a:pt x="239" y="959"/>
                    <a:pt x="239" y="966"/>
                    <a:pt x="243" y="974"/>
                  </a:cubicBezTo>
                  <a:lnTo>
                    <a:pt x="243" y="984"/>
                  </a:lnTo>
                  <a:cubicBezTo>
                    <a:pt x="239" y="988"/>
                    <a:pt x="243" y="988"/>
                    <a:pt x="247" y="992"/>
                  </a:cubicBezTo>
                  <a:cubicBezTo>
                    <a:pt x="250" y="999"/>
                    <a:pt x="254" y="1006"/>
                    <a:pt x="254" y="1010"/>
                  </a:cubicBezTo>
                  <a:cubicBezTo>
                    <a:pt x="258" y="1018"/>
                    <a:pt x="261" y="1021"/>
                    <a:pt x="265" y="1025"/>
                  </a:cubicBezTo>
                  <a:cubicBezTo>
                    <a:pt x="265" y="1028"/>
                    <a:pt x="261" y="1032"/>
                    <a:pt x="265" y="1036"/>
                  </a:cubicBezTo>
                  <a:cubicBezTo>
                    <a:pt x="272" y="1040"/>
                    <a:pt x="269" y="1043"/>
                    <a:pt x="272" y="1047"/>
                  </a:cubicBezTo>
                  <a:lnTo>
                    <a:pt x="276" y="1047"/>
                  </a:lnTo>
                  <a:cubicBezTo>
                    <a:pt x="276" y="1054"/>
                    <a:pt x="276" y="1058"/>
                    <a:pt x="283" y="1058"/>
                  </a:cubicBezTo>
                  <a:cubicBezTo>
                    <a:pt x="283" y="1062"/>
                    <a:pt x="287" y="1062"/>
                    <a:pt x="291" y="1062"/>
                  </a:cubicBezTo>
                  <a:cubicBezTo>
                    <a:pt x="294" y="1065"/>
                    <a:pt x="291" y="1069"/>
                    <a:pt x="287" y="1069"/>
                  </a:cubicBezTo>
                  <a:lnTo>
                    <a:pt x="291" y="1072"/>
                  </a:lnTo>
                  <a:cubicBezTo>
                    <a:pt x="291" y="1076"/>
                    <a:pt x="291" y="1084"/>
                    <a:pt x="294" y="1087"/>
                  </a:cubicBezTo>
                  <a:cubicBezTo>
                    <a:pt x="298" y="1094"/>
                    <a:pt x="302" y="1102"/>
                    <a:pt x="298" y="1113"/>
                  </a:cubicBezTo>
                  <a:lnTo>
                    <a:pt x="294" y="1113"/>
                  </a:lnTo>
                  <a:cubicBezTo>
                    <a:pt x="302" y="1116"/>
                    <a:pt x="298" y="1120"/>
                    <a:pt x="298" y="1124"/>
                  </a:cubicBezTo>
                  <a:lnTo>
                    <a:pt x="294" y="1128"/>
                  </a:lnTo>
                  <a:cubicBezTo>
                    <a:pt x="291" y="1128"/>
                    <a:pt x="294" y="1135"/>
                    <a:pt x="287" y="1138"/>
                  </a:cubicBezTo>
                  <a:cubicBezTo>
                    <a:pt x="291" y="1142"/>
                    <a:pt x="280" y="1142"/>
                    <a:pt x="280" y="1146"/>
                  </a:cubicBezTo>
                  <a:cubicBezTo>
                    <a:pt x="280" y="1150"/>
                    <a:pt x="276" y="1153"/>
                    <a:pt x="272" y="1157"/>
                  </a:cubicBezTo>
                  <a:cubicBezTo>
                    <a:pt x="269" y="1157"/>
                    <a:pt x="269" y="1160"/>
                    <a:pt x="265" y="1160"/>
                  </a:cubicBezTo>
                  <a:cubicBezTo>
                    <a:pt x="261" y="1157"/>
                    <a:pt x="258" y="1157"/>
                    <a:pt x="254" y="1157"/>
                  </a:cubicBezTo>
                  <a:cubicBezTo>
                    <a:pt x="250" y="1157"/>
                    <a:pt x="247" y="1160"/>
                    <a:pt x="243" y="1160"/>
                  </a:cubicBezTo>
                  <a:cubicBezTo>
                    <a:pt x="242" y="1160"/>
                    <a:pt x="240" y="1159"/>
                    <a:pt x="239" y="1159"/>
                  </a:cubicBezTo>
                  <a:cubicBezTo>
                    <a:pt x="234" y="1159"/>
                    <a:pt x="231" y="1165"/>
                    <a:pt x="228" y="1168"/>
                  </a:cubicBezTo>
                  <a:cubicBezTo>
                    <a:pt x="225" y="1175"/>
                    <a:pt x="217" y="1179"/>
                    <a:pt x="214" y="1186"/>
                  </a:cubicBezTo>
                  <a:lnTo>
                    <a:pt x="210" y="1186"/>
                  </a:lnTo>
                  <a:cubicBezTo>
                    <a:pt x="210" y="1194"/>
                    <a:pt x="203" y="1197"/>
                    <a:pt x="206" y="1204"/>
                  </a:cubicBezTo>
                  <a:lnTo>
                    <a:pt x="206" y="1208"/>
                  </a:lnTo>
                  <a:lnTo>
                    <a:pt x="206" y="1219"/>
                  </a:lnTo>
                  <a:cubicBezTo>
                    <a:pt x="206" y="1223"/>
                    <a:pt x="199" y="1226"/>
                    <a:pt x="203" y="1230"/>
                  </a:cubicBezTo>
                  <a:cubicBezTo>
                    <a:pt x="203" y="1234"/>
                    <a:pt x="199" y="1234"/>
                    <a:pt x="199" y="1234"/>
                  </a:cubicBezTo>
                  <a:cubicBezTo>
                    <a:pt x="195" y="1238"/>
                    <a:pt x="195" y="1241"/>
                    <a:pt x="195" y="1245"/>
                  </a:cubicBezTo>
                  <a:cubicBezTo>
                    <a:pt x="192" y="1252"/>
                    <a:pt x="188" y="1260"/>
                    <a:pt x="184" y="1267"/>
                  </a:cubicBezTo>
                  <a:cubicBezTo>
                    <a:pt x="181" y="1270"/>
                    <a:pt x="181" y="1274"/>
                    <a:pt x="177" y="1274"/>
                  </a:cubicBezTo>
                  <a:cubicBezTo>
                    <a:pt x="173" y="1278"/>
                    <a:pt x="170" y="1278"/>
                    <a:pt x="162" y="1278"/>
                  </a:cubicBezTo>
                  <a:cubicBezTo>
                    <a:pt x="162" y="1285"/>
                    <a:pt x="162" y="1285"/>
                    <a:pt x="155" y="1289"/>
                  </a:cubicBezTo>
                  <a:cubicBezTo>
                    <a:pt x="151" y="1296"/>
                    <a:pt x="148" y="1304"/>
                    <a:pt x="140" y="1307"/>
                  </a:cubicBezTo>
                  <a:cubicBezTo>
                    <a:pt x="137" y="1307"/>
                    <a:pt x="137" y="1311"/>
                    <a:pt x="137" y="1311"/>
                  </a:cubicBezTo>
                  <a:cubicBezTo>
                    <a:pt x="137" y="1318"/>
                    <a:pt x="133" y="1322"/>
                    <a:pt x="129" y="1329"/>
                  </a:cubicBezTo>
                  <a:cubicBezTo>
                    <a:pt x="129" y="1333"/>
                    <a:pt x="122" y="1340"/>
                    <a:pt x="122" y="1348"/>
                  </a:cubicBezTo>
                  <a:lnTo>
                    <a:pt x="118" y="1351"/>
                  </a:lnTo>
                  <a:cubicBezTo>
                    <a:pt x="115" y="1355"/>
                    <a:pt x="111" y="1358"/>
                    <a:pt x="107" y="1366"/>
                  </a:cubicBezTo>
                  <a:cubicBezTo>
                    <a:pt x="111" y="1370"/>
                    <a:pt x="104" y="1370"/>
                    <a:pt x="104" y="1373"/>
                  </a:cubicBezTo>
                  <a:cubicBezTo>
                    <a:pt x="104" y="1377"/>
                    <a:pt x="100" y="1380"/>
                    <a:pt x="100" y="1384"/>
                  </a:cubicBezTo>
                  <a:cubicBezTo>
                    <a:pt x="100" y="1395"/>
                    <a:pt x="93" y="1402"/>
                    <a:pt x="93" y="1414"/>
                  </a:cubicBezTo>
                  <a:cubicBezTo>
                    <a:pt x="89" y="1414"/>
                    <a:pt x="89" y="1421"/>
                    <a:pt x="82" y="1421"/>
                  </a:cubicBezTo>
                  <a:lnTo>
                    <a:pt x="78" y="1424"/>
                  </a:lnTo>
                  <a:cubicBezTo>
                    <a:pt x="71" y="1432"/>
                    <a:pt x="67" y="1439"/>
                    <a:pt x="60" y="1446"/>
                  </a:cubicBezTo>
                  <a:cubicBezTo>
                    <a:pt x="56" y="1446"/>
                    <a:pt x="52" y="1450"/>
                    <a:pt x="49" y="1458"/>
                  </a:cubicBezTo>
                  <a:cubicBezTo>
                    <a:pt x="45" y="1465"/>
                    <a:pt x="34" y="1468"/>
                    <a:pt x="34" y="1476"/>
                  </a:cubicBezTo>
                  <a:cubicBezTo>
                    <a:pt x="30" y="1487"/>
                    <a:pt x="19" y="1487"/>
                    <a:pt x="16" y="1498"/>
                  </a:cubicBezTo>
                  <a:cubicBezTo>
                    <a:pt x="16" y="1500"/>
                    <a:pt x="15" y="1500"/>
                    <a:pt x="14" y="1500"/>
                  </a:cubicBezTo>
                  <a:cubicBezTo>
                    <a:pt x="13" y="1500"/>
                    <a:pt x="12" y="1500"/>
                    <a:pt x="12" y="1502"/>
                  </a:cubicBezTo>
                  <a:cubicBezTo>
                    <a:pt x="12" y="1509"/>
                    <a:pt x="5" y="1512"/>
                    <a:pt x="1" y="1516"/>
                  </a:cubicBezTo>
                  <a:cubicBezTo>
                    <a:pt x="1" y="1520"/>
                    <a:pt x="5" y="1520"/>
                    <a:pt x="8" y="1527"/>
                  </a:cubicBezTo>
                  <a:cubicBezTo>
                    <a:pt x="8" y="1531"/>
                    <a:pt x="8" y="1542"/>
                    <a:pt x="16" y="1546"/>
                  </a:cubicBezTo>
                  <a:lnTo>
                    <a:pt x="16" y="1560"/>
                  </a:lnTo>
                  <a:cubicBezTo>
                    <a:pt x="16" y="1564"/>
                    <a:pt x="19" y="1568"/>
                    <a:pt x="19" y="1571"/>
                  </a:cubicBezTo>
                  <a:cubicBezTo>
                    <a:pt x="19" y="1571"/>
                    <a:pt x="16" y="1575"/>
                    <a:pt x="19" y="1575"/>
                  </a:cubicBezTo>
                  <a:cubicBezTo>
                    <a:pt x="27" y="1582"/>
                    <a:pt x="30" y="1590"/>
                    <a:pt x="34" y="1593"/>
                  </a:cubicBezTo>
                  <a:cubicBezTo>
                    <a:pt x="45" y="1597"/>
                    <a:pt x="52" y="1600"/>
                    <a:pt x="63" y="1600"/>
                  </a:cubicBezTo>
                  <a:cubicBezTo>
                    <a:pt x="67" y="1600"/>
                    <a:pt x="71" y="1604"/>
                    <a:pt x="74" y="1608"/>
                  </a:cubicBezTo>
                  <a:cubicBezTo>
                    <a:pt x="82" y="1615"/>
                    <a:pt x="93" y="1615"/>
                    <a:pt x="100" y="1619"/>
                  </a:cubicBezTo>
                  <a:cubicBezTo>
                    <a:pt x="111" y="1622"/>
                    <a:pt x="118" y="1626"/>
                    <a:pt x="126" y="1630"/>
                  </a:cubicBezTo>
                  <a:cubicBezTo>
                    <a:pt x="129" y="1634"/>
                    <a:pt x="137" y="1637"/>
                    <a:pt x="144" y="1637"/>
                  </a:cubicBezTo>
                  <a:cubicBezTo>
                    <a:pt x="148" y="1637"/>
                    <a:pt x="151" y="1641"/>
                    <a:pt x="155" y="1644"/>
                  </a:cubicBezTo>
                  <a:cubicBezTo>
                    <a:pt x="155" y="1644"/>
                    <a:pt x="155" y="1648"/>
                    <a:pt x="159" y="1648"/>
                  </a:cubicBezTo>
                  <a:cubicBezTo>
                    <a:pt x="162" y="1652"/>
                    <a:pt x="170" y="1652"/>
                    <a:pt x="173" y="1656"/>
                  </a:cubicBezTo>
                  <a:cubicBezTo>
                    <a:pt x="181" y="1656"/>
                    <a:pt x="184" y="1656"/>
                    <a:pt x="188" y="1663"/>
                  </a:cubicBezTo>
                  <a:lnTo>
                    <a:pt x="192" y="1663"/>
                  </a:lnTo>
                  <a:cubicBezTo>
                    <a:pt x="203" y="1666"/>
                    <a:pt x="217" y="1670"/>
                    <a:pt x="228" y="1674"/>
                  </a:cubicBezTo>
                  <a:cubicBezTo>
                    <a:pt x="232" y="1678"/>
                    <a:pt x="236" y="1681"/>
                    <a:pt x="239" y="1681"/>
                  </a:cubicBezTo>
                  <a:cubicBezTo>
                    <a:pt x="241" y="1679"/>
                    <a:pt x="243" y="1679"/>
                    <a:pt x="244" y="1679"/>
                  </a:cubicBezTo>
                  <a:cubicBezTo>
                    <a:pt x="248" y="1679"/>
                    <a:pt x="251" y="1682"/>
                    <a:pt x="255" y="1682"/>
                  </a:cubicBezTo>
                  <a:cubicBezTo>
                    <a:pt x="256" y="1682"/>
                    <a:pt x="257" y="1682"/>
                    <a:pt x="258" y="1681"/>
                  </a:cubicBezTo>
                  <a:cubicBezTo>
                    <a:pt x="261" y="1685"/>
                    <a:pt x="261" y="1685"/>
                    <a:pt x="261" y="1688"/>
                  </a:cubicBezTo>
                  <a:cubicBezTo>
                    <a:pt x="266" y="1686"/>
                    <a:pt x="267" y="1684"/>
                    <a:pt x="269" y="1684"/>
                  </a:cubicBezTo>
                  <a:cubicBezTo>
                    <a:pt x="271" y="1684"/>
                    <a:pt x="273" y="1685"/>
                    <a:pt x="276" y="1688"/>
                  </a:cubicBezTo>
                  <a:cubicBezTo>
                    <a:pt x="283" y="1692"/>
                    <a:pt x="294" y="1696"/>
                    <a:pt x="298" y="1700"/>
                  </a:cubicBezTo>
                  <a:lnTo>
                    <a:pt x="302" y="1700"/>
                  </a:lnTo>
                  <a:cubicBezTo>
                    <a:pt x="304" y="1699"/>
                    <a:pt x="306" y="1698"/>
                    <a:pt x="308" y="1698"/>
                  </a:cubicBezTo>
                  <a:cubicBezTo>
                    <a:pt x="311" y="1698"/>
                    <a:pt x="314" y="1700"/>
                    <a:pt x="316" y="1700"/>
                  </a:cubicBezTo>
                  <a:cubicBezTo>
                    <a:pt x="324" y="1703"/>
                    <a:pt x="335" y="1707"/>
                    <a:pt x="342" y="1707"/>
                  </a:cubicBezTo>
                  <a:cubicBezTo>
                    <a:pt x="345" y="1709"/>
                    <a:pt x="347" y="1712"/>
                    <a:pt x="349" y="1712"/>
                  </a:cubicBezTo>
                  <a:cubicBezTo>
                    <a:pt x="349" y="1712"/>
                    <a:pt x="349" y="1711"/>
                    <a:pt x="349" y="1710"/>
                  </a:cubicBezTo>
                  <a:cubicBezTo>
                    <a:pt x="351" y="1710"/>
                    <a:pt x="352" y="1709"/>
                    <a:pt x="353" y="1709"/>
                  </a:cubicBezTo>
                  <a:cubicBezTo>
                    <a:pt x="358" y="1709"/>
                    <a:pt x="361" y="1714"/>
                    <a:pt x="364" y="1714"/>
                  </a:cubicBezTo>
                  <a:cubicBezTo>
                    <a:pt x="367" y="1717"/>
                    <a:pt x="368" y="1720"/>
                    <a:pt x="370" y="1720"/>
                  </a:cubicBezTo>
                  <a:cubicBezTo>
                    <a:pt x="372" y="1720"/>
                    <a:pt x="373" y="1719"/>
                    <a:pt x="375" y="1718"/>
                  </a:cubicBezTo>
                  <a:lnTo>
                    <a:pt x="375" y="1722"/>
                  </a:lnTo>
                  <a:cubicBezTo>
                    <a:pt x="379" y="1722"/>
                    <a:pt x="379" y="1722"/>
                    <a:pt x="382" y="1725"/>
                  </a:cubicBezTo>
                  <a:cubicBezTo>
                    <a:pt x="382" y="1725"/>
                    <a:pt x="384" y="1724"/>
                    <a:pt x="386" y="1724"/>
                  </a:cubicBezTo>
                  <a:cubicBezTo>
                    <a:pt x="387" y="1724"/>
                    <a:pt x="389" y="1724"/>
                    <a:pt x="390" y="1725"/>
                  </a:cubicBezTo>
                  <a:cubicBezTo>
                    <a:pt x="393" y="1725"/>
                    <a:pt x="401" y="1729"/>
                    <a:pt x="408" y="1729"/>
                  </a:cubicBezTo>
                  <a:cubicBezTo>
                    <a:pt x="426" y="1736"/>
                    <a:pt x="445" y="1740"/>
                    <a:pt x="463" y="1744"/>
                  </a:cubicBezTo>
                  <a:lnTo>
                    <a:pt x="467" y="1747"/>
                  </a:lnTo>
                  <a:lnTo>
                    <a:pt x="467" y="1751"/>
                  </a:lnTo>
                  <a:cubicBezTo>
                    <a:pt x="474" y="1754"/>
                    <a:pt x="482" y="1754"/>
                    <a:pt x="489" y="1758"/>
                  </a:cubicBezTo>
                  <a:cubicBezTo>
                    <a:pt x="496" y="1758"/>
                    <a:pt x="507" y="1758"/>
                    <a:pt x="511" y="1762"/>
                  </a:cubicBezTo>
                  <a:cubicBezTo>
                    <a:pt x="512" y="1764"/>
                    <a:pt x="515" y="1764"/>
                    <a:pt x="518" y="1764"/>
                  </a:cubicBezTo>
                  <a:cubicBezTo>
                    <a:pt x="521" y="1764"/>
                    <a:pt x="524" y="1764"/>
                    <a:pt x="526" y="1766"/>
                  </a:cubicBezTo>
                  <a:cubicBezTo>
                    <a:pt x="533" y="1769"/>
                    <a:pt x="540" y="1769"/>
                    <a:pt x="548" y="1773"/>
                  </a:cubicBezTo>
                  <a:cubicBezTo>
                    <a:pt x="555" y="1773"/>
                    <a:pt x="558" y="1776"/>
                    <a:pt x="566" y="1780"/>
                  </a:cubicBezTo>
                  <a:cubicBezTo>
                    <a:pt x="588" y="1784"/>
                    <a:pt x="606" y="1788"/>
                    <a:pt x="628" y="1791"/>
                  </a:cubicBezTo>
                  <a:cubicBezTo>
                    <a:pt x="630" y="1793"/>
                    <a:pt x="632" y="1793"/>
                    <a:pt x="634" y="1793"/>
                  </a:cubicBezTo>
                  <a:cubicBezTo>
                    <a:pt x="636" y="1793"/>
                    <a:pt x="637" y="1793"/>
                    <a:pt x="639" y="1795"/>
                  </a:cubicBezTo>
                  <a:cubicBezTo>
                    <a:pt x="646" y="1798"/>
                    <a:pt x="658" y="1798"/>
                    <a:pt x="668" y="1802"/>
                  </a:cubicBezTo>
                  <a:cubicBezTo>
                    <a:pt x="670" y="1801"/>
                    <a:pt x="671" y="1801"/>
                    <a:pt x="673" y="1801"/>
                  </a:cubicBezTo>
                  <a:cubicBezTo>
                    <a:pt x="681" y="1801"/>
                    <a:pt x="689" y="1807"/>
                    <a:pt x="697" y="1807"/>
                  </a:cubicBezTo>
                  <a:cubicBezTo>
                    <a:pt x="698" y="1807"/>
                    <a:pt x="700" y="1807"/>
                    <a:pt x="702" y="1806"/>
                  </a:cubicBezTo>
                  <a:cubicBezTo>
                    <a:pt x="704" y="1809"/>
                    <a:pt x="707" y="1810"/>
                    <a:pt x="709" y="1810"/>
                  </a:cubicBezTo>
                  <a:cubicBezTo>
                    <a:pt x="712" y="1810"/>
                    <a:pt x="715" y="1809"/>
                    <a:pt x="718" y="1809"/>
                  </a:cubicBezTo>
                  <a:cubicBezTo>
                    <a:pt x="720" y="1809"/>
                    <a:pt x="722" y="1809"/>
                    <a:pt x="724" y="1810"/>
                  </a:cubicBezTo>
                  <a:cubicBezTo>
                    <a:pt x="742" y="1810"/>
                    <a:pt x="742" y="1810"/>
                    <a:pt x="753" y="1817"/>
                  </a:cubicBezTo>
                  <a:cubicBezTo>
                    <a:pt x="755" y="1817"/>
                    <a:pt x="756" y="1818"/>
                    <a:pt x="757" y="1818"/>
                  </a:cubicBezTo>
                  <a:cubicBezTo>
                    <a:pt x="758" y="1818"/>
                    <a:pt x="758" y="1818"/>
                    <a:pt x="760" y="1817"/>
                  </a:cubicBezTo>
                  <a:cubicBezTo>
                    <a:pt x="761" y="1816"/>
                    <a:pt x="762" y="1815"/>
                    <a:pt x="764" y="1815"/>
                  </a:cubicBezTo>
                  <a:cubicBezTo>
                    <a:pt x="766" y="1815"/>
                    <a:pt x="769" y="1817"/>
                    <a:pt x="771" y="1817"/>
                  </a:cubicBezTo>
                  <a:cubicBezTo>
                    <a:pt x="778" y="1820"/>
                    <a:pt x="786" y="1824"/>
                    <a:pt x="793" y="1824"/>
                  </a:cubicBezTo>
                  <a:cubicBezTo>
                    <a:pt x="797" y="1824"/>
                    <a:pt x="804" y="1824"/>
                    <a:pt x="812" y="1828"/>
                  </a:cubicBezTo>
                  <a:cubicBezTo>
                    <a:pt x="815" y="1828"/>
                    <a:pt x="819" y="1828"/>
                    <a:pt x="822" y="1832"/>
                  </a:cubicBezTo>
                  <a:cubicBezTo>
                    <a:pt x="823" y="1833"/>
                    <a:pt x="824" y="1833"/>
                    <a:pt x="825" y="1833"/>
                  </a:cubicBezTo>
                  <a:cubicBezTo>
                    <a:pt x="826" y="1833"/>
                    <a:pt x="827" y="1832"/>
                    <a:pt x="830" y="1832"/>
                  </a:cubicBezTo>
                  <a:cubicBezTo>
                    <a:pt x="859" y="1835"/>
                    <a:pt x="885" y="1846"/>
                    <a:pt x="910" y="1854"/>
                  </a:cubicBezTo>
                  <a:cubicBezTo>
                    <a:pt x="914" y="1854"/>
                    <a:pt x="914" y="1854"/>
                    <a:pt x="918" y="1857"/>
                  </a:cubicBezTo>
                  <a:cubicBezTo>
                    <a:pt x="922" y="1854"/>
                    <a:pt x="922" y="1854"/>
                    <a:pt x="925" y="1850"/>
                  </a:cubicBezTo>
                  <a:cubicBezTo>
                    <a:pt x="928" y="1855"/>
                    <a:pt x="928" y="1859"/>
                    <a:pt x="931" y="1859"/>
                  </a:cubicBezTo>
                  <a:cubicBezTo>
                    <a:pt x="932" y="1859"/>
                    <a:pt x="934" y="1858"/>
                    <a:pt x="936" y="1857"/>
                  </a:cubicBezTo>
                  <a:cubicBezTo>
                    <a:pt x="940" y="1861"/>
                    <a:pt x="944" y="1861"/>
                    <a:pt x="947" y="1861"/>
                  </a:cubicBezTo>
                  <a:cubicBezTo>
                    <a:pt x="951" y="1861"/>
                    <a:pt x="958" y="1861"/>
                    <a:pt x="962" y="1864"/>
                  </a:cubicBezTo>
                  <a:cubicBezTo>
                    <a:pt x="969" y="1868"/>
                    <a:pt x="980" y="1868"/>
                    <a:pt x="988" y="1872"/>
                  </a:cubicBezTo>
                  <a:cubicBezTo>
                    <a:pt x="990" y="1872"/>
                    <a:pt x="991" y="1870"/>
                    <a:pt x="992" y="1870"/>
                  </a:cubicBezTo>
                  <a:cubicBezTo>
                    <a:pt x="993" y="1870"/>
                    <a:pt x="993" y="1871"/>
                    <a:pt x="995" y="1872"/>
                  </a:cubicBezTo>
                  <a:cubicBezTo>
                    <a:pt x="998" y="1876"/>
                    <a:pt x="1010" y="1876"/>
                    <a:pt x="1013" y="1876"/>
                  </a:cubicBezTo>
                  <a:cubicBezTo>
                    <a:pt x="1020" y="1879"/>
                    <a:pt x="1028" y="1879"/>
                    <a:pt x="1032" y="1883"/>
                  </a:cubicBezTo>
                  <a:cubicBezTo>
                    <a:pt x="1035" y="1890"/>
                    <a:pt x="1042" y="1890"/>
                    <a:pt x="1050" y="1890"/>
                  </a:cubicBezTo>
                  <a:cubicBezTo>
                    <a:pt x="1054" y="1888"/>
                    <a:pt x="1057" y="1887"/>
                    <a:pt x="1061" y="1887"/>
                  </a:cubicBezTo>
                  <a:cubicBezTo>
                    <a:pt x="1064" y="1887"/>
                    <a:pt x="1068" y="1888"/>
                    <a:pt x="1072" y="1890"/>
                  </a:cubicBezTo>
                  <a:cubicBezTo>
                    <a:pt x="1076" y="1890"/>
                    <a:pt x="1083" y="1890"/>
                    <a:pt x="1086" y="1894"/>
                  </a:cubicBezTo>
                  <a:cubicBezTo>
                    <a:pt x="1094" y="1894"/>
                    <a:pt x="1098" y="1898"/>
                    <a:pt x="1101" y="1898"/>
                  </a:cubicBezTo>
                  <a:cubicBezTo>
                    <a:pt x="1108" y="1898"/>
                    <a:pt x="1112" y="1898"/>
                    <a:pt x="1120" y="1901"/>
                  </a:cubicBezTo>
                  <a:cubicBezTo>
                    <a:pt x="1130" y="1901"/>
                    <a:pt x="1145" y="1905"/>
                    <a:pt x="1160" y="1908"/>
                  </a:cubicBezTo>
                  <a:cubicBezTo>
                    <a:pt x="1171" y="1912"/>
                    <a:pt x="1186" y="1916"/>
                    <a:pt x="1200" y="1916"/>
                  </a:cubicBezTo>
                  <a:cubicBezTo>
                    <a:pt x="1218" y="1920"/>
                    <a:pt x="1240" y="1920"/>
                    <a:pt x="1259" y="1927"/>
                  </a:cubicBezTo>
                  <a:cubicBezTo>
                    <a:pt x="1274" y="1930"/>
                    <a:pt x="1288" y="1930"/>
                    <a:pt x="1303" y="1934"/>
                  </a:cubicBezTo>
                  <a:lnTo>
                    <a:pt x="1306" y="1934"/>
                  </a:lnTo>
                  <a:cubicBezTo>
                    <a:pt x="1303" y="1934"/>
                    <a:pt x="1303" y="1930"/>
                    <a:pt x="1303" y="1930"/>
                  </a:cubicBezTo>
                  <a:cubicBezTo>
                    <a:pt x="1306" y="1930"/>
                    <a:pt x="1310" y="1930"/>
                    <a:pt x="1314" y="1934"/>
                  </a:cubicBezTo>
                  <a:cubicBezTo>
                    <a:pt x="1314" y="1934"/>
                    <a:pt x="1310" y="1934"/>
                    <a:pt x="1310" y="1938"/>
                  </a:cubicBezTo>
                  <a:cubicBezTo>
                    <a:pt x="1325" y="1938"/>
                    <a:pt x="1336" y="1942"/>
                    <a:pt x="1347" y="1945"/>
                  </a:cubicBezTo>
                  <a:lnTo>
                    <a:pt x="1350" y="1945"/>
                  </a:lnTo>
                  <a:cubicBezTo>
                    <a:pt x="1347" y="1942"/>
                    <a:pt x="1343" y="1942"/>
                    <a:pt x="1343" y="1942"/>
                  </a:cubicBezTo>
                  <a:lnTo>
                    <a:pt x="1343" y="1938"/>
                  </a:lnTo>
                  <a:cubicBezTo>
                    <a:pt x="1365" y="1945"/>
                    <a:pt x="1384" y="1949"/>
                    <a:pt x="1406" y="1952"/>
                  </a:cubicBezTo>
                  <a:lnTo>
                    <a:pt x="1398" y="1952"/>
                  </a:lnTo>
                  <a:cubicBezTo>
                    <a:pt x="1406" y="1956"/>
                    <a:pt x="1416" y="1960"/>
                    <a:pt x="1424" y="1964"/>
                  </a:cubicBezTo>
                  <a:lnTo>
                    <a:pt x="1431" y="1964"/>
                  </a:lnTo>
                  <a:cubicBezTo>
                    <a:pt x="1424" y="1956"/>
                    <a:pt x="1416" y="1960"/>
                    <a:pt x="1409" y="1952"/>
                  </a:cubicBezTo>
                  <a:lnTo>
                    <a:pt x="1409" y="1952"/>
                  </a:lnTo>
                  <a:cubicBezTo>
                    <a:pt x="1420" y="1956"/>
                    <a:pt x="1435" y="1956"/>
                    <a:pt x="1446" y="1956"/>
                  </a:cubicBezTo>
                  <a:cubicBezTo>
                    <a:pt x="1446" y="1956"/>
                    <a:pt x="1446" y="1952"/>
                    <a:pt x="1450" y="1952"/>
                  </a:cubicBezTo>
                  <a:lnTo>
                    <a:pt x="1464" y="1952"/>
                  </a:lnTo>
                  <a:cubicBezTo>
                    <a:pt x="1472" y="1949"/>
                    <a:pt x="1475" y="1945"/>
                    <a:pt x="1482" y="1942"/>
                  </a:cubicBezTo>
                  <a:cubicBezTo>
                    <a:pt x="1490" y="1945"/>
                    <a:pt x="1494" y="1945"/>
                    <a:pt x="1497" y="1945"/>
                  </a:cubicBezTo>
                  <a:cubicBezTo>
                    <a:pt x="1501" y="1949"/>
                    <a:pt x="1501" y="1952"/>
                    <a:pt x="1504" y="1952"/>
                  </a:cubicBezTo>
                  <a:cubicBezTo>
                    <a:pt x="1508" y="1952"/>
                    <a:pt x="1516" y="1952"/>
                    <a:pt x="1519" y="1960"/>
                  </a:cubicBezTo>
                  <a:lnTo>
                    <a:pt x="1526" y="1960"/>
                  </a:lnTo>
                  <a:cubicBezTo>
                    <a:pt x="1527" y="1959"/>
                    <a:pt x="1529" y="1958"/>
                    <a:pt x="1531" y="1958"/>
                  </a:cubicBezTo>
                  <a:cubicBezTo>
                    <a:pt x="1534" y="1958"/>
                    <a:pt x="1539" y="1960"/>
                    <a:pt x="1541" y="1960"/>
                  </a:cubicBezTo>
                  <a:cubicBezTo>
                    <a:pt x="1560" y="1964"/>
                    <a:pt x="1574" y="1967"/>
                    <a:pt x="1589" y="1971"/>
                  </a:cubicBezTo>
                  <a:cubicBezTo>
                    <a:pt x="1590" y="1972"/>
                    <a:pt x="1591" y="1972"/>
                    <a:pt x="1592" y="1972"/>
                  </a:cubicBezTo>
                  <a:cubicBezTo>
                    <a:pt x="1596" y="1972"/>
                    <a:pt x="1596" y="1967"/>
                    <a:pt x="1596" y="1967"/>
                  </a:cubicBezTo>
                  <a:cubicBezTo>
                    <a:pt x="1604" y="1967"/>
                    <a:pt x="1611" y="1971"/>
                    <a:pt x="1614" y="1971"/>
                  </a:cubicBezTo>
                  <a:cubicBezTo>
                    <a:pt x="1618" y="1971"/>
                    <a:pt x="1618" y="1974"/>
                    <a:pt x="1622" y="1974"/>
                  </a:cubicBezTo>
                  <a:cubicBezTo>
                    <a:pt x="1622" y="1982"/>
                    <a:pt x="1629" y="1978"/>
                    <a:pt x="1633" y="1982"/>
                  </a:cubicBezTo>
                  <a:cubicBezTo>
                    <a:pt x="1635" y="1979"/>
                    <a:pt x="1639" y="1979"/>
                    <a:pt x="1642" y="1979"/>
                  </a:cubicBezTo>
                  <a:cubicBezTo>
                    <a:pt x="1646" y="1979"/>
                    <a:pt x="1650" y="1979"/>
                    <a:pt x="1654" y="1979"/>
                  </a:cubicBezTo>
                  <a:cubicBezTo>
                    <a:pt x="1656" y="1979"/>
                    <a:pt x="1659" y="1979"/>
                    <a:pt x="1662" y="1978"/>
                  </a:cubicBezTo>
                  <a:cubicBezTo>
                    <a:pt x="1673" y="1982"/>
                    <a:pt x="1688" y="1982"/>
                    <a:pt x="1699" y="1989"/>
                  </a:cubicBezTo>
                  <a:cubicBezTo>
                    <a:pt x="1702" y="1993"/>
                    <a:pt x="1706" y="1993"/>
                    <a:pt x="1710" y="1993"/>
                  </a:cubicBezTo>
                  <a:cubicBezTo>
                    <a:pt x="1711" y="1992"/>
                    <a:pt x="1713" y="1991"/>
                    <a:pt x="1715" y="1991"/>
                  </a:cubicBezTo>
                  <a:cubicBezTo>
                    <a:pt x="1718" y="1991"/>
                    <a:pt x="1722" y="1993"/>
                    <a:pt x="1724" y="1993"/>
                  </a:cubicBezTo>
                  <a:cubicBezTo>
                    <a:pt x="1726" y="1992"/>
                    <a:pt x="1729" y="1991"/>
                    <a:pt x="1731" y="1991"/>
                  </a:cubicBezTo>
                  <a:cubicBezTo>
                    <a:pt x="1736" y="1991"/>
                    <a:pt x="1741" y="1994"/>
                    <a:pt x="1746" y="1996"/>
                  </a:cubicBezTo>
                  <a:lnTo>
                    <a:pt x="1750" y="1996"/>
                  </a:lnTo>
                  <a:cubicBezTo>
                    <a:pt x="1752" y="1995"/>
                    <a:pt x="1754" y="1995"/>
                    <a:pt x="1756" y="1995"/>
                  </a:cubicBezTo>
                  <a:cubicBezTo>
                    <a:pt x="1760" y="1995"/>
                    <a:pt x="1762" y="1996"/>
                    <a:pt x="1765" y="1996"/>
                  </a:cubicBezTo>
                  <a:lnTo>
                    <a:pt x="1780" y="1996"/>
                  </a:lnTo>
                  <a:cubicBezTo>
                    <a:pt x="1790" y="2000"/>
                    <a:pt x="1802" y="2000"/>
                    <a:pt x="1812" y="2004"/>
                  </a:cubicBezTo>
                  <a:cubicBezTo>
                    <a:pt x="1827" y="2004"/>
                    <a:pt x="1842" y="2008"/>
                    <a:pt x="1856" y="2008"/>
                  </a:cubicBezTo>
                  <a:cubicBezTo>
                    <a:pt x="1871" y="2011"/>
                    <a:pt x="1882" y="2008"/>
                    <a:pt x="1893" y="2015"/>
                  </a:cubicBezTo>
                  <a:cubicBezTo>
                    <a:pt x="1895" y="2014"/>
                    <a:pt x="1897" y="2013"/>
                    <a:pt x="1899" y="2013"/>
                  </a:cubicBezTo>
                  <a:cubicBezTo>
                    <a:pt x="1903" y="2013"/>
                    <a:pt x="1906" y="2015"/>
                    <a:pt x="1912" y="2015"/>
                  </a:cubicBezTo>
                  <a:cubicBezTo>
                    <a:pt x="1922" y="2015"/>
                    <a:pt x="1934" y="2015"/>
                    <a:pt x="1948" y="2018"/>
                  </a:cubicBezTo>
                  <a:cubicBezTo>
                    <a:pt x="1956" y="2018"/>
                    <a:pt x="1966" y="2022"/>
                    <a:pt x="1974" y="2022"/>
                  </a:cubicBezTo>
                  <a:cubicBezTo>
                    <a:pt x="1975" y="2021"/>
                    <a:pt x="1976" y="2020"/>
                    <a:pt x="1978" y="2020"/>
                  </a:cubicBezTo>
                  <a:cubicBezTo>
                    <a:pt x="1980" y="2020"/>
                    <a:pt x="1982" y="2022"/>
                    <a:pt x="1985" y="2022"/>
                  </a:cubicBezTo>
                  <a:cubicBezTo>
                    <a:pt x="1988" y="2022"/>
                    <a:pt x="1988" y="2018"/>
                    <a:pt x="1988" y="2015"/>
                  </a:cubicBezTo>
                  <a:cubicBezTo>
                    <a:pt x="1996" y="2018"/>
                    <a:pt x="2000" y="2015"/>
                    <a:pt x="2003" y="2022"/>
                  </a:cubicBezTo>
                  <a:cubicBezTo>
                    <a:pt x="2003" y="2022"/>
                    <a:pt x="2006" y="2024"/>
                    <a:pt x="2008" y="2024"/>
                  </a:cubicBezTo>
                  <a:cubicBezTo>
                    <a:pt x="2009" y="2024"/>
                    <a:pt x="2010" y="2023"/>
                    <a:pt x="2010" y="2022"/>
                  </a:cubicBezTo>
                  <a:cubicBezTo>
                    <a:pt x="2012" y="2021"/>
                    <a:pt x="2013" y="2021"/>
                    <a:pt x="2015" y="2021"/>
                  </a:cubicBezTo>
                  <a:cubicBezTo>
                    <a:pt x="2019" y="2021"/>
                    <a:pt x="2023" y="2023"/>
                    <a:pt x="2026" y="2023"/>
                  </a:cubicBezTo>
                  <a:cubicBezTo>
                    <a:pt x="2027" y="2023"/>
                    <a:pt x="2028" y="2023"/>
                    <a:pt x="2029" y="2022"/>
                  </a:cubicBezTo>
                  <a:cubicBezTo>
                    <a:pt x="2030" y="2024"/>
                    <a:pt x="2033" y="2024"/>
                    <a:pt x="2037" y="2024"/>
                  </a:cubicBezTo>
                  <a:cubicBezTo>
                    <a:pt x="2040" y="2024"/>
                    <a:pt x="2044" y="2024"/>
                    <a:pt x="2047" y="2026"/>
                  </a:cubicBezTo>
                  <a:cubicBezTo>
                    <a:pt x="2051" y="2028"/>
                    <a:pt x="2055" y="2028"/>
                    <a:pt x="2060" y="2028"/>
                  </a:cubicBezTo>
                  <a:cubicBezTo>
                    <a:pt x="2065" y="2028"/>
                    <a:pt x="2069" y="2028"/>
                    <a:pt x="2073" y="2030"/>
                  </a:cubicBezTo>
                  <a:lnTo>
                    <a:pt x="2076" y="2030"/>
                  </a:lnTo>
                  <a:cubicBezTo>
                    <a:pt x="2080" y="2029"/>
                    <a:pt x="2083" y="2028"/>
                    <a:pt x="2085" y="2028"/>
                  </a:cubicBezTo>
                  <a:cubicBezTo>
                    <a:pt x="2092" y="2028"/>
                    <a:pt x="2098" y="2031"/>
                    <a:pt x="2106" y="2033"/>
                  </a:cubicBezTo>
                  <a:cubicBezTo>
                    <a:pt x="2111" y="2036"/>
                    <a:pt x="2114" y="2038"/>
                    <a:pt x="2118" y="2038"/>
                  </a:cubicBezTo>
                  <a:cubicBezTo>
                    <a:pt x="2120" y="2038"/>
                    <a:pt x="2122" y="2038"/>
                    <a:pt x="2124" y="2037"/>
                  </a:cubicBezTo>
                  <a:lnTo>
                    <a:pt x="2132" y="2037"/>
                  </a:lnTo>
                  <a:cubicBezTo>
                    <a:pt x="2132" y="2038"/>
                    <a:pt x="2132" y="2038"/>
                    <a:pt x="2133" y="2038"/>
                  </a:cubicBezTo>
                  <a:cubicBezTo>
                    <a:pt x="2134" y="2038"/>
                    <a:pt x="2136" y="2037"/>
                    <a:pt x="2139" y="2037"/>
                  </a:cubicBezTo>
                  <a:cubicBezTo>
                    <a:pt x="2142" y="2037"/>
                    <a:pt x="2150" y="2037"/>
                    <a:pt x="2154" y="2040"/>
                  </a:cubicBezTo>
                  <a:cubicBezTo>
                    <a:pt x="2161" y="2040"/>
                    <a:pt x="2168" y="2040"/>
                    <a:pt x="2176" y="2037"/>
                  </a:cubicBezTo>
                  <a:cubicBezTo>
                    <a:pt x="2183" y="2033"/>
                    <a:pt x="2190" y="2033"/>
                    <a:pt x="2198" y="2033"/>
                  </a:cubicBezTo>
                  <a:lnTo>
                    <a:pt x="2201" y="2033"/>
                  </a:lnTo>
                  <a:cubicBezTo>
                    <a:pt x="2205" y="2033"/>
                    <a:pt x="2212" y="2037"/>
                    <a:pt x="2216" y="2037"/>
                  </a:cubicBezTo>
                  <a:cubicBezTo>
                    <a:pt x="2218" y="2036"/>
                    <a:pt x="2220" y="2035"/>
                    <a:pt x="2222" y="2035"/>
                  </a:cubicBezTo>
                  <a:cubicBezTo>
                    <a:pt x="2226" y="2035"/>
                    <a:pt x="2229" y="2037"/>
                    <a:pt x="2234" y="2037"/>
                  </a:cubicBezTo>
                  <a:cubicBezTo>
                    <a:pt x="2242" y="2037"/>
                    <a:pt x="2249" y="2037"/>
                    <a:pt x="2252" y="2040"/>
                  </a:cubicBezTo>
                  <a:cubicBezTo>
                    <a:pt x="2260" y="2040"/>
                    <a:pt x="2267" y="2040"/>
                    <a:pt x="2271" y="2037"/>
                  </a:cubicBezTo>
                  <a:lnTo>
                    <a:pt x="2278" y="2044"/>
                  </a:lnTo>
                  <a:cubicBezTo>
                    <a:pt x="2282" y="2040"/>
                    <a:pt x="2286" y="2040"/>
                    <a:pt x="2289" y="2040"/>
                  </a:cubicBezTo>
                  <a:cubicBezTo>
                    <a:pt x="2299" y="2043"/>
                    <a:pt x="2308" y="2047"/>
                    <a:pt x="2315" y="2047"/>
                  </a:cubicBezTo>
                  <a:cubicBezTo>
                    <a:pt x="2319" y="2047"/>
                    <a:pt x="2323" y="2046"/>
                    <a:pt x="2326" y="2044"/>
                  </a:cubicBezTo>
                  <a:cubicBezTo>
                    <a:pt x="2326" y="2044"/>
                    <a:pt x="2328" y="2046"/>
                    <a:pt x="2330" y="2046"/>
                  </a:cubicBezTo>
                  <a:cubicBezTo>
                    <a:pt x="2331" y="2046"/>
                    <a:pt x="2332" y="2045"/>
                    <a:pt x="2333" y="2044"/>
                  </a:cubicBezTo>
                  <a:cubicBezTo>
                    <a:pt x="2336" y="2044"/>
                    <a:pt x="2339" y="2049"/>
                    <a:pt x="2342" y="2049"/>
                  </a:cubicBezTo>
                  <a:cubicBezTo>
                    <a:pt x="2342" y="2049"/>
                    <a:pt x="2343" y="2049"/>
                    <a:pt x="2344" y="2048"/>
                  </a:cubicBezTo>
                  <a:cubicBezTo>
                    <a:pt x="2352" y="2048"/>
                    <a:pt x="2355" y="2052"/>
                    <a:pt x="2362" y="2052"/>
                  </a:cubicBezTo>
                  <a:cubicBezTo>
                    <a:pt x="2366" y="2054"/>
                    <a:pt x="2370" y="2054"/>
                    <a:pt x="2374" y="2054"/>
                  </a:cubicBezTo>
                  <a:cubicBezTo>
                    <a:pt x="2377" y="2054"/>
                    <a:pt x="2381" y="2054"/>
                    <a:pt x="2384" y="2052"/>
                  </a:cubicBezTo>
                  <a:cubicBezTo>
                    <a:pt x="2388" y="2052"/>
                    <a:pt x="2392" y="2048"/>
                    <a:pt x="2396" y="2048"/>
                  </a:cubicBezTo>
                  <a:cubicBezTo>
                    <a:pt x="2392" y="2055"/>
                    <a:pt x="2399" y="2055"/>
                    <a:pt x="2403" y="2055"/>
                  </a:cubicBezTo>
                  <a:lnTo>
                    <a:pt x="2410" y="2055"/>
                  </a:lnTo>
                  <a:cubicBezTo>
                    <a:pt x="2412" y="2058"/>
                    <a:pt x="2414" y="2059"/>
                    <a:pt x="2417" y="2059"/>
                  </a:cubicBezTo>
                  <a:cubicBezTo>
                    <a:pt x="2420" y="2059"/>
                    <a:pt x="2424" y="2057"/>
                    <a:pt x="2428" y="2055"/>
                  </a:cubicBezTo>
                  <a:cubicBezTo>
                    <a:pt x="2428" y="2058"/>
                    <a:pt x="2430" y="2060"/>
                    <a:pt x="2434" y="2060"/>
                  </a:cubicBezTo>
                  <a:cubicBezTo>
                    <a:pt x="2435" y="2060"/>
                    <a:pt x="2437" y="2060"/>
                    <a:pt x="2440" y="2059"/>
                  </a:cubicBezTo>
                  <a:lnTo>
                    <a:pt x="2440" y="2062"/>
                  </a:lnTo>
                  <a:cubicBezTo>
                    <a:pt x="2447" y="2066"/>
                    <a:pt x="2450" y="2066"/>
                    <a:pt x="2458" y="2070"/>
                  </a:cubicBezTo>
                  <a:cubicBezTo>
                    <a:pt x="2461" y="2070"/>
                    <a:pt x="2465" y="2071"/>
                    <a:pt x="2468" y="2071"/>
                  </a:cubicBezTo>
                  <a:cubicBezTo>
                    <a:pt x="2472" y="2071"/>
                    <a:pt x="2476" y="2070"/>
                    <a:pt x="2480" y="2066"/>
                  </a:cubicBezTo>
                  <a:cubicBezTo>
                    <a:pt x="2482" y="2070"/>
                    <a:pt x="2484" y="2071"/>
                    <a:pt x="2486" y="2071"/>
                  </a:cubicBezTo>
                  <a:cubicBezTo>
                    <a:pt x="2487" y="2071"/>
                    <a:pt x="2489" y="2070"/>
                    <a:pt x="2491" y="2070"/>
                  </a:cubicBezTo>
                  <a:cubicBezTo>
                    <a:pt x="2494" y="2070"/>
                    <a:pt x="2498" y="2070"/>
                    <a:pt x="2502" y="2074"/>
                  </a:cubicBezTo>
                  <a:cubicBezTo>
                    <a:pt x="2516" y="2077"/>
                    <a:pt x="2535" y="2081"/>
                    <a:pt x="2550" y="2084"/>
                  </a:cubicBezTo>
                  <a:lnTo>
                    <a:pt x="2557" y="2084"/>
                  </a:lnTo>
                  <a:cubicBezTo>
                    <a:pt x="2559" y="2083"/>
                    <a:pt x="2561" y="2083"/>
                    <a:pt x="2563" y="2083"/>
                  </a:cubicBezTo>
                  <a:cubicBezTo>
                    <a:pt x="2567" y="2083"/>
                    <a:pt x="2570" y="2084"/>
                    <a:pt x="2575" y="2084"/>
                  </a:cubicBezTo>
                  <a:cubicBezTo>
                    <a:pt x="2579" y="2088"/>
                    <a:pt x="2586" y="2088"/>
                    <a:pt x="2594" y="2088"/>
                  </a:cubicBezTo>
                  <a:cubicBezTo>
                    <a:pt x="2594" y="2089"/>
                    <a:pt x="2595" y="2089"/>
                    <a:pt x="2596" y="2089"/>
                  </a:cubicBezTo>
                  <a:cubicBezTo>
                    <a:pt x="2598" y="2089"/>
                    <a:pt x="2600" y="2087"/>
                    <a:pt x="2602" y="2087"/>
                  </a:cubicBezTo>
                  <a:cubicBezTo>
                    <a:pt x="2603" y="2087"/>
                    <a:pt x="2604" y="2087"/>
                    <a:pt x="2604" y="2088"/>
                  </a:cubicBezTo>
                  <a:cubicBezTo>
                    <a:pt x="2605" y="2089"/>
                    <a:pt x="2607" y="2090"/>
                    <a:pt x="2608" y="2090"/>
                  </a:cubicBezTo>
                  <a:cubicBezTo>
                    <a:pt x="2611" y="2090"/>
                    <a:pt x="2613" y="2088"/>
                    <a:pt x="2616" y="2088"/>
                  </a:cubicBezTo>
                  <a:lnTo>
                    <a:pt x="2634" y="2088"/>
                  </a:lnTo>
                  <a:cubicBezTo>
                    <a:pt x="2638" y="2088"/>
                    <a:pt x="2645" y="2092"/>
                    <a:pt x="2648" y="2092"/>
                  </a:cubicBezTo>
                  <a:cubicBezTo>
                    <a:pt x="2656" y="2092"/>
                    <a:pt x="2667" y="2096"/>
                    <a:pt x="2670" y="2099"/>
                  </a:cubicBezTo>
                  <a:cubicBezTo>
                    <a:pt x="2674" y="2103"/>
                    <a:pt x="2678" y="2106"/>
                    <a:pt x="2682" y="2106"/>
                  </a:cubicBezTo>
                  <a:cubicBezTo>
                    <a:pt x="2692" y="2110"/>
                    <a:pt x="2704" y="2114"/>
                    <a:pt x="2714" y="2114"/>
                  </a:cubicBezTo>
                  <a:cubicBezTo>
                    <a:pt x="2726" y="2118"/>
                    <a:pt x="2736" y="2118"/>
                    <a:pt x="2748" y="2118"/>
                  </a:cubicBezTo>
                  <a:lnTo>
                    <a:pt x="2762" y="2118"/>
                  </a:lnTo>
                  <a:cubicBezTo>
                    <a:pt x="2766" y="2118"/>
                    <a:pt x="2766" y="2121"/>
                    <a:pt x="2766" y="2121"/>
                  </a:cubicBezTo>
                  <a:lnTo>
                    <a:pt x="2773" y="2121"/>
                  </a:lnTo>
                  <a:cubicBezTo>
                    <a:pt x="2784" y="2121"/>
                    <a:pt x="2795" y="2125"/>
                    <a:pt x="2806" y="2125"/>
                  </a:cubicBezTo>
                  <a:lnTo>
                    <a:pt x="2810" y="2125"/>
                  </a:lnTo>
                  <a:cubicBezTo>
                    <a:pt x="2817" y="2125"/>
                    <a:pt x="2817" y="2125"/>
                    <a:pt x="2821" y="2128"/>
                  </a:cubicBezTo>
                  <a:cubicBezTo>
                    <a:pt x="2821" y="2132"/>
                    <a:pt x="2824" y="2132"/>
                    <a:pt x="2828" y="2132"/>
                  </a:cubicBezTo>
                  <a:lnTo>
                    <a:pt x="2839" y="2132"/>
                  </a:lnTo>
                  <a:cubicBezTo>
                    <a:pt x="2843" y="2132"/>
                    <a:pt x="2846" y="2136"/>
                    <a:pt x="2846" y="2136"/>
                  </a:cubicBezTo>
                  <a:cubicBezTo>
                    <a:pt x="2847" y="2135"/>
                    <a:pt x="2848" y="2135"/>
                    <a:pt x="2849" y="2135"/>
                  </a:cubicBezTo>
                  <a:cubicBezTo>
                    <a:pt x="2851" y="2135"/>
                    <a:pt x="2853" y="2137"/>
                    <a:pt x="2856" y="2137"/>
                  </a:cubicBezTo>
                  <a:cubicBezTo>
                    <a:pt x="2856" y="2137"/>
                    <a:pt x="2857" y="2137"/>
                    <a:pt x="2858" y="2136"/>
                  </a:cubicBezTo>
                  <a:lnTo>
                    <a:pt x="2865" y="2136"/>
                  </a:lnTo>
                  <a:cubicBezTo>
                    <a:pt x="2865" y="2136"/>
                    <a:pt x="2866" y="2134"/>
                    <a:pt x="2868" y="2134"/>
                  </a:cubicBezTo>
                  <a:cubicBezTo>
                    <a:pt x="2869" y="2134"/>
                    <a:pt x="2871" y="2135"/>
                    <a:pt x="2872" y="2136"/>
                  </a:cubicBezTo>
                  <a:lnTo>
                    <a:pt x="2883" y="2136"/>
                  </a:lnTo>
                  <a:cubicBezTo>
                    <a:pt x="2887" y="2140"/>
                    <a:pt x="2890" y="2140"/>
                    <a:pt x="2894" y="2140"/>
                  </a:cubicBezTo>
                  <a:cubicBezTo>
                    <a:pt x="2898" y="2140"/>
                    <a:pt x="2902" y="2140"/>
                    <a:pt x="2905" y="2143"/>
                  </a:cubicBezTo>
                  <a:lnTo>
                    <a:pt x="2927" y="2143"/>
                  </a:lnTo>
                  <a:cubicBezTo>
                    <a:pt x="2934" y="2150"/>
                    <a:pt x="2946" y="2150"/>
                    <a:pt x="2953" y="2154"/>
                  </a:cubicBezTo>
                  <a:lnTo>
                    <a:pt x="2956" y="2154"/>
                  </a:lnTo>
                  <a:cubicBezTo>
                    <a:pt x="2960" y="2154"/>
                    <a:pt x="2968" y="2154"/>
                    <a:pt x="2968" y="2150"/>
                  </a:cubicBezTo>
                  <a:cubicBezTo>
                    <a:pt x="2968" y="2149"/>
                    <a:pt x="2969" y="2149"/>
                    <a:pt x="2971" y="2149"/>
                  </a:cubicBezTo>
                  <a:cubicBezTo>
                    <a:pt x="2973" y="2149"/>
                    <a:pt x="2975" y="2149"/>
                    <a:pt x="2975" y="2147"/>
                  </a:cubicBezTo>
                  <a:cubicBezTo>
                    <a:pt x="2981" y="2150"/>
                    <a:pt x="2985" y="2159"/>
                    <a:pt x="2993" y="2159"/>
                  </a:cubicBezTo>
                  <a:cubicBezTo>
                    <a:pt x="2994" y="2159"/>
                    <a:pt x="2995" y="2159"/>
                    <a:pt x="2997" y="2158"/>
                  </a:cubicBezTo>
                  <a:cubicBezTo>
                    <a:pt x="2998" y="2160"/>
                    <a:pt x="3000" y="2161"/>
                    <a:pt x="3002" y="2161"/>
                  </a:cubicBezTo>
                  <a:cubicBezTo>
                    <a:pt x="3004" y="2161"/>
                    <a:pt x="3006" y="2160"/>
                    <a:pt x="3008" y="2158"/>
                  </a:cubicBezTo>
                  <a:lnTo>
                    <a:pt x="3015" y="2158"/>
                  </a:lnTo>
                  <a:cubicBezTo>
                    <a:pt x="3022" y="2162"/>
                    <a:pt x="3030" y="2162"/>
                    <a:pt x="3034" y="2162"/>
                  </a:cubicBezTo>
                  <a:cubicBezTo>
                    <a:pt x="3035" y="2163"/>
                    <a:pt x="3037" y="2163"/>
                    <a:pt x="3040" y="2163"/>
                  </a:cubicBezTo>
                  <a:cubicBezTo>
                    <a:pt x="3042" y="2163"/>
                    <a:pt x="3044" y="2163"/>
                    <a:pt x="3046" y="2163"/>
                  </a:cubicBezTo>
                  <a:cubicBezTo>
                    <a:pt x="3050" y="2163"/>
                    <a:pt x="3054" y="2164"/>
                    <a:pt x="3056" y="2169"/>
                  </a:cubicBezTo>
                  <a:lnTo>
                    <a:pt x="3059" y="2165"/>
                  </a:lnTo>
                  <a:lnTo>
                    <a:pt x="3074" y="2165"/>
                  </a:lnTo>
                  <a:cubicBezTo>
                    <a:pt x="3088" y="2165"/>
                    <a:pt x="3103" y="2172"/>
                    <a:pt x="3118" y="2172"/>
                  </a:cubicBezTo>
                  <a:lnTo>
                    <a:pt x="3118" y="2176"/>
                  </a:lnTo>
                  <a:cubicBezTo>
                    <a:pt x="3129" y="2180"/>
                    <a:pt x="3140" y="2184"/>
                    <a:pt x="3151" y="2184"/>
                  </a:cubicBezTo>
                  <a:cubicBezTo>
                    <a:pt x="3153" y="2184"/>
                    <a:pt x="3155" y="2183"/>
                    <a:pt x="3158" y="2183"/>
                  </a:cubicBezTo>
                  <a:cubicBezTo>
                    <a:pt x="3161" y="2183"/>
                    <a:pt x="3164" y="2184"/>
                    <a:pt x="3166" y="2187"/>
                  </a:cubicBezTo>
                  <a:lnTo>
                    <a:pt x="3169" y="2191"/>
                  </a:lnTo>
                  <a:cubicBezTo>
                    <a:pt x="3176" y="2191"/>
                    <a:pt x="3184" y="2194"/>
                    <a:pt x="3195" y="2194"/>
                  </a:cubicBezTo>
                  <a:cubicBezTo>
                    <a:pt x="3198" y="2198"/>
                    <a:pt x="3202" y="2198"/>
                    <a:pt x="3210" y="2198"/>
                  </a:cubicBezTo>
                  <a:lnTo>
                    <a:pt x="3224" y="2198"/>
                  </a:lnTo>
                  <a:cubicBezTo>
                    <a:pt x="3224" y="2197"/>
                    <a:pt x="3224" y="2196"/>
                    <a:pt x="3225" y="2196"/>
                  </a:cubicBezTo>
                  <a:cubicBezTo>
                    <a:pt x="3227" y="2196"/>
                    <a:pt x="3229" y="2198"/>
                    <a:pt x="3232" y="2198"/>
                  </a:cubicBezTo>
                  <a:lnTo>
                    <a:pt x="3242" y="2202"/>
                  </a:lnTo>
                  <a:cubicBezTo>
                    <a:pt x="3248" y="2202"/>
                    <a:pt x="3251" y="2204"/>
                    <a:pt x="3255" y="2204"/>
                  </a:cubicBezTo>
                  <a:cubicBezTo>
                    <a:pt x="3256" y="2204"/>
                    <a:pt x="3258" y="2203"/>
                    <a:pt x="3261" y="2202"/>
                  </a:cubicBezTo>
                  <a:cubicBezTo>
                    <a:pt x="3268" y="2209"/>
                    <a:pt x="3276" y="2206"/>
                    <a:pt x="3283" y="2209"/>
                  </a:cubicBezTo>
                  <a:cubicBezTo>
                    <a:pt x="3286" y="2209"/>
                    <a:pt x="3290" y="2209"/>
                    <a:pt x="3290" y="2213"/>
                  </a:cubicBezTo>
                  <a:cubicBezTo>
                    <a:pt x="3294" y="2220"/>
                    <a:pt x="3301" y="2220"/>
                    <a:pt x="3308" y="2224"/>
                  </a:cubicBezTo>
                  <a:cubicBezTo>
                    <a:pt x="3312" y="2224"/>
                    <a:pt x="3312" y="2228"/>
                    <a:pt x="3316" y="2228"/>
                  </a:cubicBezTo>
                  <a:lnTo>
                    <a:pt x="3334" y="2228"/>
                  </a:lnTo>
                  <a:cubicBezTo>
                    <a:pt x="3337" y="2228"/>
                    <a:pt x="3339" y="2229"/>
                    <a:pt x="3342" y="2229"/>
                  </a:cubicBezTo>
                  <a:cubicBezTo>
                    <a:pt x="3343" y="2229"/>
                    <a:pt x="3344" y="2229"/>
                    <a:pt x="3345" y="2228"/>
                  </a:cubicBezTo>
                  <a:cubicBezTo>
                    <a:pt x="3349" y="2228"/>
                    <a:pt x="3352" y="2231"/>
                    <a:pt x="3356" y="2235"/>
                  </a:cubicBezTo>
                  <a:lnTo>
                    <a:pt x="3360" y="2235"/>
                  </a:lnTo>
                  <a:cubicBezTo>
                    <a:pt x="3362" y="2234"/>
                    <a:pt x="3364" y="2234"/>
                    <a:pt x="3366" y="2234"/>
                  </a:cubicBezTo>
                  <a:cubicBezTo>
                    <a:pt x="3374" y="2234"/>
                    <a:pt x="3380" y="2238"/>
                    <a:pt x="3389" y="2238"/>
                  </a:cubicBezTo>
                  <a:cubicBezTo>
                    <a:pt x="3393" y="2238"/>
                    <a:pt x="3396" y="2242"/>
                    <a:pt x="3400" y="2242"/>
                  </a:cubicBezTo>
                  <a:cubicBezTo>
                    <a:pt x="3404" y="2242"/>
                    <a:pt x="3408" y="2242"/>
                    <a:pt x="3411" y="2246"/>
                  </a:cubicBezTo>
                  <a:lnTo>
                    <a:pt x="3415" y="2250"/>
                  </a:lnTo>
                  <a:cubicBezTo>
                    <a:pt x="3424" y="2250"/>
                    <a:pt x="3430" y="2254"/>
                    <a:pt x="3438" y="2254"/>
                  </a:cubicBezTo>
                  <a:cubicBezTo>
                    <a:pt x="3440" y="2254"/>
                    <a:pt x="3442" y="2254"/>
                    <a:pt x="3444" y="2253"/>
                  </a:cubicBezTo>
                  <a:cubicBezTo>
                    <a:pt x="3448" y="2253"/>
                    <a:pt x="3452" y="2253"/>
                    <a:pt x="3455" y="2257"/>
                  </a:cubicBezTo>
                  <a:cubicBezTo>
                    <a:pt x="3462" y="2260"/>
                    <a:pt x="3462" y="2260"/>
                    <a:pt x="3474" y="2260"/>
                  </a:cubicBezTo>
                  <a:cubicBezTo>
                    <a:pt x="3477" y="2264"/>
                    <a:pt x="3481" y="2264"/>
                    <a:pt x="3484" y="2264"/>
                  </a:cubicBezTo>
                  <a:cubicBezTo>
                    <a:pt x="3492" y="2268"/>
                    <a:pt x="3499" y="2272"/>
                    <a:pt x="3510" y="2272"/>
                  </a:cubicBezTo>
                  <a:cubicBezTo>
                    <a:pt x="3515" y="2270"/>
                    <a:pt x="3519" y="2269"/>
                    <a:pt x="3524" y="2269"/>
                  </a:cubicBezTo>
                  <a:cubicBezTo>
                    <a:pt x="3530" y="2269"/>
                    <a:pt x="3537" y="2271"/>
                    <a:pt x="3543" y="2275"/>
                  </a:cubicBezTo>
                  <a:cubicBezTo>
                    <a:pt x="3549" y="2277"/>
                    <a:pt x="3551" y="2277"/>
                    <a:pt x="3553" y="2277"/>
                  </a:cubicBezTo>
                  <a:cubicBezTo>
                    <a:pt x="3556" y="2277"/>
                    <a:pt x="3558" y="2277"/>
                    <a:pt x="3562" y="2279"/>
                  </a:cubicBezTo>
                  <a:cubicBezTo>
                    <a:pt x="3562" y="2281"/>
                    <a:pt x="3563" y="2286"/>
                    <a:pt x="3567" y="2286"/>
                  </a:cubicBezTo>
                  <a:cubicBezTo>
                    <a:pt x="3568" y="2286"/>
                    <a:pt x="3570" y="2285"/>
                    <a:pt x="3572" y="2282"/>
                  </a:cubicBezTo>
                  <a:cubicBezTo>
                    <a:pt x="3576" y="2286"/>
                    <a:pt x="3580" y="2286"/>
                    <a:pt x="3584" y="2290"/>
                  </a:cubicBezTo>
                  <a:cubicBezTo>
                    <a:pt x="3587" y="2290"/>
                    <a:pt x="3591" y="2294"/>
                    <a:pt x="3594" y="2294"/>
                  </a:cubicBezTo>
                  <a:cubicBezTo>
                    <a:pt x="3616" y="2297"/>
                    <a:pt x="3635" y="2304"/>
                    <a:pt x="3657" y="2312"/>
                  </a:cubicBezTo>
                  <a:cubicBezTo>
                    <a:pt x="3660" y="2316"/>
                    <a:pt x="3664" y="2316"/>
                    <a:pt x="3672" y="2316"/>
                  </a:cubicBezTo>
                  <a:cubicBezTo>
                    <a:pt x="3675" y="2319"/>
                    <a:pt x="3679" y="2319"/>
                    <a:pt x="3686" y="2323"/>
                  </a:cubicBezTo>
                  <a:cubicBezTo>
                    <a:pt x="3690" y="2323"/>
                    <a:pt x="3694" y="2326"/>
                    <a:pt x="3697" y="2330"/>
                  </a:cubicBezTo>
                  <a:cubicBezTo>
                    <a:pt x="3699" y="2328"/>
                    <a:pt x="3702" y="2327"/>
                    <a:pt x="3704" y="2327"/>
                  </a:cubicBezTo>
                  <a:cubicBezTo>
                    <a:pt x="3707" y="2327"/>
                    <a:pt x="3710" y="2328"/>
                    <a:pt x="3712" y="2330"/>
                  </a:cubicBezTo>
                  <a:cubicBezTo>
                    <a:pt x="3716" y="2334"/>
                    <a:pt x="3723" y="2334"/>
                    <a:pt x="3726" y="2338"/>
                  </a:cubicBezTo>
                  <a:cubicBezTo>
                    <a:pt x="3733" y="2338"/>
                    <a:pt x="3736" y="2342"/>
                    <a:pt x="3741" y="2342"/>
                  </a:cubicBezTo>
                  <a:cubicBezTo>
                    <a:pt x="3742" y="2342"/>
                    <a:pt x="3743" y="2342"/>
                    <a:pt x="3745" y="2341"/>
                  </a:cubicBezTo>
                  <a:cubicBezTo>
                    <a:pt x="3748" y="2341"/>
                    <a:pt x="3750" y="2346"/>
                    <a:pt x="3754" y="2346"/>
                  </a:cubicBezTo>
                  <a:cubicBezTo>
                    <a:pt x="3755" y="2346"/>
                    <a:pt x="3755" y="2346"/>
                    <a:pt x="3756" y="2345"/>
                  </a:cubicBezTo>
                  <a:cubicBezTo>
                    <a:pt x="3760" y="2345"/>
                    <a:pt x="3763" y="2348"/>
                    <a:pt x="3770" y="2348"/>
                  </a:cubicBezTo>
                  <a:cubicBezTo>
                    <a:pt x="3773" y="2348"/>
                    <a:pt x="3777" y="2350"/>
                    <a:pt x="3782" y="2350"/>
                  </a:cubicBezTo>
                  <a:cubicBezTo>
                    <a:pt x="3784" y="2350"/>
                    <a:pt x="3786" y="2350"/>
                    <a:pt x="3789" y="2348"/>
                  </a:cubicBezTo>
                  <a:cubicBezTo>
                    <a:pt x="3789" y="2348"/>
                    <a:pt x="3796" y="2348"/>
                    <a:pt x="3796" y="2352"/>
                  </a:cubicBezTo>
                  <a:cubicBezTo>
                    <a:pt x="3804" y="2356"/>
                    <a:pt x="3811" y="2356"/>
                    <a:pt x="3814" y="2360"/>
                  </a:cubicBezTo>
                  <a:cubicBezTo>
                    <a:pt x="3822" y="2360"/>
                    <a:pt x="3829" y="2363"/>
                    <a:pt x="3836" y="2367"/>
                  </a:cubicBezTo>
                  <a:cubicBezTo>
                    <a:pt x="3840" y="2367"/>
                    <a:pt x="3848" y="2367"/>
                    <a:pt x="3851" y="2374"/>
                  </a:cubicBezTo>
                  <a:lnTo>
                    <a:pt x="3855" y="2374"/>
                  </a:lnTo>
                  <a:cubicBezTo>
                    <a:pt x="3862" y="2378"/>
                    <a:pt x="3866" y="2378"/>
                    <a:pt x="3873" y="2382"/>
                  </a:cubicBezTo>
                  <a:lnTo>
                    <a:pt x="3877" y="2382"/>
                  </a:lnTo>
                  <a:cubicBezTo>
                    <a:pt x="3883" y="2380"/>
                    <a:pt x="3885" y="2379"/>
                    <a:pt x="3888" y="2379"/>
                  </a:cubicBezTo>
                  <a:cubicBezTo>
                    <a:pt x="3891" y="2379"/>
                    <a:pt x="3894" y="2380"/>
                    <a:pt x="3899" y="2382"/>
                  </a:cubicBezTo>
                  <a:cubicBezTo>
                    <a:pt x="3902" y="2385"/>
                    <a:pt x="3910" y="2385"/>
                    <a:pt x="3917" y="2389"/>
                  </a:cubicBezTo>
                  <a:cubicBezTo>
                    <a:pt x="3917" y="2389"/>
                    <a:pt x="3917" y="2385"/>
                    <a:pt x="3921" y="2385"/>
                  </a:cubicBezTo>
                  <a:cubicBezTo>
                    <a:pt x="3921" y="2385"/>
                    <a:pt x="3924" y="2389"/>
                    <a:pt x="3924" y="2392"/>
                  </a:cubicBezTo>
                  <a:cubicBezTo>
                    <a:pt x="3924" y="2389"/>
                    <a:pt x="3928" y="2389"/>
                    <a:pt x="3928" y="2385"/>
                  </a:cubicBezTo>
                  <a:cubicBezTo>
                    <a:pt x="3932" y="2385"/>
                    <a:pt x="3936" y="2389"/>
                    <a:pt x="3939" y="2389"/>
                  </a:cubicBezTo>
                  <a:cubicBezTo>
                    <a:pt x="3939" y="2390"/>
                    <a:pt x="3940" y="2390"/>
                    <a:pt x="3940" y="2390"/>
                  </a:cubicBezTo>
                  <a:cubicBezTo>
                    <a:pt x="3942" y="2390"/>
                    <a:pt x="3944" y="2389"/>
                    <a:pt x="3946" y="2389"/>
                  </a:cubicBezTo>
                  <a:cubicBezTo>
                    <a:pt x="3946" y="2392"/>
                    <a:pt x="3950" y="2392"/>
                    <a:pt x="3950" y="2396"/>
                  </a:cubicBezTo>
                  <a:cubicBezTo>
                    <a:pt x="3953" y="2394"/>
                    <a:pt x="3956" y="2394"/>
                    <a:pt x="3959" y="2394"/>
                  </a:cubicBezTo>
                  <a:cubicBezTo>
                    <a:pt x="3963" y="2394"/>
                    <a:pt x="3968" y="2396"/>
                    <a:pt x="3972" y="2400"/>
                  </a:cubicBezTo>
                  <a:cubicBezTo>
                    <a:pt x="3976" y="2400"/>
                    <a:pt x="3980" y="2404"/>
                    <a:pt x="3980" y="2404"/>
                  </a:cubicBezTo>
                  <a:cubicBezTo>
                    <a:pt x="3983" y="2404"/>
                    <a:pt x="3983" y="2400"/>
                    <a:pt x="3987" y="2400"/>
                  </a:cubicBezTo>
                  <a:lnTo>
                    <a:pt x="3994" y="2407"/>
                  </a:lnTo>
                  <a:cubicBezTo>
                    <a:pt x="3994" y="2404"/>
                    <a:pt x="3998" y="2404"/>
                    <a:pt x="3998" y="2400"/>
                  </a:cubicBezTo>
                  <a:lnTo>
                    <a:pt x="4005" y="2407"/>
                  </a:lnTo>
                  <a:cubicBezTo>
                    <a:pt x="4012" y="2407"/>
                    <a:pt x="4016" y="2411"/>
                    <a:pt x="4020" y="2411"/>
                  </a:cubicBezTo>
                  <a:cubicBezTo>
                    <a:pt x="4023" y="2410"/>
                    <a:pt x="4025" y="2409"/>
                    <a:pt x="4028" y="2409"/>
                  </a:cubicBezTo>
                  <a:cubicBezTo>
                    <a:pt x="4034" y="2409"/>
                    <a:pt x="4040" y="2411"/>
                    <a:pt x="4046" y="2411"/>
                  </a:cubicBezTo>
                  <a:lnTo>
                    <a:pt x="4049" y="2411"/>
                  </a:lnTo>
                  <a:lnTo>
                    <a:pt x="4053" y="2407"/>
                  </a:lnTo>
                  <a:cubicBezTo>
                    <a:pt x="4056" y="2414"/>
                    <a:pt x="4064" y="2414"/>
                    <a:pt x="4071" y="2414"/>
                  </a:cubicBezTo>
                  <a:cubicBezTo>
                    <a:pt x="4082" y="2414"/>
                    <a:pt x="4093" y="2418"/>
                    <a:pt x="4104" y="2418"/>
                  </a:cubicBezTo>
                  <a:cubicBezTo>
                    <a:pt x="4112" y="2422"/>
                    <a:pt x="4122" y="2422"/>
                    <a:pt x="4130" y="2422"/>
                  </a:cubicBezTo>
                  <a:cubicBezTo>
                    <a:pt x="4141" y="2422"/>
                    <a:pt x="4141" y="2422"/>
                    <a:pt x="4152" y="2426"/>
                  </a:cubicBezTo>
                  <a:cubicBezTo>
                    <a:pt x="4154" y="2428"/>
                    <a:pt x="4156" y="2428"/>
                    <a:pt x="4158" y="2428"/>
                  </a:cubicBezTo>
                  <a:cubicBezTo>
                    <a:pt x="4159" y="2428"/>
                    <a:pt x="4161" y="2428"/>
                    <a:pt x="4163" y="2426"/>
                  </a:cubicBezTo>
                  <a:cubicBezTo>
                    <a:pt x="4164" y="2425"/>
                    <a:pt x="4166" y="2425"/>
                    <a:pt x="4167" y="2425"/>
                  </a:cubicBezTo>
                  <a:cubicBezTo>
                    <a:pt x="4171" y="2425"/>
                    <a:pt x="4174" y="2427"/>
                    <a:pt x="4177" y="2427"/>
                  </a:cubicBezTo>
                  <a:cubicBezTo>
                    <a:pt x="4178" y="2427"/>
                    <a:pt x="4180" y="2427"/>
                    <a:pt x="4181" y="2426"/>
                  </a:cubicBezTo>
                  <a:cubicBezTo>
                    <a:pt x="4188" y="2426"/>
                    <a:pt x="4196" y="2426"/>
                    <a:pt x="4203" y="2429"/>
                  </a:cubicBezTo>
                  <a:cubicBezTo>
                    <a:pt x="4207" y="2429"/>
                    <a:pt x="4210" y="2433"/>
                    <a:pt x="4214" y="2433"/>
                  </a:cubicBezTo>
                  <a:cubicBezTo>
                    <a:pt x="4218" y="2433"/>
                    <a:pt x="4225" y="2436"/>
                    <a:pt x="4225" y="2436"/>
                  </a:cubicBezTo>
                  <a:cubicBezTo>
                    <a:pt x="4227" y="2435"/>
                    <a:pt x="4229" y="2434"/>
                    <a:pt x="4230" y="2434"/>
                  </a:cubicBezTo>
                  <a:cubicBezTo>
                    <a:pt x="4233" y="2434"/>
                    <a:pt x="4236" y="2437"/>
                    <a:pt x="4238" y="2437"/>
                  </a:cubicBezTo>
                  <a:cubicBezTo>
                    <a:pt x="4239" y="2437"/>
                    <a:pt x="4240" y="2437"/>
                    <a:pt x="4240" y="2436"/>
                  </a:cubicBezTo>
                  <a:cubicBezTo>
                    <a:pt x="4244" y="2436"/>
                    <a:pt x="4247" y="2436"/>
                    <a:pt x="4251" y="2440"/>
                  </a:cubicBezTo>
                  <a:cubicBezTo>
                    <a:pt x="4276" y="2444"/>
                    <a:pt x="4302" y="2451"/>
                    <a:pt x="4332" y="2455"/>
                  </a:cubicBezTo>
                  <a:cubicBezTo>
                    <a:pt x="4332" y="2455"/>
                    <a:pt x="4335" y="2451"/>
                    <a:pt x="4339" y="2451"/>
                  </a:cubicBezTo>
                  <a:cubicBezTo>
                    <a:pt x="4339" y="2451"/>
                    <a:pt x="4342" y="2451"/>
                    <a:pt x="4346" y="2455"/>
                  </a:cubicBezTo>
                  <a:cubicBezTo>
                    <a:pt x="4350" y="2455"/>
                    <a:pt x="4357" y="2455"/>
                    <a:pt x="4364" y="2458"/>
                  </a:cubicBezTo>
                  <a:cubicBezTo>
                    <a:pt x="4366" y="2459"/>
                    <a:pt x="4368" y="2459"/>
                    <a:pt x="4370" y="2459"/>
                  </a:cubicBezTo>
                  <a:cubicBezTo>
                    <a:pt x="4373" y="2459"/>
                    <a:pt x="4375" y="2459"/>
                    <a:pt x="4378" y="2459"/>
                  </a:cubicBezTo>
                  <a:cubicBezTo>
                    <a:pt x="4380" y="2459"/>
                    <a:pt x="4382" y="2459"/>
                    <a:pt x="4383" y="2462"/>
                  </a:cubicBezTo>
                  <a:lnTo>
                    <a:pt x="4386" y="2462"/>
                  </a:lnTo>
                  <a:cubicBezTo>
                    <a:pt x="4390" y="2458"/>
                    <a:pt x="4394" y="2458"/>
                    <a:pt x="4401" y="2458"/>
                  </a:cubicBezTo>
                  <a:cubicBezTo>
                    <a:pt x="4408" y="2462"/>
                    <a:pt x="4416" y="2466"/>
                    <a:pt x="4427" y="2466"/>
                  </a:cubicBezTo>
                  <a:cubicBezTo>
                    <a:pt x="4430" y="2466"/>
                    <a:pt x="4434" y="2470"/>
                    <a:pt x="4438" y="2470"/>
                  </a:cubicBezTo>
                  <a:lnTo>
                    <a:pt x="4445" y="2470"/>
                  </a:lnTo>
                  <a:cubicBezTo>
                    <a:pt x="4449" y="2468"/>
                    <a:pt x="4451" y="2467"/>
                    <a:pt x="4454" y="2467"/>
                  </a:cubicBezTo>
                  <a:cubicBezTo>
                    <a:pt x="4456" y="2467"/>
                    <a:pt x="4458" y="2468"/>
                    <a:pt x="4460" y="2470"/>
                  </a:cubicBezTo>
                  <a:cubicBezTo>
                    <a:pt x="4460" y="2473"/>
                    <a:pt x="4467" y="2473"/>
                    <a:pt x="4471" y="2473"/>
                  </a:cubicBezTo>
                  <a:cubicBezTo>
                    <a:pt x="4473" y="2472"/>
                    <a:pt x="4475" y="2472"/>
                    <a:pt x="4477" y="2472"/>
                  </a:cubicBezTo>
                  <a:cubicBezTo>
                    <a:pt x="4481" y="2472"/>
                    <a:pt x="4485" y="2473"/>
                    <a:pt x="4489" y="2473"/>
                  </a:cubicBezTo>
                  <a:cubicBezTo>
                    <a:pt x="4493" y="2475"/>
                    <a:pt x="4497" y="2475"/>
                    <a:pt x="4500" y="2475"/>
                  </a:cubicBezTo>
                  <a:cubicBezTo>
                    <a:pt x="4504" y="2475"/>
                    <a:pt x="4508" y="2475"/>
                    <a:pt x="4511" y="2477"/>
                  </a:cubicBezTo>
                  <a:cubicBezTo>
                    <a:pt x="4522" y="2480"/>
                    <a:pt x="4530" y="2480"/>
                    <a:pt x="4540" y="2484"/>
                  </a:cubicBezTo>
                  <a:lnTo>
                    <a:pt x="4592" y="2484"/>
                  </a:lnTo>
                  <a:cubicBezTo>
                    <a:pt x="4592" y="2488"/>
                    <a:pt x="4596" y="2488"/>
                    <a:pt x="4599" y="2488"/>
                  </a:cubicBezTo>
                  <a:cubicBezTo>
                    <a:pt x="4603" y="2488"/>
                    <a:pt x="4606" y="2488"/>
                    <a:pt x="4610" y="2492"/>
                  </a:cubicBezTo>
                  <a:lnTo>
                    <a:pt x="4621" y="2492"/>
                  </a:lnTo>
                  <a:cubicBezTo>
                    <a:pt x="4621" y="2492"/>
                    <a:pt x="4625" y="2492"/>
                    <a:pt x="4625" y="2495"/>
                  </a:cubicBezTo>
                  <a:cubicBezTo>
                    <a:pt x="4628" y="2499"/>
                    <a:pt x="4636" y="2502"/>
                    <a:pt x="4640" y="2502"/>
                  </a:cubicBezTo>
                  <a:cubicBezTo>
                    <a:pt x="4641" y="2502"/>
                    <a:pt x="4641" y="2501"/>
                    <a:pt x="4642" y="2501"/>
                  </a:cubicBezTo>
                  <a:cubicBezTo>
                    <a:pt x="4645" y="2501"/>
                    <a:pt x="4648" y="2506"/>
                    <a:pt x="4650" y="2506"/>
                  </a:cubicBezTo>
                  <a:cubicBezTo>
                    <a:pt x="4658" y="2506"/>
                    <a:pt x="4662" y="2506"/>
                    <a:pt x="4665" y="2510"/>
                  </a:cubicBezTo>
                  <a:cubicBezTo>
                    <a:pt x="4669" y="2510"/>
                    <a:pt x="4672" y="2510"/>
                    <a:pt x="4680" y="2514"/>
                  </a:cubicBezTo>
                  <a:cubicBezTo>
                    <a:pt x="4684" y="2517"/>
                    <a:pt x="4694" y="2524"/>
                    <a:pt x="4702" y="2532"/>
                  </a:cubicBezTo>
                  <a:cubicBezTo>
                    <a:pt x="4708" y="2535"/>
                    <a:pt x="4711" y="2540"/>
                    <a:pt x="4716" y="2540"/>
                  </a:cubicBezTo>
                  <a:cubicBezTo>
                    <a:pt x="4717" y="2540"/>
                    <a:pt x="4719" y="2540"/>
                    <a:pt x="4720" y="2539"/>
                  </a:cubicBezTo>
                  <a:cubicBezTo>
                    <a:pt x="4720" y="2539"/>
                    <a:pt x="4720" y="2536"/>
                    <a:pt x="4724" y="2532"/>
                  </a:cubicBezTo>
                  <a:cubicBezTo>
                    <a:pt x="4729" y="2537"/>
                    <a:pt x="4733" y="2540"/>
                    <a:pt x="4738" y="2540"/>
                  </a:cubicBezTo>
                  <a:cubicBezTo>
                    <a:pt x="4740" y="2540"/>
                    <a:pt x="4743" y="2538"/>
                    <a:pt x="4746" y="2536"/>
                  </a:cubicBezTo>
                  <a:cubicBezTo>
                    <a:pt x="4750" y="2534"/>
                    <a:pt x="4753" y="2533"/>
                    <a:pt x="4757" y="2533"/>
                  </a:cubicBezTo>
                  <a:cubicBezTo>
                    <a:pt x="4761" y="2533"/>
                    <a:pt x="4764" y="2534"/>
                    <a:pt x="4768" y="2536"/>
                  </a:cubicBezTo>
                  <a:lnTo>
                    <a:pt x="4768" y="2528"/>
                  </a:lnTo>
                  <a:cubicBezTo>
                    <a:pt x="4764" y="2517"/>
                    <a:pt x="4772" y="2510"/>
                    <a:pt x="4779" y="2502"/>
                  </a:cubicBezTo>
                  <a:cubicBezTo>
                    <a:pt x="4790" y="2502"/>
                    <a:pt x="4790" y="2492"/>
                    <a:pt x="4797" y="2492"/>
                  </a:cubicBezTo>
                  <a:lnTo>
                    <a:pt x="4808" y="2480"/>
                  </a:lnTo>
                  <a:cubicBezTo>
                    <a:pt x="4801" y="2470"/>
                    <a:pt x="4808" y="2462"/>
                    <a:pt x="4808" y="2451"/>
                  </a:cubicBezTo>
                  <a:cubicBezTo>
                    <a:pt x="4808" y="2448"/>
                    <a:pt x="4812" y="2444"/>
                    <a:pt x="4816" y="2440"/>
                  </a:cubicBezTo>
                  <a:lnTo>
                    <a:pt x="4819" y="2436"/>
                  </a:lnTo>
                  <a:cubicBezTo>
                    <a:pt x="4819" y="2433"/>
                    <a:pt x="4816" y="2433"/>
                    <a:pt x="4816" y="2429"/>
                  </a:cubicBezTo>
                  <a:lnTo>
                    <a:pt x="4826" y="2418"/>
                  </a:lnTo>
                  <a:cubicBezTo>
                    <a:pt x="4830" y="2411"/>
                    <a:pt x="4834" y="2407"/>
                    <a:pt x="4830" y="2400"/>
                  </a:cubicBezTo>
                  <a:cubicBezTo>
                    <a:pt x="4823" y="2389"/>
                    <a:pt x="4819" y="2378"/>
                    <a:pt x="4812" y="2367"/>
                  </a:cubicBezTo>
                  <a:lnTo>
                    <a:pt x="4812" y="2363"/>
                  </a:lnTo>
                  <a:cubicBezTo>
                    <a:pt x="4812" y="2356"/>
                    <a:pt x="4816" y="2348"/>
                    <a:pt x="4812" y="2341"/>
                  </a:cubicBezTo>
                  <a:cubicBezTo>
                    <a:pt x="4816" y="2338"/>
                    <a:pt x="4812" y="2330"/>
                    <a:pt x="4816" y="2326"/>
                  </a:cubicBezTo>
                  <a:cubicBezTo>
                    <a:pt x="4816" y="2319"/>
                    <a:pt x="4816" y="2316"/>
                    <a:pt x="4812" y="2312"/>
                  </a:cubicBezTo>
                  <a:cubicBezTo>
                    <a:pt x="4812" y="2312"/>
                    <a:pt x="4812" y="2304"/>
                    <a:pt x="4816" y="2301"/>
                  </a:cubicBezTo>
                  <a:lnTo>
                    <a:pt x="4816" y="2297"/>
                  </a:lnTo>
                  <a:lnTo>
                    <a:pt x="4816" y="2275"/>
                  </a:lnTo>
                  <a:cubicBezTo>
                    <a:pt x="4819" y="2268"/>
                    <a:pt x="4816" y="2257"/>
                    <a:pt x="4819" y="2250"/>
                  </a:cubicBezTo>
                  <a:lnTo>
                    <a:pt x="4819" y="2246"/>
                  </a:lnTo>
                  <a:cubicBezTo>
                    <a:pt x="4816" y="2242"/>
                    <a:pt x="4816" y="2235"/>
                    <a:pt x="4812" y="2231"/>
                  </a:cubicBezTo>
                  <a:cubicBezTo>
                    <a:pt x="4816" y="2231"/>
                    <a:pt x="4819" y="2228"/>
                    <a:pt x="4823" y="2228"/>
                  </a:cubicBezTo>
                  <a:cubicBezTo>
                    <a:pt x="4819" y="2224"/>
                    <a:pt x="4816" y="2224"/>
                    <a:pt x="4816" y="2220"/>
                  </a:cubicBezTo>
                  <a:cubicBezTo>
                    <a:pt x="4819" y="2213"/>
                    <a:pt x="4816" y="2206"/>
                    <a:pt x="4808" y="2202"/>
                  </a:cubicBezTo>
                  <a:cubicBezTo>
                    <a:pt x="4804" y="2198"/>
                    <a:pt x="4808" y="2191"/>
                    <a:pt x="4808" y="2191"/>
                  </a:cubicBezTo>
                  <a:cubicBezTo>
                    <a:pt x="4812" y="2187"/>
                    <a:pt x="4812" y="2187"/>
                    <a:pt x="4812" y="2180"/>
                  </a:cubicBezTo>
                  <a:cubicBezTo>
                    <a:pt x="4808" y="2180"/>
                    <a:pt x="4812" y="2176"/>
                    <a:pt x="4812" y="2172"/>
                  </a:cubicBezTo>
                  <a:cubicBezTo>
                    <a:pt x="4816" y="2172"/>
                    <a:pt x="4816" y="2165"/>
                    <a:pt x="4819" y="2162"/>
                  </a:cubicBezTo>
                  <a:lnTo>
                    <a:pt x="4819" y="2136"/>
                  </a:lnTo>
                  <a:lnTo>
                    <a:pt x="4819" y="2132"/>
                  </a:lnTo>
                  <a:lnTo>
                    <a:pt x="4819" y="2128"/>
                  </a:lnTo>
                  <a:cubicBezTo>
                    <a:pt x="4826" y="2125"/>
                    <a:pt x="4819" y="2118"/>
                    <a:pt x="4823" y="2114"/>
                  </a:cubicBezTo>
                  <a:lnTo>
                    <a:pt x="4823" y="2106"/>
                  </a:lnTo>
                  <a:cubicBezTo>
                    <a:pt x="4819" y="2099"/>
                    <a:pt x="4816" y="2096"/>
                    <a:pt x="4816" y="2088"/>
                  </a:cubicBezTo>
                  <a:cubicBezTo>
                    <a:pt x="4816" y="2081"/>
                    <a:pt x="4812" y="2074"/>
                    <a:pt x="4812" y="2066"/>
                  </a:cubicBezTo>
                  <a:cubicBezTo>
                    <a:pt x="4804" y="2062"/>
                    <a:pt x="4808" y="2059"/>
                    <a:pt x="4812" y="2055"/>
                  </a:cubicBezTo>
                  <a:cubicBezTo>
                    <a:pt x="4816" y="2052"/>
                    <a:pt x="4812" y="2048"/>
                    <a:pt x="4816" y="2044"/>
                  </a:cubicBezTo>
                  <a:cubicBezTo>
                    <a:pt x="4819" y="2044"/>
                    <a:pt x="4816" y="2037"/>
                    <a:pt x="4816" y="2033"/>
                  </a:cubicBezTo>
                  <a:cubicBezTo>
                    <a:pt x="4816" y="2026"/>
                    <a:pt x="4812" y="2018"/>
                    <a:pt x="4812" y="2011"/>
                  </a:cubicBezTo>
                  <a:lnTo>
                    <a:pt x="4812" y="2008"/>
                  </a:lnTo>
                  <a:cubicBezTo>
                    <a:pt x="4816" y="2004"/>
                    <a:pt x="4816" y="2000"/>
                    <a:pt x="4819" y="1996"/>
                  </a:cubicBezTo>
                  <a:cubicBezTo>
                    <a:pt x="4823" y="1993"/>
                    <a:pt x="4826" y="1986"/>
                    <a:pt x="4834" y="1982"/>
                  </a:cubicBezTo>
                  <a:lnTo>
                    <a:pt x="4834" y="1978"/>
                  </a:lnTo>
                  <a:lnTo>
                    <a:pt x="4826" y="1978"/>
                  </a:lnTo>
                  <a:cubicBezTo>
                    <a:pt x="4830" y="1974"/>
                    <a:pt x="4834" y="1971"/>
                    <a:pt x="4838" y="1971"/>
                  </a:cubicBezTo>
                  <a:cubicBezTo>
                    <a:pt x="4838" y="1964"/>
                    <a:pt x="4845" y="1960"/>
                    <a:pt x="4848" y="1952"/>
                  </a:cubicBezTo>
                  <a:cubicBezTo>
                    <a:pt x="4852" y="1949"/>
                    <a:pt x="4860" y="1949"/>
                    <a:pt x="4860" y="1942"/>
                  </a:cubicBezTo>
                  <a:cubicBezTo>
                    <a:pt x="4863" y="1942"/>
                    <a:pt x="4867" y="1942"/>
                    <a:pt x="4867" y="1938"/>
                  </a:cubicBezTo>
                  <a:cubicBezTo>
                    <a:pt x="4867" y="1934"/>
                    <a:pt x="4867" y="1930"/>
                    <a:pt x="4870" y="1930"/>
                  </a:cubicBezTo>
                  <a:cubicBezTo>
                    <a:pt x="4870" y="1927"/>
                    <a:pt x="4874" y="1923"/>
                    <a:pt x="4874" y="1920"/>
                  </a:cubicBezTo>
                  <a:cubicBezTo>
                    <a:pt x="4874" y="1916"/>
                    <a:pt x="4878" y="1912"/>
                    <a:pt x="4878" y="1908"/>
                  </a:cubicBezTo>
                  <a:cubicBezTo>
                    <a:pt x="4882" y="1901"/>
                    <a:pt x="4885" y="1898"/>
                    <a:pt x="4885" y="1890"/>
                  </a:cubicBezTo>
                  <a:cubicBezTo>
                    <a:pt x="4882" y="1883"/>
                    <a:pt x="4892" y="1864"/>
                    <a:pt x="4900" y="1861"/>
                  </a:cubicBezTo>
                  <a:cubicBezTo>
                    <a:pt x="4904" y="1857"/>
                    <a:pt x="4907" y="1854"/>
                    <a:pt x="4907" y="1846"/>
                  </a:cubicBezTo>
                  <a:cubicBezTo>
                    <a:pt x="4907" y="1842"/>
                    <a:pt x="4911" y="1839"/>
                    <a:pt x="4911" y="1832"/>
                  </a:cubicBezTo>
                  <a:cubicBezTo>
                    <a:pt x="4907" y="1828"/>
                    <a:pt x="4911" y="1824"/>
                    <a:pt x="4914" y="1820"/>
                  </a:cubicBezTo>
                  <a:cubicBezTo>
                    <a:pt x="4914" y="1813"/>
                    <a:pt x="4914" y="1806"/>
                    <a:pt x="4911" y="1798"/>
                  </a:cubicBezTo>
                  <a:cubicBezTo>
                    <a:pt x="4914" y="1798"/>
                    <a:pt x="4918" y="1795"/>
                    <a:pt x="4918" y="1795"/>
                  </a:cubicBezTo>
                  <a:cubicBezTo>
                    <a:pt x="4911" y="1769"/>
                    <a:pt x="4922" y="1751"/>
                    <a:pt x="4940" y="1732"/>
                  </a:cubicBezTo>
                  <a:cubicBezTo>
                    <a:pt x="4936" y="1729"/>
                    <a:pt x="4929" y="1725"/>
                    <a:pt x="4926" y="1722"/>
                  </a:cubicBezTo>
                  <a:cubicBezTo>
                    <a:pt x="4918" y="1714"/>
                    <a:pt x="4918" y="1710"/>
                    <a:pt x="4926" y="1707"/>
                  </a:cubicBezTo>
                  <a:cubicBezTo>
                    <a:pt x="4926" y="1703"/>
                    <a:pt x="4929" y="1703"/>
                    <a:pt x="4929" y="1703"/>
                  </a:cubicBezTo>
                  <a:cubicBezTo>
                    <a:pt x="4933" y="1696"/>
                    <a:pt x="4933" y="1692"/>
                    <a:pt x="4933" y="1688"/>
                  </a:cubicBezTo>
                  <a:cubicBezTo>
                    <a:pt x="4936" y="1685"/>
                    <a:pt x="4940" y="1685"/>
                    <a:pt x="4944" y="1681"/>
                  </a:cubicBezTo>
                  <a:lnTo>
                    <a:pt x="4958" y="1681"/>
                  </a:lnTo>
                  <a:lnTo>
                    <a:pt x="4955" y="1678"/>
                  </a:lnTo>
                  <a:cubicBezTo>
                    <a:pt x="4948" y="1674"/>
                    <a:pt x="4951" y="1670"/>
                    <a:pt x="4951" y="1666"/>
                  </a:cubicBezTo>
                  <a:cubicBezTo>
                    <a:pt x="4958" y="1663"/>
                    <a:pt x="4948" y="1656"/>
                    <a:pt x="4955" y="1648"/>
                  </a:cubicBezTo>
                  <a:cubicBezTo>
                    <a:pt x="4951" y="1644"/>
                    <a:pt x="4955" y="1637"/>
                    <a:pt x="4955" y="1634"/>
                  </a:cubicBezTo>
                  <a:cubicBezTo>
                    <a:pt x="4955" y="1631"/>
                    <a:pt x="4957" y="1625"/>
                    <a:pt x="4963" y="1625"/>
                  </a:cubicBezTo>
                  <a:cubicBezTo>
                    <a:pt x="4964" y="1625"/>
                    <a:pt x="4965" y="1625"/>
                    <a:pt x="4966" y="1626"/>
                  </a:cubicBezTo>
                  <a:lnTo>
                    <a:pt x="4970" y="1622"/>
                  </a:lnTo>
                  <a:cubicBezTo>
                    <a:pt x="4973" y="1619"/>
                    <a:pt x="4977" y="1615"/>
                    <a:pt x="4977" y="1612"/>
                  </a:cubicBezTo>
                  <a:cubicBezTo>
                    <a:pt x="4980" y="1608"/>
                    <a:pt x="4984" y="1612"/>
                    <a:pt x="4980" y="1604"/>
                  </a:cubicBezTo>
                  <a:cubicBezTo>
                    <a:pt x="4988" y="1604"/>
                    <a:pt x="4984" y="1597"/>
                    <a:pt x="4980" y="1597"/>
                  </a:cubicBezTo>
                  <a:cubicBezTo>
                    <a:pt x="4977" y="1593"/>
                    <a:pt x="4988" y="1590"/>
                    <a:pt x="4984" y="1586"/>
                  </a:cubicBezTo>
                  <a:cubicBezTo>
                    <a:pt x="4992" y="1582"/>
                    <a:pt x="4988" y="1575"/>
                    <a:pt x="4992" y="1571"/>
                  </a:cubicBezTo>
                  <a:cubicBezTo>
                    <a:pt x="4995" y="1568"/>
                    <a:pt x="4999" y="1568"/>
                    <a:pt x="5002" y="1564"/>
                  </a:cubicBezTo>
                  <a:cubicBezTo>
                    <a:pt x="4999" y="1564"/>
                    <a:pt x="4995" y="1564"/>
                    <a:pt x="4995" y="1560"/>
                  </a:cubicBezTo>
                  <a:cubicBezTo>
                    <a:pt x="4992" y="1556"/>
                    <a:pt x="4992" y="1553"/>
                    <a:pt x="4988" y="1549"/>
                  </a:cubicBezTo>
                  <a:lnTo>
                    <a:pt x="4988" y="1542"/>
                  </a:lnTo>
                  <a:cubicBezTo>
                    <a:pt x="4995" y="1534"/>
                    <a:pt x="4995" y="1527"/>
                    <a:pt x="4995" y="1520"/>
                  </a:cubicBezTo>
                  <a:cubicBezTo>
                    <a:pt x="4999" y="1512"/>
                    <a:pt x="4995" y="1505"/>
                    <a:pt x="4992" y="1502"/>
                  </a:cubicBezTo>
                  <a:cubicBezTo>
                    <a:pt x="4988" y="1498"/>
                    <a:pt x="4984" y="1498"/>
                    <a:pt x="4984" y="1494"/>
                  </a:cubicBezTo>
                  <a:cubicBezTo>
                    <a:pt x="4984" y="1487"/>
                    <a:pt x="4988" y="1480"/>
                    <a:pt x="4992" y="1476"/>
                  </a:cubicBezTo>
                  <a:lnTo>
                    <a:pt x="4992" y="1468"/>
                  </a:lnTo>
                  <a:lnTo>
                    <a:pt x="4992" y="1465"/>
                  </a:lnTo>
                  <a:cubicBezTo>
                    <a:pt x="4995" y="1461"/>
                    <a:pt x="4995" y="1454"/>
                    <a:pt x="5002" y="1450"/>
                  </a:cubicBezTo>
                  <a:cubicBezTo>
                    <a:pt x="5010" y="1446"/>
                    <a:pt x="5006" y="1446"/>
                    <a:pt x="5010" y="1446"/>
                  </a:cubicBezTo>
                  <a:cubicBezTo>
                    <a:pt x="5014" y="1446"/>
                    <a:pt x="5017" y="1446"/>
                    <a:pt x="5021" y="1450"/>
                  </a:cubicBezTo>
                  <a:cubicBezTo>
                    <a:pt x="5017" y="1443"/>
                    <a:pt x="5014" y="1439"/>
                    <a:pt x="5014" y="1436"/>
                  </a:cubicBezTo>
                  <a:cubicBezTo>
                    <a:pt x="5010" y="1432"/>
                    <a:pt x="5006" y="1424"/>
                    <a:pt x="5010" y="1421"/>
                  </a:cubicBezTo>
                  <a:cubicBezTo>
                    <a:pt x="5014" y="1414"/>
                    <a:pt x="5014" y="1406"/>
                    <a:pt x="5021" y="1402"/>
                  </a:cubicBezTo>
                  <a:cubicBezTo>
                    <a:pt x="5023" y="1401"/>
                    <a:pt x="5024" y="1400"/>
                    <a:pt x="5025" y="1400"/>
                  </a:cubicBezTo>
                  <a:cubicBezTo>
                    <a:pt x="5027" y="1400"/>
                    <a:pt x="5030" y="1401"/>
                    <a:pt x="5036" y="1402"/>
                  </a:cubicBezTo>
                  <a:cubicBezTo>
                    <a:pt x="5036" y="1402"/>
                    <a:pt x="5036" y="1399"/>
                    <a:pt x="5032" y="1399"/>
                  </a:cubicBezTo>
                  <a:cubicBezTo>
                    <a:pt x="5028" y="1392"/>
                    <a:pt x="5024" y="1388"/>
                    <a:pt x="5021" y="1380"/>
                  </a:cubicBezTo>
                  <a:cubicBezTo>
                    <a:pt x="5017" y="1373"/>
                    <a:pt x="5014" y="1362"/>
                    <a:pt x="5017" y="1351"/>
                  </a:cubicBezTo>
                  <a:cubicBezTo>
                    <a:pt x="5017" y="1348"/>
                    <a:pt x="5021" y="1344"/>
                    <a:pt x="5014" y="1336"/>
                  </a:cubicBezTo>
                  <a:cubicBezTo>
                    <a:pt x="5014" y="1336"/>
                    <a:pt x="5014" y="1333"/>
                    <a:pt x="5017" y="1329"/>
                  </a:cubicBezTo>
                  <a:cubicBezTo>
                    <a:pt x="5017" y="1329"/>
                    <a:pt x="5021" y="1329"/>
                    <a:pt x="5017" y="1326"/>
                  </a:cubicBezTo>
                  <a:cubicBezTo>
                    <a:pt x="5014" y="1318"/>
                    <a:pt x="5017" y="1318"/>
                    <a:pt x="5024" y="1318"/>
                  </a:cubicBezTo>
                  <a:cubicBezTo>
                    <a:pt x="5024" y="1318"/>
                    <a:pt x="5028" y="1314"/>
                    <a:pt x="5032" y="1314"/>
                  </a:cubicBezTo>
                  <a:cubicBezTo>
                    <a:pt x="5028" y="1311"/>
                    <a:pt x="5024" y="1311"/>
                    <a:pt x="5024" y="1307"/>
                  </a:cubicBezTo>
                  <a:cubicBezTo>
                    <a:pt x="5024" y="1304"/>
                    <a:pt x="5021" y="1304"/>
                    <a:pt x="5017" y="1300"/>
                  </a:cubicBezTo>
                  <a:lnTo>
                    <a:pt x="5014" y="1300"/>
                  </a:lnTo>
                  <a:cubicBezTo>
                    <a:pt x="5014" y="1296"/>
                    <a:pt x="5014" y="1292"/>
                    <a:pt x="5010" y="1292"/>
                  </a:cubicBezTo>
                  <a:cubicBezTo>
                    <a:pt x="5002" y="1289"/>
                    <a:pt x="5002" y="1278"/>
                    <a:pt x="5006" y="1274"/>
                  </a:cubicBezTo>
                  <a:cubicBezTo>
                    <a:pt x="5010" y="1270"/>
                    <a:pt x="5010" y="1263"/>
                    <a:pt x="5010" y="1260"/>
                  </a:cubicBezTo>
                  <a:cubicBezTo>
                    <a:pt x="5010" y="1252"/>
                    <a:pt x="5010" y="1245"/>
                    <a:pt x="5014" y="1241"/>
                  </a:cubicBezTo>
                  <a:lnTo>
                    <a:pt x="5014" y="1230"/>
                  </a:lnTo>
                  <a:cubicBezTo>
                    <a:pt x="5014" y="1226"/>
                    <a:pt x="5014" y="1219"/>
                    <a:pt x="5010" y="1216"/>
                  </a:cubicBezTo>
                  <a:cubicBezTo>
                    <a:pt x="5006" y="1212"/>
                    <a:pt x="5002" y="1208"/>
                    <a:pt x="5006" y="1204"/>
                  </a:cubicBezTo>
                  <a:cubicBezTo>
                    <a:pt x="5006" y="1194"/>
                    <a:pt x="5010" y="1186"/>
                    <a:pt x="5017" y="1179"/>
                  </a:cubicBezTo>
                  <a:lnTo>
                    <a:pt x="5017" y="1172"/>
                  </a:lnTo>
                  <a:cubicBezTo>
                    <a:pt x="5021" y="1172"/>
                    <a:pt x="5021" y="1172"/>
                    <a:pt x="5024" y="1168"/>
                  </a:cubicBezTo>
                  <a:lnTo>
                    <a:pt x="5028" y="1168"/>
                  </a:lnTo>
                  <a:cubicBezTo>
                    <a:pt x="5028" y="1164"/>
                    <a:pt x="5028" y="1157"/>
                    <a:pt x="5032" y="1157"/>
                  </a:cubicBezTo>
                  <a:cubicBezTo>
                    <a:pt x="5039" y="1157"/>
                    <a:pt x="5036" y="1150"/>
                    <a:pt x="5039" y="1150"/>
                  </a:cubicBezTo>
                  <a:cubicBezTo>
                    <a:pt x="5043" y="1150"/>
                    <a:pt x="5043" y="1142"/>
                    <a:pt x="5046" y="1142"/>
                  </a:cubicBezTo>
                  <a:cubicBezTo>
                    <a:pt x="5050" y="1138"/>
                    <a:pt x="5054" y="1138"/>
                    <a:pt x="5058" y="1135"/>
                  </a:cubicBezTo>
                  <a:cubicBezTo>
                    <a:pt x="5058" y="1131"/>
                    <a:pt x="5054" y="1131"/>
                    <a:pt x="5054" y="1128"/>
                  </a:cubicBezTo>
                  <a:lnTo>
                    <a:pt x="5054" y="1120"/>
                  </a:lnTo>
                  <a:lnTo>
                    <a:pt x="5054" y="1113"/>
                  </a:lnTo>
                  <a:cubicBezTo>
                    <a:pt x="5061" y="1109"/>
                    <a:pt x="5061" y="1102"/>
                    <a:pt x="5068" y="1098"/>
                  </a:cubicBezTo>
                  <a:cubicBezTo>
                    <a:pt x="5072" y="1094"/>
                    <a:pt x="5072" y="1091"/>
                    <a:pt x="5072" y="1091"/>
                  </a:cubicBezTo>
                  <a:cubicBezTo>
                    <a:pt x="5080" y="1084"/>
                    <a:pt x="5090" y="1080"/>
                    <a:pt x="5098" y="1072"/>
                  </a:cubicBezTo>
                  <a:cubicBezTo>
                    <a:pt x="5094" y="1069"/>
                    <a:pt x="5094" y="1065"/>
                    <a:pt x="5087" y="1062"/>
                  </a:cubicBezTo>
                  <a:cubicBezTo>
                    <a:pt x="5083" y="1062"/>
                    <a:pt x="5083" y="1058"/>
                    <a:pt x="5080" y="1058"/>
                  </a:cubicBezTo>
                  <a:cubicBezTo>
                    <a:pt x="5076" y="1058"/>
                    <a:pt x="5076" y="1054"/>
                    <a:pt x="5076" y="1054"/>
                  </a:cubicBezTo>
                  <a:cubicBezTo>
                    <a:pt x="5076" y="1047"/>
                    <a:pt x="5068" y="1043"/>
                    <a:pt x="5072" y="1036"/>
                  </a:cubicBezTo>
                  <a:lnTo>
                    <a:pt x="5068" y="1028"/>
                  </a:lnTo>
                  <a:cubicBezTo>
                    <a:pt x="5076" y="1028"/>
                    <a:pt x="5072" y="1025"/>
                    <a:pt x="5076" y="1021"/>
                  </a:cubicBezTo>
                  <a:cubicBezTo>
                    <a:pt x="5080" y="1010"/>
                    <a:pt x="5087" y="1003"/>
                    <a:pt x="5098" y="999"/>
                  </a:cubicBezTo>
                  <a:lnTo>
                    <a:pt x="5102" y="999"/>
                  </a:lnTo>
                  <a:cubicBezTo>
                    <a:pt x="5102" y="992"/>
                    <a:pt x="5112" y="992"/>
                    <a:pt x="5112" y="984"/>
                  </a:cubicBezTo>
                  <a:lnTo>
                    <a:pt x="5112" y="984"/>
                  </a:lnTo>
                  <a:cubicBezTo>
                    <a:pt x="5111" y="985"/>
                    <a:pt x="5110" y="985"/>
                    <a:pt x="5108" y="985"/>
                  </a:cubicBezTo>
                  <a:cubicBezTo>
                    <a:pt x="5103" y="985"/>
                    <a:pt x="5097" y="981"/>
                    <a:pt x="5090" y="981"/>
                  </a:cubicBezTo>
                  <a:cubicBezTo>
                    <a:pt x="5089" y="981"/>
                    <a:pt x="5088" y="981"/>
                    <a:pt x="5088" y="981"/>
                  </a:cubicBezTo>
                  <a:cubicBezTo>
                    <a:pt x="5083" y="981"/>
                    <a:pt x="5080" y="976"/>
                    <a:pt x="5075" y="976"/>
                  </a:cubicBezTo>
                  <a:cubicBezTo>
                    <a:pt x="5074" y="976"/>
                    <a:pt x="5073" y="977"/>
                    <a:pt x="5072" y="977"/>
                  </a:cubicBezTo>
                  <a:cubicBezTo>
                    <a:pt x="5072" y="970"/>
                    <a:pt x="5076" y="966"/>
                    <a:pt x="5072" y="959"/>
                  </a:cubicBezTo>
                  <a:lnTo>
                    <a:pt x="5072" y="944"/>
                  </a:lnTo>
                  <a:cubicBezTo>
                    <a:pt x="5068" y="940"/>
                    <a:pt x="5068" y="937"/>
                    <a:pt x="5065" y="930"/>
                  </a:cubicBezTo>
                  <a:cubicBezTo>
                    <a:pt x="5061" y="926"/>
                    <a:pt x="5058" y="918"/>
                    <a:pt x="5061" y="908"/>
                  </a:cubicBezTo>
                  <a:cubicBezTo>
                    <a:pt x="5061" y="904"/>
                    <a:pt x="5061" y="900"/>
                    <a:pt x="5065" y="896"/>
                  </a:cubicBezTo>
                  <a:cubicBezTo>
                    <a:pt x="5072" y="896"/>
                    <a:pt x="5076" y="886"/>
                    <a:pt x="5083" y="882"/>
                  </a:cubicBezTo>
                  <a:cubicBezTo>
                    <a:pt x="5083" y="874"/>
                    <a:pt x="5098" y="871"/>
                    <a:pt x="5090" y="860"/>
                  </a:cubicBezTo>
                  <a:cubicBezTo>
                    <a:pt x="5094" y="856"/>
                    <a:pt x="5094" y="849"/>
                    <a:pt x="5094" y="845"/>
                  </a:cubicBezTo>
                  <a:cubicBezTo>
                    <a:pt x="5094" y="838"/>
                    <a:pt x="5094" y="830"/>
                    <a:pt x="5090" y="823"/>
                  </a:cubicBezTo>
                  <a:cubicBezTo>
                    <a:pt x="5090" y="812"/>
                    <a:pt x="5090" y="812"/>
                    <a:pt x="5080" y="805"/>
                  </a:cubicBezTo>
                  <a:cubicBezTo>
                    <a:pt x="5072" y="801"/>
                    <a:pt x="5065" y="798"/>
                    <a:pt x="5058" y="794"/>
                  </a:cubicBezTo>
                  <a:cubicBezTo>
                    <a:pt x="5054" y="790"/>
                    <a:pt x="5050" y="790"/>
                    <a:pt x="5050" y="786"/>
                  </a:cubicBezTo>
                  <a:cubicBezTo>
                    <a:pt x="5036" y="783"/>
                    <a:pt x="5032" y="776"/>
                    <a:pt x="5028" y="768"/>
                  </a:cubicBezTo>
                  <a:cubicBezTo>
                    <a:pt x="5028" y="764"/>
                    <a:pt x="5028" y="761"/>
                    <a:pt x="5032" y="757"/>
                  </a:cubicBezTo>
                  <a:cubicBezTo>
                    <a:pt x="5039" y="754"/>
                    <a:pt x="5039" y="750"/>
                    <a:pt x="5036" y="746"/>
                  </a:cubicBezTo>
                  <a:cubicBezTo>
                    <a:pt x="5036" y="742"/>
                    <a:pt x="5032" y="742"/>
                    <a:pt x="5032" y="742"/>
                  </a:cubicBezTo>
                  <a:lnTo>
                    <a:pt x="5024" y="742"/>
                  </a:lnTo>
                  <a:cubicBezTo>
                    <a:pt x="5010" y="739"/>
                    <a:pt x="4995" y="735"/>
                    <a:pt x="4980" y="735"/>
                  </a:cubicBezTo>
                  <a:cubicBezTo>
                    <a:pt x="4970" y="735"/>
                    <a:pt x="4958" y="732"/>
                    <a:pt x="4948" y="732"/>
                  </a:cubicBezTo>
                  <a:cubicBezTo>
                    <a:pt x="4936" y="732"/>
                    <a:pt x="4926" y="724"/>
                    <a:pt x="4914" y="724"/>
                  </a:cubicBezTo>
                  <a:cubicBezTo>
                    <a:pt x="4913" y="725"/>
                    <a:pt x="4912" y="726"/>
                    <a:pt x="4910" y="726"/>
                  </a:cubicBezTo>
                  <a:cubicBezTo>
                    <a:pt x="4907" y="726"/>
                    <a:pt x="4903" y="724"/>
                    <a:pt x="4900" y="724"/>
                  </a:cubicBezTo>
                  <a:cubicBezTo>
                    <a:pt x="4898" y="722"/>
                    <a:pt x="4896" y="722"/>
                    <a:pt x="4894" y="722"/>
                  </a:cubicBezTo>
                  <a:cubicBezTo>
                    <a:pt x="4892" y="722"/>
                    <a:pt x="4891" y="722"/>
                    <a:pt x="4889" y="720"/>
                  </a:cubicBezTo>
                  <a:cubicBezTo>
                    <a:pt x="4888" y="719"/>
                    <a:pt x="4886" y="719"/>
                    <a:pt x="4884" y="719"/>
                  </a:cubicBezTo>
                  <a:cubicBezTo>
                    <a:pt x="4881" y="719"/>
                    <a:pt x="4877" y="720"/>
                    <a:pt x="4874" y="720"/>
                  </a:cubicBezTo>
                  <a:cubicBezTo>
                    <a:pt x="4852" y="717"/>
                    <a:pt x="4834" y="710"/>
                    <a:pt x="4816" y="710"/>
                  </a:cubicBezTo>
                  <a:cubicBezTo>
                    <a:pt x="4797" y="710"/>
                    <a:pt x="4779" y="702"/>
                    <a:pt x="4760" y="698"/>
                  </a:cubicBezTo>
                  <a:cubicBezTo>
                    <a:pt x="4742" y="695"/>
                    <a:pt x="4724" y="695"/>
                    <a:pt x="4706" y="688"/>
                  </a:cubicBezTo>
                  <a:cubicBezTo>
                    <a:pt x="4702" y="688"/>
                    <a:pt x="4694" y="688"/>
                    <a:pt x="4687" y="684"/>
                  </a:cubicBezTo>
                  <a:cubicBezTo>
                    <a:pt x="4684" y="684"/>
                    <a:pt x="4681" y="685"/>
                    <a:pt x="4677" y="685"/>
                  </a:cubicBezTo>
                  <a:cubicBezTo>
                    <a:pt x="4674" y="685"/>
                    <a:pt x="4671" y="684"/>
                    <a:pt x="4669" y="680"/>
                  </a:cubicBezTo>
                  <a:cubicBezTo>
                    <a:pt x="4667" y="681"/>
                    <a:pt x="4665" y="682"/>
                    <a:pt x="4662" y="682"/>
                  </a:cubicBezTo>
                  <a:cubicBezTo>
                    <a:pt x="4657" y="682"/>
                    <a:pt x="4653" y="679"/>
                    <a:pt x="4650" y="676"/>
                  </a:cubicBezTo>
                  <a:cubicBezTo>
                    <a:pt x="4643" y="676"/>
                    <a:pt x="4636" y="673"/>
                    <a:pt x="4628" y="673"/>
                  </a:cubicBezTo>
                  <a:cubicBezTo>
                    <a:pt x="4627" y="674"/>
                    <a:pt x="4625" y="675"/>
                    <a:pt x="4623" y="675"/>
                  </a:cubicBezTo>
                  <a:cubicBezTo>
                    <a:pt x="4620" y="675"/>
                    <a:pt x="4618" y="674"/>
                    <a:pt x="4614" y="673"/>
                  </a:cubicBezTo>
                  <a:cubicBezTo>
                    <a:pt x="4599" y="673"/>
                    <a:pt x="4584" y="669"/>
                    <a:pt x="4574" y="669"/>
                  </a:cubicBezTo>
                  <a:cubicBezTo>
                    <a:pt x="4552" y="666"/>
                    <a:pt x="4533" y="658"/>
                    <a:pt x="4515" y="658"/>
                  </a:cubicBezTo>
                  <a:cubicBezTo>
                    <a:pt x="4482" y="651"/>
                    <a:pt x="4449" y="651"/>
                    <a:pt x="4416" y="640"/>
                  </a:cubicBezTo>
                  <a:lnTo>
                    <a:pt x="4394" y="640"/>
                  </a:lnTo>
                  <a:cubicBezTo>
                    <a:pt x="4383" y="636"/>
                    <a:pt x="4372" y="636"/>
                    <a:pt x="4361" y="629"/>
                  </a:cubicBezTo>
                  <a:cubicBezTo>
                    <a:pt x="4357" y="625"/>
                    <a:pt x="4350" y="625"/>
                    <a:pt x="4346" y="625"/>
                  </a:cubicBezTo>
                  <a:cubicBezTo>
                    <a:pt x="4345" y="626"/>
                    <a:pt x="4344" y="627"/>
                    <a:pt x="4342" y="627"/>
                  </a:cubicBezTo>
                  <a:cubicBezTo>
                    <a:pt x="4340" y="627"/>
                    <a:pt x="4338" y="625"/>
                    <a:pt x="4335" y="625"/>
                  </a:cubicBezTo>
                  <a:cubicBezTo>
                    <a:pt x="4324" y="625"/>
                    <a:pt x="4313" y="622"/>
                    <a:pt x="4306" y="618"/>
                  </a:cubicBezTo>
                  <a:cubicBezTo>
                    <a:pt x="4298" y="618"/>
                    <a:pt x="4295" y="614"/>
                    <a:pt x="4291" y="610"/>
                  </a:cubicBezTo>
                  <a:lnTo>
                    <a:pt x="4284" y="610"/>
                  </a:lnTo>
                  <a:cubicBezTo>
                    <a:pt x="4284" y="610"/>
                    <a:pt x="4280" y="610"/>
                    <a:pt x="4276" y="607"/>
                  </a:cubicBezTo>
                  <a:cubicBezTo>
                    <a:pt x="4266" y="607"/>
                    <a:pt x="4258" y="603"/>
                    <a:pt x="4251" y="603"/>
                  </a:cubicBezTo>
                  <a:cubicBezTo>
                    <a:pt x="4244" y="600"/>
                    <a:pt x="4236" y="592"/>
                    <a:pt x="4225" y="592"/>
                  </a:cubicBezTo>
                  <a:lnTo>
                    <a:pt x="4214" y="592"/>
                  </a:lnTo>
                  <a:cubicBezTo>
                    <a:pt x="4211" y="592"/>
                    <a:pt x="4210" y="587"/>
                    <a:pt x="4209" y="587"/>
                  </a:cubicBezTo>
                  <a:cubicBezTo>
                    <a:pt x="4208" y="587"/>
                    <a:pt x="4208" y="588"/>
                    <a:pt x="4207" y="588"/>
                  </a:cubicBezTo>
                  <a:cubicBezTo>
                    <a:pt x="4207" y="588"/>
                    <a:pt x="4203" y="585"/>
                    <a:pt x="4200" y="585"/>
                  </a:cubicBezTo>
                  <a:cubicBezTo>
                    <a:pt x="4196" y="585"/>
                    <a:pt x="4192" y="581"/>
                    <a:pt x="4188" y="581"/>
                  </a:cubicBezTo>
                  <a:cubicBezTo>
                    <a:pt x="4187" y="582"/>
                    <a:pt x="4186" y="582"/>
                    <a:pt x="4185" y="582"/>
                  </a:cubicBezTo>
                  <a:cubicBezTo>
                    <a:pt x="4180" y="582"/>
                    <a:pt x="4177" y="578"/>
                    <a:pt x="4174" y="578"/>
                  </a:cubicBezTo>
                  <a:cubicBezTo>
                    <a:pt x="4170" y="578"/>
                    <a:pt x="4170" y="574"/>
                    <a:pt x="4170" y="574"/>
                  </a:cubicBezTo>
                  <a:cubicBezTo>
                    <a:pt x="4163" y="570"/>
                    <a:pt x="4159" y="570"/>
                    <a:pt x="4152" y="566"/>
                  </a:cubicBezTo>
                  <a:cubicBezTo>
                    <a:pt x="4144" y="566"/>
                    <a:pt x="4141" y="563"/>
                    <a:pt x="4134" y="559"/>
                  </a:cubicBezTo>
                  <a:cubicBezTo>
                    <a:pt x="4126" y="556"/>
                    <a:pt x="4119" y="556"/>
                    <a:pt x="4112" y="556"/>
                  </a:cubicBezTo>
                  <a:cubicBezTo>
                    <a:pt x="4104" y="552"/>
                    <a:pt x="4097" y="552"/>
                    <a:pt x="4093" y="548"/>
                  </a:cubicBezTo>
                  <a:cubicBezTo>
                    <a:pt x="4086" y="548"/>
                    <a:pt x="4082" y="548"/>
                    <a:pt x="4078" y="544"/>
                  </a:cubicBezTo>
                  <a:cubicBezTo>
                    <a:pt x="4075" y="544"/>
                    <a:pt x="4071" y="541"/>
                    <a:pt x="4068" y="537"/>
                  </a:cubicBezTo>
                  <a:lnTo>
                    <a:pt x="4060" y="537"/>
                  </a:lnTo>
                  <a:cubicBezTo>
                    <a:pt x="4046" y="530"/>
                    <a:pt x="4027" y="530"/>
                    <a:pt x="4009" y="522"/>
                  </a:cubicBezTo>
                  <a:cubicBezTo>
                    <a:pt x="4005" y="519"/>
                    <a:pt x="3998" y="519"/>
                    <a:pt x="3990" y="519"/>
                  </a:cubicBezTo>
                  <a:cubicBezTo>
                    <a:pt x="3987" y="515"/>
                    <a:pt x="3980" y="519"/>
                    <a:pt x="3976" y="512"/>
                  </a:cubicBezTo>
                  <a:cubicBezTo>
                    <a:pt x="3974" y="510"/>
                    <a:pt x="3971" y="510"/>
                    <a:pt x="3969" y="510"/>
                  </a:cubicBezTo>
                  <a:cubicBezTo>
                    <a:pt x="3966" y="510"/>
                    <a:pt x="3962" y="512"/>
                    <a:pt x="3958" y="512"/>
                  </a:cubicBezTo>
                  <a:cubicBezTo>
                    <a:pt x="3958" y="512"/>
                    <a:pt x="3954" y="512"/>
                    <a:pt x="3954" y="508"/>
                  </a:cubicBezTo>
                  <a:cubicBezTo>
                    <a:pt x="3950" y="504"/>
                    <a:pt x="3943" y="504"/>
                    <a:pt x="3939" y="504"/>
                  </a:cubicBezTo>
                  <a:cubicBezTo>
                    <a:pt x="3932" y="500"/>
                    <a:pt x="3928" y="500"/>
                    <a:pt x="3921" y="500"/>
                  </a:cubicBezTo>
                  <a:cubicBezTo>
                    <a:pt x="3917" y="500"/>
                    <a:pt x="3910" y="497"/>
                    <a:pt x="3906" y="497"/>
                  </a:cubicBezTo>
                  <a:cubicBezTo>
                    <a:pt x="3901" y="497"/>
                    <a:pt x="3898" y="495"/>
                    <a:pt x="3895" y="495"/>
                  </a:cubicBezTo>
                  <a:cubicBezTo>
                    <a:pt x="3894" y="495"/>
                    <a:pt x="3893" y="496"/>
                    <a:pt x="3892" y="497"/>
                  </a:cubicBezTo>
                  <a:cubicBezTo>
                    <a:pt x="3888" y="490"/>
                    <a:pt x="3880" y="490"/>
                    <a:pt x="3877" y="490"/>
                  </a:cubicBezTo>
                  <a:cubicBezTo>
                    <a:pt x="3844" y="482"/>
                    <a:pt x="3811" y="475"/>
                    <a:pt x="3778" y="468"/>
                  </a:cubicBezTo>
                  <a:cubicBezTo>
                    <a:pt x="3774" y="468"/>
                    <a:pt x="3767" y="468"/>
                    <a:pt x="3763" y="464"/>
                  </a:cubicBezTo>
                  <a:cubicBezTo>
                    <a:pt x="3761" y="461"/>
                    <a:pt x="3756" y="458"/>
                    <a:pt x="3752" y="458"/>
                  </a:cubicBezTo>
                  <a:cubicBezTo>
                    <a:pt x="3751" y="458"/>
                    <a:pt x="3749" y="459"/>
                    <a:pt x="3748" y="460"/>
                  </a:cubicBezTo>
                  <a:lnTo>
                    <a:pt x="3741" y="460"/>
                  </a:lnTo>
                  <a:cubicBezTo>
                    <a:pt x="3730" y="453"/>
                    <a:pt x="3723" y="449"/>
                    <a:pt x="3712" y="449"/>
                  </a:cubicBezTo>
                  <a:cubicBezTo>
                    <a:pt x="3694" y="446"/>
                    <a:pt x="3679" y="442"/>
                    <a:pt x="3664" y="438"/>
                  </a:cubicBezTo>
                  <a:cubicBezTo>
                    <a:pt x="3660" y="438"/>
                    <a:pt x="3657" y="434"/>
                    <a:pt x="3653" y="434"/>
                  </a:cubicBezTo>
                  <a:cubicBezTo>
                    <a:pt x="3642" y="434"/>
                    <a:pt x="3635" y="434"/>
                    <a:pt x="3628" y="427"/>
                  </a:cubicBezTo>
                  <a:lnTo>
                    <a:pt x="3624" y="427"/>
                  </a:lnTo>
                  <a:cubicBezTo>
                    <a:pt x="3622" y="428"/>
                    <a:pt x="3619" y="429"/>
                    <a:pt x="3618" y="429"/>
                  </a:cubicBezTo>
                  <a:cubicBezTo>
                    <a:pt x="3614" y="429"/>
                    <a:pt x="3612" y="427"/>
                    <a:pt x="3609" y="427"/>
                  </a:cubicBezTo>
                  <a:cubicBezTo>
                    <a:pt x="3600" y="427"/>
                    <a:pt x="3593" y="419"/>
                    <a:pt x="3585" y="419"/>
                  </a:cubicBezTo>
                  <a:cubicBezTo>
                    <a:pt x="3584" y="419"/>
                    <a:pt x="3582" y="419"/>
                    <a:pt x="3580" y="420"/>
                  </a:cubicBezTo>
                  <a:lnTo>
                    <a:pt x="3576" y="420"/>
                  </a:lnTo>
                  <a:cubicBezTo>
                    <a:pt x="3576" y="416"/>
                    <a:pt x="3573" y="416"/>
                    <a:pt x="3570" y="416"/>
                  </a:cubicBezTo>
                  <a:cubicBezTo>
                    <a:pt x="3567" y="416"/>
                    <a:pt x="3563" y="416"/>
                    <a:pt x="3562" y="412"/>
                  </a:cubicBezTo>
                  <a:cubicBezTo>
                    <a:pt x="3559" y="413"/>
                    <a:pt x="3557" y="414"/>
                    <a:pt x="3554" y="414"/>
                  </a:cubicBezTo>
                  <a:cubicBezTo>
                    <a:pt x="3550" y="414"/>
                    <a:pt x="3546" y="412"/>
                    <a:pt x="3543" y="412"/>
                  </a:cubicBezTo>
                  <a:cubicBezTo>
                    <a:pt x="3514" y="405"/>
                    <a:pt x="3488" y="398"/>
                    <a:pt x="3459" y="394"/>
                  </a:cubicBezTo>
                  <a:cubicBezTo>
                    <a:pt x="3455" y="390"/>
                    <a:pt x="3452" y="390"/>
                    <a:pt x="3452" y="390"/>
                  </a:cubicBezTo>
                  <a:cubicBezTo>
                    <a:pt x="3449" y="391"/>
                    <a:pt x="3447" y="392"/>
                    <a:pt x="3445" y="392"/>
                  </a:cubicBezTo>
                  <a:cubicBezTo>
                    <a:pt x="3441" y="392"/>
                    <a:pt x="3439" y="390"/>
                    <a:pt x="3437" y="390"/>
                  </a:cubicBezTo>
                  <a:lnTo>
                    <a:pt x="3422" y="390"/>
                  </a:lnTo>
                  <a:cubicBezTo>
                    <a:pt x="3411" y="387"/>
                    <a:pt x="3404" y="387"/>
                    <a:pt x="3393" y="387"/>
                  </a:cubicBezTo>
                  <a:cubicBezTo>
                    <a:pt x="3386" y="387"/>
                    <a:pt x="3374" y="383"/>
                    <a:pt x="3364" y="380"/>
                  </a:cubicBezTo>
                  <a:cubicBezTo>
                    <a:pt x="3360" y="378"/>
                    <a:pt x="3355" y="378"/>
                    <a:pt x="3351" y="378"/>
                  </a:cubicBezTo>
                  <a:cubicBezTo>
                    <a:pt x="3346" y="378"/>
                    <a:pt x="3342" y="378"/>
                    <a:pt x="3338" y="376"/>
                  </a:cubicBezTo>
                  <a:cubicBezTo>
                    <a:pt x="3336" y="374"/>
                    <a:pt x="3334" y="373"/>
                    <a:pt x="3333" y="373"/>
                  </a:cubicBezTo>
                  <a:cubicBezTo>
                    <a:pt x="3331" y="373"/>
                    <a:pt x="3330" y="374"/>
                    <a:pt x="3330" y="376"/>
                  </a:cubicBezTo>
                  <a:cubicBezTo>
                    <a:pt x="3329" y="377"/>
                    <a:pt x="3328" y="378"/>
                    <a:pt x="3327" y="378"/>
                  </a:cubicBezTo>
                  <a:cubicBezTo>
                    <a:pt x="3324" y="378"/>
                    <a:pt x="3322" y="376"/>
                    <a:pt x="3320" y="376"/>
                  </a:cubicBezTo>
                  <a:cubicBezTo>
                    <a:pt x="3316" y="368"/>
                    <a:pt x="3308" y="368"/>
                    <a:pt x="3305" y="368"/>
                  </a:cubicBezTo>
                  <a:cubicBezTo>
                    <a:pt x="3302" y="369"/>
                    <a:pt x="3299" y="370"/>
                    <a:pt x="3296" y="370"/>
                  </a:cubicBezTo>
                  <a:cubicBezTo>
                    <a:pt x="3290" y="370"/>
                    <a:pt x="3284" y="367"/>
                    <a:pt x="3279" y="365"/>
                  </a:cubicBezTo>
                  <a:cubicBezTo>
                    <a:pt x="3272" y="365"/>
                    <a:pt x="3261" y="361"/>
                    <a:pt x="3254" y="361"/>
                  </a:cubicBezTo>
                  <a:lnTo>
                    <a:pt x="3246" y="361"/>
                  </a:lnTo>
                  <a:cubicBezTo>
                    <a:pt x="3242" y="361"/>
                    <a:pt x="3239" y="358"/>
                    <a:pt x="3235" y="358"/>
                  </a:cubicBezTo>
                  <a:cubicBezTo>
                    <a:pt x="3234" y="359"/>
                    <a:pt x="3233" y="359"/>
                    <a:pt x="3232" y="359"/>
                  </a:cubicBezTo>
                  <a:cubicBezTo>
                    <a:pt x="3230" y="359"/>
                    <a:pt x="3228" y="358"/>
                    <a:pt x="3228" y="358"/>
                  </a:cubicBezTo>
                  <a:cubicBezTo>
                    <a:pt x="3213" y="354"/>
                    <a:pt x="3202" y="354"/>
                    <a:pt x="3191" y="350"/>
                  </a:cubicBezTo>
                  <a:cubicBezTo>
                    <a:pt x="3188" y="350"/>
                    <a:pt x="3184" y="346"/>
                    <a:pt x="3180" y="346"/>
                  </a:cubicBezTo>
                  <a:cubicBezTo>
                    <a:pt x="3178" y="348"/>
                    <a:pt x="3175" y="349"/>
                    <a:pt x="3173" y="349"/>
                  </a:cubicBezTo>
                  <a:cubicBezTo>
                    <a:pt x="3170" y="349"/>
                    <a:pt x="3167" y="348"/>
                    <a:pt x="3166" y="346"/>
                  </a:cubicBezTo>
                  <a:cubicBezTo>
                    <a:pt x="3158" y="343"/>
                    <a:pt x="3154" y="343"/>
                    <a:pt x="3147" y="343"/>
                  </a:cubicBezTo>
                  <a:cubicBezTo>
                    <a:pt x="3107" y="336"/>
                    <a:pt x="3070" y="324"/>
                    <a:pt x="3030" y="321"/>
                  </a:cubicBezTo>
                  <a:cubicBezTo>
                    <a:pt x="3022" y="321"/>
                    <a:pt x="3019" y="317"/>
                    <a:pt x="3012" y="317"/>
                  </a:cubicBezTo>
                  <a:cubicBezTo>
                    <a:pt x="3008" y="317"/>
                    <a:pt x="3000" y="314"/>
                    <a:pt x="2993" y="314"/>
                  </a:cubicBezTo>
                  <a:cubicBezTo>
                    <a:pt x="2978" y="310"/>
                    <a:pt x="2968" y="306"/>
                    <a:pt x="2953" y="302"/>
                  </a:cubicBezTo>
                  <a:lnTo>
                    <a:pt x="2946" y="302"/>
                  </a:lnTo>
                  <a:cubicBezTo>
                    <a:pt x="2934" y="302"/>
                    <a:pt x="2927" y="302"/>
                    <a:pt x="2916" y="299"/>
                  </a:cubicBezTo>
                  <a:lnTo>
                    <a:pt x="2912" y="299"/>
                  </a:lnTo>
                  <a:cubicBezTo>
                    <a:pt x="2910" y="300"/>
                    <a:pt x="2908" y="300"/>
                    <a:pt x="2905" y="300"/>
                  </a:cubicBezTo>
                  <a:cubicBezTo>
                    <a:pt x="2901" y="300"/>
                    <a:pt x="2897" y="299"/>
                    <a:pt x="2894" y="299"/>
                  </a:cubicBezTo>
                  <a:cubicBezTo>
                    <a:pt x="2890" y="297"/>
                    <a:pt x="2887" y="297"/>
                    <a:pt x="2883" y="297"/>
                  </a:cubicBezTo>
                  <a:cubicBezTo>
                    <a:pt x="2879" y="297"/>
                    <a:pt x="2876" y="297"/>
                    <a:pt x="2872" y="295"/>
                  </a:cubicBezTo>
                  <a:cubicBezTo>
                    <a:pt x="2843" y="292"/>
                    <a:pt x="2817" y="280"/>
                    <a:pt x="2784" y="280"/>
                  </a:cubicBezTo>
                  <a:cubicBezTo>
                    <a:pt x="2778" y="280"/>
                    <a:pt x="2770" y="276"/>
                    <a:pt x="2761" y="276"/>
                  </a:cubicBezTo>
                  <a:cubicBezTo>
                    <a:pt x="2759" y="276"/>
                    <a:pt x="2757" y="276"/>
                    <a:pt x="2755" y="277"/>
                  </a:cubicBezTo>
                  <a:lnTo>
                    <a:pt x="2751" y="277"/>
                  </a:lnTo>
                  <a:cubicBezTo>
                    <a:pt x="2729" y="273"/>
                    <a:pt x="2711" y="273"/>
                    <a:pt x="2689" y="266"/>
                  </a:cubicBezTo>
                  <a:lnTo>
                    <a:pt x="2682" y="266"/>
                  </a:lnTo>
                  <a:cubicBezTo>
                    <a:pt x="2680" y="270"/>
                    <a:pt x="2678" y="271"/>
                    <a:pt x="2676" y="271"/>
                  </a:cubicBezTo>
                  <a:cubicBezTo>
                    <a:pt x="2674" y="271"/>
                    <a:pt x="2672" y="270"/>
                    <a:pt x="2670" y="270"/>
                  </a:cubicBezTo>
                  <a:cubicBezTo>
                    <a:pt x="2652" y="262"/>
                    <a:pt x="2634" y="262"/>
                    <a:pt x="2616" y="258"/>
                  </a:cubicBezTo>
                  <a:lnTo>
                    <a:pt x="2612" y="258"/>
                  </a:lnTo>
                  <a:cubicBezTo>
                    <a:pt x="2606" y="256"/>
                    <a:pt x="2601" y="256"/>
                    <a:pt x="2595" y="256"/>
                  </a:cubicBezTo>
                  <a:cubicBezTo>
                    <a:pt x="2590" y="256"/>
                    <a:pt x="2584" y="256"/>
                    <a:pt x="2579" y="255"/>
                  </a:cubicBezTo>
                  <a:lnTo>
                    <a:pt x="2575" y="255"/>
                  </a:lnTo>
                  <a:cubicBezTo>
                    <a:pt x="2570" y="255"/>
                    <a:pt x="2564" y="256"/>
                    <a:pt x="2558" y="256"/>
                  </a:cubicBezTo>
                  <a:cubicBezTo>
                    <a:pt x="2555" y="256"/>
                    <a:pt x="2552" y="256"/>
                    <a:pt x="2550" y="255"/>
                  </a:cubicBezTo>
                  <a:cubicBezTo>
                    <a:pt x="2547" y="255"/>
                    <a:pt x="2545" y="253"/>
                    <a:pt x="2543" y="253"/>
                  </a:cubicBezTo>
                  <a:cubicBezTo>
                    <a:pt x="2542" y="253"/>
                    <a:pt x="2542" y="253"/>
                    <a:pt x="2542" y="255"/>
                  </a:cubicBezTo>
                  <a:cubicBezTo>
                    <a:pt x="2531" y="255"/>
                    <a:pt x="2520" y="255"/>
                    <a:pt x="2509" y="251"/>
                  </a:cubicBezTo>
                  <a:cubicBezTo>
                    <a:pt x="2502" y="248"/>
                    <a:pt x="2494" y="248"/>
                    <a:pt x="2487" y="248"/>
                  </a:cubicBezTo>
                  <a:cubicBezTo>
                    <a:pt x="2491" y="251"/>
                    <a:pt x="2494" y="251"/>
                    <a:pt x="2498" y="251"/>
                  </a:cubicBezTo>
                  <a:lnTo>
                    <a:pt x="2498" y="255"/>
                  </a:lnTo>
                  <a:cubicBezTo>
                    <a:pt x="2494" y="255"/>
                    <a:pt x="2491" y="251"/>
                    <a:pt x="2487" y="251"/>
                  </a:cubicBezTo>
                  <a:cubicBezTo>
                    <a:pt x="2484" y="251"/>
                    <a:pt x="2476" y="248"/>
                    <a:pt x="2476" y="248"/>
                  </a:cubicBezTo>
                  <a:cubicBezTo>
                    <a:pt x="2475" y="249"/>
                    <a:pt x="2473" y="249"/>
                    <a:pt x="2472" y="249"/>
                  </a:cubicBezTo>
                  <a:cubicBezTo>
                    <a:pt x="2470" y="249"/>
                    <a:pt x="2468" y="248"/>
                    <a:pt x="2465" y="248"/>
                  </a:cubicBezTo>
                  <a:cubicBezTo>
                    <a:pt x="2464" y="249"/>
                    <a:pt x="2463" y="249"/>
                    <a:pt x="2462" y="249"/>
                  </a:cubicBezTo>
                  <a:cubicBezTo>
                    <a:pt x="2459" y="249"/>
                    <a:pt x="2457" y="248"/>
                    <a:pt x="2454" y="248"/>
                  </a:cubicBezTo>
                  <a:cubicBezTo>
                    <a:pt x="2450" y="248"/>
                    <a:pt x="2447" y="244"/>
                    <a:pt x="2440" y="244"/>
                  </a:cubicBezTo>
                  <a:cubicBezTo>
                    <a:pt x="2443" y="248"/>
                    <a:pt x="2447" y="248"/>
                    <a:pt x="2450" y="251"/>
                  </a:cubicBezTo>
                  <a:cubicBezTo>
                    <a:pt x="2443" y="251"/>
                    <a:pt x="2443" y="251"/>
                    <a:pt x="2440" y="248"/>
                  </a:cubicBezTo>
                  <a:cubicBezTo>
                    <a:pt x="2425" y="244"/>
                    <a:pt x="2406" y="244"/>
                    <a:pt x="2392" y="240"/>
                  </a:cubicBezTo>
                  <a:lnTo>
                    <a:pt x="2388" y="240"/>
                  </a:lnTo>
                  <a:cubicBezTo>
                    <a:pt x="2384" y="242"/>
                    <a:pt x="2381" y="243"/>
                    <a:pt x="2377" y="243"/>
                  </a:cubicBezTo>
                  <a:cubicBezTo>
                    <a:pt x="2373" y="243"/>
                    <a:pt x="2370" y="242"/>
                    <a:pt x="2366" y="240"/>
                  </a:cubicBezTo>
                  <a:cubicBezTo>
                    <a:pt x="2363" y="240"/>
                    <a:pt x="2359" y="242"/>
                    <a:pt x="2355" y="242"/>
                  </a:cubicBezTo>
                  <a:cubicBezTo>
                    <a:pt x="2353" y="242"/>
                    <a:pt x="2350" y="241"/>
                    <a:pt x="2348" y="240"/>
                  </a:cubicBezTo>
                  <a:cubicBezTo>
                    <a:pt x="2344" y="240"/>
                    <a:pt x="2340" y="236"/>
                    <a:pt x="2340" y="236"/>
                  </a:cubicBezTo>
                  <a:cubicBezTo>
                    <a:pt x="2338" y="237"/>
                    <a:pt x="2336" y="238"/>
                    <a:pt x="2334" y="238"/>
                  </a:cubicBezTo>
                  <a:cubicBezTo>
                    <a:pt x="2330" y="238"/>
                    <a:pt x="2327" y="236"/>
                    <a:pt x="2322" y="236"/>
                  </a:cubicBezTo>
                  <a:lnTo>
                    <a:pt x="2304" y="236"/>
                  </a:lnTo>
                  <a:cubicBezTo>
                    <a:pt x="2300" y="234"/>
                    <a:pt x="2296" y="234"/>
                    <a:pt x="2293" y="234"/>
                  </a:cubicBezTo>
                  <a:cubicBezTo>
                    <a:pt x="2289" y="234"/>
                    <a:pt x="2286" y="234"/>
                    <a:pt x="2282" y="233"/>
                  </a:cubicBezTo>
                  <a:cubicBezTo>
                    <a:pt x="2277" y="234"/>
                    <a:pt x="2273" y="234"/>
                    <a:pt x="2268" y="234"/>
                  </a:cubicBezTo>
                  <a:cubicBezTo>
                    <a:pt x="2259" y="234"/>
                    <a:pt x="2251" y="233"/>
                    <a:pt x="2242" y="233"/>
                  </a:cubicBezTo>
                  <a:cubicBezTo>
                    <a:pt x="2230" y="233"/>
                    <a:pt x="2223" y="229"/>
                    <a:pt x="2212" y="229"/>
                  </a:cubicBezTo>
                  <a:cubicBezTo>
                    <a:pt x="2205" y="229"/>
                    <a:pt x="2198" y="226"/>
                    <a:pt x="2190" y="222"/>
                  </a:cubicBezTo>
                  <a:lnTo>
                    <a:pt x="2164" y="222"/>
                  </a:lnTo>
                  <a:cubicBezTo>
                    <a:pt x="2154" y="218"/>
                    <a:pt x="2142" y="218"/>
                    <a:pt x="2132" y="214"/>
                  </a:cubicBezTo>
                  <a:cubicBezTo>
                    <a:pt x="2126" y="214"/>
                    <a:pt x="2123" y="216"/>
                    <a:pt x="2120" y="216"/>
                  </a:cubicBezTo>
                  <a:cubicBezTo>
                    <a:pt x="2119" y="216"/>
                    <a:pt x="2118" y="215"/>
                    <a:pt x="2117" y="214"/>
                  </a:cubicBezTo>
                  <a:lnTo>
                    <a:pt x="2113" y="211"/>
                  </a:lnTo>
                  <a:cubicBezTo>
                    <a:pt x="2111" y="212"/>
                    <a:pt x="2110" y="213"/>
                    <a:pt x="2108" y="213"/>
                  </a:cubicBezTo>
                  <a:cubicBezTo>
                    <a:pt x="2106" y="213"/>
                    <a:pt x="2104" y="212"/>
                    <a:pt x="2102" y="211"/>
                  </a:cubicBezTo>
                  <a:cubicBezTo>
                    <a:pt x="2088" y="211"/>
                    <a:pt x="2069" y="204"/>
                    <a:pt x="2054" y="204"/>
                  </a:cubicBezTo>
                  <a:cubicBezTo>
                    <a:pt x="2051" y="204"/>
                    <a:pt x="2047" y="204"/>
                    <a:pt x="2044" y="200"/>
                  </a:cubicBezTo>
                  <a:cubicBezTo>
                    <a:pt x="2040" y="200"/>
                    <a:pt x="2032" y="196"/>
                    <a:pt x="2029" y="196"/>
                  </a:cubicBezTo>
                  <a:cubicBezTo>
                    <a:pt x="2025" y="196"/>
                    <a:pt x="2022" y="200"/>
                    <a:pt x="2018" y="200"/>
                  </a:cubicBezTo>
                  <a:cubicBezTo>
                    <a:pt x="2010" y="200"/>
                    <a:pt x="2007" y="196"/>
                    <a:pt x="2003" y="196"/>
                  </a:cubicBezTo>
                  <a:cubicBezTo>
                    <a:pt x="2001" y="196"/>
                    <a:pt x="1998" y="194"/>
                    <a:pt x="1995" y="194"/>
                  </a:cubicBezTo>
                  <a:cubicBezTo>
                    <a:pt x="1993" y="194"/>
                    <a:pt x="1991" y="195"/>
                    <a:pt x="1988" y="196"/>
                  </a:cubicBezTo>
                  <a:cubicBezTo>
                    <a:pt x="1988" y="196"/>
                    <a:pt x="1985" y="192"/>
                    <a:pt x="1981" y="192"/>
                  </a:cubicBezTo>
                  <a:lnTo>
                    <a:pt x="1978" y="192"/>
                  </a:lnTo>
                  <a:cubicBezTo>
                    <a:pt x="1975" y="192"/>
                    <a:pt x="1974" y="191"/>
                    <a:pt x="1973" y="191"/>
                  </a:cubicBezTo>
                  <a:cubicBezTo>
                    <a:pt x="1972" y="191"/>
                    <a:pt x="1971" y="191"/>
                    <a:pt x="1970" y="192"/>
                  </a:cubicBezTo>
                  <a:cubicBezTo>
                    <a:pt x="1966" y="192"/>
                    <a:pt x="1963" y="189"/>
                    <a:pt x="1959" y="189"/>
                  </a:cubicBezTo>
                  <a:cubicBezTo>
                    <a:pt x="1956" y="189"/>
                    <a:pt x="1952" y="189"/>
                    <a:pt x="1948" y="185"/>
                  </a:cubicBezTo>
                  <a:cubicBezTo>
                    <a:pt x="1937" y="185"/>
                    <a:pt x="1926" y="182"/>
                    <a:pt x="1915" y="182"/>
                  </a:cubicBezTo>
                  <a:cubicBezTo>
                    <a:pt x="1912" y="178"/>
                    <a:pt x="1908" y="178"/>
                    <a:pt x="1904" y="178"/>
                  </a:cubicBezTo>
                  <a:cubicBezTo>
                    <a:pt x="1900" y="178"/>
                    <a:pt x="1897" y="174"/>
                    <a:pt x="1893" y="174"/>
                  </a:cubicBezTo>
                  <a:cubicBezTo>
                    <a:pt x="1891" y="175"/>
                    <a:pt x="1888" y="175"/>
                    <a:pt x="1886" y="175"/>
                  </a:cubicBezTo>
                  <a:cubicBezTo>
                    <a:pt x="1877" y="175"/>
                    <a:pt x="1869" y="170"/>
                    <a:pt x="1860" y="170"/>
                  </a:cubicBezTo>
                  <a:cubicBezTo>
                    <a:pt x="1853" y="170"/>
                    <a:pt x="1846" y="167"/>
                    <a:pt x="1838" y="167"/>
                  </a:cubicBezTo>
                  <a:cubicBezTo>
                    <a:pt x="1831" y="163"/>
                    <a:pt x="1824" y="163"/>
                    <a:pt x="1816" y="160"/>
                  </a:cubicBezTo>
                  <a:cubicBezTo>
                    <a:pt x="1809" y="160"/>
                    <a:pt x="1802" y="156"/>
                    <a:pt x="1794" y="156"/>
                  </a:cubicBezTo>
                  <a:cubicBezTo>
                    <a:pt x="1787" y="152"/>
                    <a:pt x="1776" y="152"/>
                    <a:pt x="1768" y="148"/>
                  </a:cubicBezTo>
                  <a:cubicBezTo>
                    <a:pt x="1766" y="146"/>
                    <a:pt x="1764" y="146"/>
                    <a:pt x="1761" y="146"/>
                  </a:cubicBezTo>
                  <a:cubicBezTo>
                    <a:pt x="1757" y="146"/>
                    <a:pt x="1754" y="146"/>
                    <a:pt x="1750" y="145"/>
                  </a:cubicBezTo>
                  <a:cubicBezTo>
                    <a:pt x="1743" y="145"/>
                    <a:pt x="1732" y="145"/>
                    <a:pt x="1728" y="141"/>
                  </a:cubicBezTo>
                  <a:lnTo>
                    <a:pt x="1721" y="141"/>
                  </a:lnTo>
                  <a:cubicBezTo>
                    <a:pt x="1718" y="141"/>
                    <a:pt x="1716" y="143"/>
                    <a:pt x="1714" y="143"/>
                  </a:cubicBezTo>
                  <a:cubicBezTo>
                    <a:pt x="1712" y="143"/>
                    <a:pt x="1711" y="142"/>
                    <a:pt x="1710" y="141"/>
                  </a:cubicBezTo>
                  <a:cubicBezTo>
                    <a:pt x="1710" y="138"/>
                    <a:pt x="1706" y="138"/>
                    <a:pt x="1702" y="138"/>
                  </a:cubicBezTo>
                  <a:cubicBezTo>
                    <a:pt x="1701" y="139"/>
                    <a:pt x="1700" y="139"/>
                    <a:pt x="1699" y="139"/>
                  </a:cubicBezTo>
                  <a:cubicBezTo>
                    <a:pt x="1696" y="139"/>
                    <a:pt x="1694" y="138"/>
                    <a:pt x="1692" y="138"/>
                  </a:cubicBezTo>
                  <a:cubicBezTo>
                    <a:pt x="1692" y="138"/>
                    <a:pt x="1688" y="134"/>
                    <a:pt x="1684" y="134"/>
                  </a:cubicBezTo>
                  <a:cubicBezTo>
                    <a:pt x="1684" y="134"/>
                    <a:pt x="1682" y="136"/>
                    <a:pt x="1680" y="136"/>
                  </a:cubicBezTo>
                  <a:cubicBezTo>
                    <a:pt x="1679" y="136"/>
                    <a:pt x="1678" y="135"/>
                    <a:pt x="1677" y="134"/>
                  </a:cubicBezTo>
                  <a:cubicBezTo>
                    <a:pt x="1658" y="130"/>
                    <a:pt x="1640" y="130"/>
                    <a:pt x="1618" y="126"/>
                  </a:cubicBezTo>
                  <a:cubicBezTo>
                    <a:pt x="1614" y="123"/>
                    <a:pt x="1611" y="123"/>
                    <a:pt x="1604" y="123"/>
                  </a:cubicBezTo>
                  <a:cubicBezTo>
                    <a:pt x="1596" y="123"/>
                    <a:pt x="1589" y="119"/>
                    <a:pt x="1582" y="116"/>
                  </a:cubicBezTo>
                  <a:cubicBezTo>
                    <a:pt x="1578" y="116"/>
                    <a:pt x="1570" y="116"/>
                    <a:pt x="1563" y="112"/>
                  </a:cubicBezTo>
                  <a:cubicBezTo>
                    <a:pt x="1561" y="112"/>
                    <a:pt x="1558" y="110"/>
                    <a:pt x="1556" y="110"/>
                  </a:cubicBezTo>
                  <a:cubicBezTo>
                    <a:pt x="1555" y="110"/>
                    <a:pt x="1553" y="111"/>
                    <a:pt x="1552" y="112"/>
                  </a:cubicBezTo>
                  <a:cubicBezTo>
                    <a:pt x="1550" y="110"/>
                    <a:pt x="1548" y="109"/>
                    <a:pt x="1546" y="109"/>
                  </a:cubicBezTo>
                  <a:cubicBezTo>
                    <a:pt x="1545" y="109"/>
                    <a:pt x="1543" y="110"/>
                    <a:pt x="1541" y="112"/>
                  </a:cubicBezTo>
                  <a:cubicBezTo>
                    <a:pt x="1538" y="112"/>
                    <a:pt x="1534" y="108"/>
                    <a:pt x="1530" y="104"/>
                  </a:cubicBezTo>
                  <a:lnTo>
                    <a:pt x="1526" y="104"/>
                  </a:lnTo>
                  <a:cubicBezTo>
                    <a:pt x="1525" y="105"/>
                    <a:pt x="1524" y="106"/>
                    <a:pt x="1523" y="106"/>
                  </a:cubicBezTo>
                  <a:cubicBezTo>
                    <a:pt x="1520" y="106"/>
                    <a:pt x="1518" y="104"/>
                    <a:pt x="1516" y="104"/>
                  </a:cubicBezTo>
                  <a:cubicBezTo>
                    <a:pt x="1512" y="104"/>
                    <a:pt x="1504" y="104"/>
                    <a:pt x="1504" y="101"/>
                  </a:cubicBezTo>
                  <a:lnTo>
                    <a:pt x="1501" y="101"/>
                  </a:lnTo>
                  <a:cubicBezTo>
                    <a:pt x="1494" y="101"/>
                    <a:pt x="1490" y="101"/>
                    <a:pt x="1490" y="97"/>
                  </a:cubicBezTo>
                  <a:cubicBezTo>
                    <a:pt x="1488" y="95"/>
                    <a:pt x="1486" y="95"/>
                    <a:pt x="1484" y="95"/>
                  </a:cubicBezTo>
                  <a:cubicBezTo>
                    <a:pt x="1482" y="95"/>
                    <a:pt x="1480" y="95"/>
                    <a:pt x="1479" y="94"/>
                  </a:cubicBezTo>
                  <a:lnTo>
                    <a:pt x="1472" y="94"/>
                  </a:lnTo>
                  <a:cubicBezTo>
                    <a:pt x="1471" y="93"/>
                    <a:pt x="1470" y="93"/>
                    <a:pt x="1469" y="93"/>
                  </a:cubicBezTo>
                  <a:cubicBezTo>
                    <a:pt x="1468" y="93"/>
                    <a:pt x="1466" y="93"/>
                    <a:pt x="1464" y="93"/>
                  </a:cubicBezTo>
                  <a:cubicBezTo>
                    <a:pt x="1463" y="93"/>
                    <a:pt x="1461" y="93"/>
                    <a:pt x="1460" y="90"/>
                  </a:cubicBezTo>
                  <a:cubicBezTo>
                    <a:pt x="1457" y="97"/>
                    <a:pt x="1450" y="94"/>
                    <a:pt x="1446" y="97"/>
                  </a:cubicBezTo>
                  <a:cubicBezTo>
                    <a:pt x="1446" y="104"/>
                    <a:pt x="1453" y="108"/>
                    <a:pt x="1457" y="108"/>
                  </a:cubicBezTo>
                  <a:cubicBezTo>
                    <a:pt x="1468" y="108"/>
                    <a:pt x="1479" y="116"/>
                    <a:pt x="1490" y="119"/>
                  </a:cubicBezTo>
                  <a:cubicBezTo>
                    <a:pt x="1497" y="119"/>
                    <a:pt x="1504" y="119"/>
                    <a:pt x="1508" y="126"/>
                  </a:cubicBezTo>
                  <a:lnTo>
                    <a:pt x="1516" y="126"/>
                  </a:lnTo>
                  <a:cubicBezTo>
                    <a:pt x="1517" y="125"/>
                    <a:pt x="1518" y="125"/>
                    <a:pt x="1519" y="125"/>
                  </a:cubicBezTo>
                  <a:cubicBezTo>
                    <a:pt x="1521" y="125"/>
                    <a:pt x="1524" y="126"/>
                    <a:pt x="1526" y="126"/>
                  </a:cubicBezTo>
                  <a:cubicBezTo>
                    <a:pt x="1541" y="130"/>
                    <a:pt x="1556" y="134"/>
                    <a:pt x="1570" y="138"/>
                  </a:cubicBezTo>
                  <a:cubicBezTo>
                    <a:pt x="1582" y="138"/>
                    <a:pt x="1582" y="138"/>
                    <a:pt x="1589" y="145"/>
                  </a:cubicBezTo>
                  <a:cubicBezTo>
                    <a:pt x="1592" y="143"/>
                    <a:pt x="1594" y="142"/>
                    <a:pt x="1597" y="142"/>
                  </a:cubicBezTo>
                  <a:cubicBezTo>
                    <a:pt x="1600" y="142"/>
                    <a:pt x="1605" y="143"/>
                    <a:pt x="1614" y="145"/>
                  </a:cubicBezTo>
                  <a:cubicBezTo>
                    <a:pt x="1607" y="160"/>
                    <a:pt x="1604" y="160"/>
                    <a:pt x="1589" y="160"/>
                  </a:cubicBezTo>
                  <a:cubicBezTo>
                    <a:pt x="1586" y="160"/>
                    <a:pt x="1583" y="155"/>
                    <a:pt x="1580" y="155"/>
                  </a:cubicBezTo>
                  <a:cubicBezTo>
                    <a:pt x="1580" y="155"/>
                    <a:pt x="1579" y="155"/>
                    <a:pt x="1578" y="156"/>
                  </a:cubicBezTo>
                  <a:cubicBezTo>
                    <a:pt x="1574" y="156"/>
                    <a:pt x="1567" y="152"/>
                    <a:pt x="1563" y="152"/>
                  </a:cubicBezTo>
                  <a:cubicBezTo>
                    <a:pt x="1552" y="152"/>
                    <a:pt x="1541" y="148"/>
                    <a:pt x="1530" y="145"/>
                  </a:cubicBezTo>
                  <a:cubicBezTo>
                    <a:pt x="1519" y="141"/>
                    <a:pt x="1508" y="145"/>
                    <a:pt x="1501" y="138"/>
                  </a:cubicBezTo>
                  <a:cubicBezTo>
                    <a:pt x="1499" y="140"/>
                    <a:pt x="1498" y="141"/>
                    <a:pt x="1497" y="141"/>
                  </a:cubicBezTo>
                  <a:cubicBezTo>
                    <a:pt x="1495" y="141"/>
                    <a:pt x="1492" y="138"/>
                    <a:pt x="1490" y="138"/>
                  </a:cubicBezTo>
                  <a:cubicBezTo>
                    <a:pt x="1487" y="138"/>
                    <a:pt x="1485" y="136"/>
                    <a:pt x="1482" y="136"/>
                  </a:cubicBezTo>
                  <a:cubicBezTo>
                    <a:pt x="1481" y="136"/>
                    <a:pt x="1480" y="136"/>
                    <a:pt x="1479" y="138"/>
                  </a:cubicBezTo>
                  <a:lnTo>
                    <a:pt x="1475" y="138"/>
                  </a:lnTo>
                  <a:cubicBezTo>
                    <a:pt x="1472" y="130"/>
                    <a:pt x="1464" y="134"/>
                    <a:pt x="1460" y="130"/>
                  </a:cubicBezTo>
                  <a:cubicBezTo>
                    <a:pt x="1457" y="130"/>
                    <a:pt x="1453" y="126"/>
                    <a:pt x="1450" y="126"/>
                  </a:cubicBezTo>
                  <a:lnTo>
                    <a:pt x="1446" y="123"/>
                  </a:lnTo>
                  <a:cubicBezTo>
                    <a:pt x="1443" y="124"/>
                    <a:pt x="1441" y="124"/>
                    <a:pt x="1439" y="124"/>
                  </a:cubicBezTo>
                  <a:cubicBezTo>
                    <a:pt x="1435" y="124"/>
                    <a:pt x="1432" y="123"/>
                    <a:pt x="1428" y="123"/>
                  </a:cubicBezTo>
                  <a:cubicBezTo>
                    <a:pt x="1424" y="123"/>
                    <a:pt x="1420" y="123"/>
                    <a:pt x="1416" y="119"/>
                  </a:cubicBezTo>
                  <a:cubicBezTo>
                    <a:pt x="1413" y="119"/>
                    <a:pt x="1409" y="119"/>
                    <a:pt x="1406" y="116"/>
                  </a:cubicBezTo>
                  <a:cubicBezTo>
                    <a:pt x="1405" y="117"/>
                    <a:pt x="1403" y="117"/>
                    <a:pt x="1402" y="117"/>
                  </a:cubicBezTo>
                  <a:cubicBezTo>
                    <a:pt x="1400" y="117"/>
                    <a:pt x="1397" y="115"/>
                    <a:pt x="1394" y="112"/>
                  </a:cubicBezTo>
                  <a:lnTo>
                    <a:pt x="1384" y="112"/>
                  </a:lnTo>
                  <a:cubicBezTo>
                    <a:pt x="1380" y="112"/>
                    <a:pt x="1376" y="108"/>
                    <a:pt x="1372" y="108"/>
                  </a:cubicBezTo>
                  <a:cubicBezTo>
                    <a:pt x="1354" y="104"/>
                    <a:pt x="1332" y="101"/>
                    <a:pt x="1314" y="97"/>
                  </a:cubicBezTo>
                  <a:cubicBezTo>
                    <a:pt x="1306" y="94"/>
                    <a:pt x="1299" y="90"/>
                    <a:pt x="1292" y="90"/>
                  </a:cubicBezTo>
                  <a:cubicBezTo>
                    <a:pt x="1284" y="90"/>
                    <a:pt x="1277" y="94"/>
                    <a:pt x="1266" y="94"/>
                  </a:cubicBezTo>
                  <a:cubicBezTo>
                    <a:pt x="1255" y="94"/>
                    <a:pt x="1244" y="90"/>
                    <a:pt x="1230" y="90"/>
                  </a:cubicBezTo>
                  <a:lnTo>
                    <a:pt x="1226" y="90"/>
                  </a:lnTo>
                  <a:cubicBezTo>
                    <a:pt x="1222" y="86"/>
                    <a:pt x="1208" y="82"/>
                    <a:pt x="1204" y="82"/>
                  </a:cubicBezTo>
                  <a:cubicBezTo>
                    <a:pt x="1200" y="82"/>
                    <a:pt x="1189" y="79"/>
                    <a:pt x="1186" y="79"/>
                  </a:cubicBezTo>
                  <a:cubicBezTo>
                    <a:pt x="1178" y="79"/>
                    <a:pt x="1171" y="75"/>
                    <a:pt x="1164" y="75"/>
                  </a:cubicBezTo>
                  <a:cubicBezTo>
                    <a:pt x="1145" y="72"/>
                    <a:pt x="1145" y="72"/>
                    <a:pt x="1130" y="64"/>
                  </a:cubicBezTo>
                  <a:lnTo>
                    <a:pt x="1123" y="64"/>
                  </a:lnTo>
                  <a:cubicBezTo>
                    <a:pt x="1121" y="65"/>
                    <a:pt x="1120" y="65"/>
                    <a:pt x="1118" y="65"/>
                  </a:cubicBezTo>
                  <a:cubicBezTo>
                    <a:pt x="1114" y="65"/>
                    <a:pt x="1109" y="63"/>
                    <a:pt x="1105" y="63"/>
                  </a:cubicBezTo>
                  <a:cubicBezTo>
                    <a:pt x="1104" y="63"/>
                    <a:pt x="1102" y="63"/>
                    <a:pt x="1101" y="64"/>
                  </a:cubicBezTo>
                  <a:lnTo>
                    <a:pt x="1098" y="64"/>
                  </a:lnTo>
                  <a:cubicBezTo>
                    <a:pt x="1090" y="60"/>
                    <a:pt x="1083" y="53"/>
                    <a:pt x="1072" y="53"/>
                  </a:cubicBezTo>
                  <a:cubicBezTo>
                    <a:pt x="1064" y="53"/>
                    <a:pt x="1057" y="53"/>
                    <a:pt x="1050" y="50"/>
                  </a:cubicBezTo>
                  <a:cubicBezTo>
                    <a:pt x="1046" y="50"/>
                    <a:pt x="1039" y="50"/>
                    <a:pt x="1032" y="53"/>
                  </a:cubicBezTo>
                  <a:cubicBezTo>
                    <a:pt x="1032" y="50"/>
                    <a:pt x="1028" y="46"/>
                    <a:pt x="1024" y="46"/>
                  </a:cubicBezTo>
                  <a:cubicBezTo>
                    <a:pt x="1017" y="46"/>
                    <a:pt x="1010" y="42"/>
                    <a:pt x="1006" y="42"/>
                  </a:cubicBezTo>
                  <a:cubicBezTo>
                    <a:pt x="998" y="35"/>
                    <a:pt x="988" y="35"/>
                    <a:pt x="980" y="35"/>
                  </a:cubicBezTo>
                  <a:cubicBezTo>
                    <a:pt x="969" y="35"/>
                    <a:pt x="954" y="35"/>
                    <a:pt x="944" y="31"/>
                  </a:cubicBezTo>
                  <a:cubicBezTo>
                    <a:pt x="929" y="28"/>
                    <a:pt x="918" y="28"/>
                    <a:pt x="903" y="20"/>
                  </a:cubicBezTo>
                  <a:cubicBezTo>
                    <a:pt x="902" y="21"/>
                    <a:pt x="901" y="22"/>
                    <a:pt x="900" y="22"/>
                  </a:cubicBezTo>
                  <a:cubicBezTo>
                    <a:pt x="897" y="22"/>
                    <a:pt x="895" y="20"/>
                    <a:pt x="892" y="20"/>
                  </a:cubicBezTo>
                  <a:cubicBezTo>
                    <a:pt x="890" y="18"/>
                    <a:pt x="888" y="18"/>
                    <a:pt x="886" y="18"/>
                  </a:cubicBezTo>
                  <a:cubicBezTo>
                    <a:pt x="885" y="18"/>
                    <a:pt x="883" y="18"/>
                    <a:pt x="881" y="16"/>
                  </a:cubicBezTo>
                  <a:cubicBezTo>
                    <a:pt x="880" y="15"/>
                    <a:pt x="880" y="15"/>
                    <a:pt x="879" y="15"/>
                  </a:cubicBezTo>
                  <a:cubicBezTo>
                    <a:pt x="877" y="15"/>
                    <a:pt x="875" y="17"/>
                    <a:pt x="874" y="17"/>
                  </a:cubicBezTo>
                  <a:cubicBezTo>
                    <a:pt x="874" y="17"/>
                    <a:pt x="874" y="17"/>
                    <a:pt x="874" y="16"/>
                  </a:cubicBezTo>
                  <a:cubicBezTo>
                    <a:pt x="863" y="9"/>
                    <a:pt x="848" y="9"/>
                    <a:pt x="837" y="6"/>
                  </a:cubicBezTo>
                  <a:lnTo>
                    <a:pt x="830" y="6"/>
                  </a:lnTo>
                  <a:cubicBezTo>
                    <a:pt x="826" y="2"/>
                    <a:pt x="823" y="1"/>
                    <a:pt x="8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1"/>
            <p:cNvSpPr/>
            <p:nvPr/>
          </p:nvSpPr>
          <p:spPr>
            <a:xfrm>
              <a:off x="3637361" y="3145192"/>
              <a:ext cx="245" cy="196"/>
            </a:xfrm>
            <a:custGeom>
              <a:avLst/>
              <a:gdLst/>
              <a:ahLst/>
              <a:cxnLst/>
              <a:rect l="l" t="t" r="r" b="b"/>
              <a:pathLst>
                <a:path w="5" h="4" extrusionOk="0">
                  <a:moveTo>
                    <a:pt x="1" y="0"/>
                  </a:moveTo>
                  <a:lnTo>
                    <a:pt x="4" y="4"/>
                  </a:ln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1"/>
            <p:cNvSpPr/>
            <p:nvPr/>
          </p:nvSpPr>
          <p:spPr>
            <a:xfrm>
              <a:off x="3681233" y="3154909"/>
              <a:ext cx="49" cy="49"/>
            </a:xfrm>
            <a:custGeom>
              <a:avLst/>
              <a:gdLst/>
              <a:ahLst/>
              <a:cxnLst/>
              <a:rect l="l" t="t" r="r" b="b"/>
              <a:pathLst>
                <a:path w="1" h="1" extrusionOk="0">
                  <a:moveTo>
                    <a:pt x="1" y="0"/>
                  </a:moveTo>
                  <a:lnTo>
                    <a:pt x="1" y="0"/>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1"/>
            <p:cNvSpPr/>
            <p:nvPr/>
          </p:nvSpPr>
          <p:spPr>
            <a:xfrm>
              <a:off x="3838172" y="3088463"/>
              <a:ext cx="245" cy="294"/>
            </a:xfrm>
            <a:custGeom>
              <a:avLst/>
              <a:gdLst/>
              <a:ahLst/>
              <a:cxnLst/>
              <a:rect l="l" t="t" r="r" b="b"/>
              <a:pathLst>
                <a:path w="5" h="6" extrusionOk="0">
                  <a:moveTo>
                    <a:pt x="1" y="1"/>
                  </a:moveTo>
                  <a:lnTo>
                    <a:pt x="1" y="5"/>
                  </a:lnTo>
                  <a:lnTo>
                    <a:pt x="4" y="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1"/>
            <p:cNvSpPr/>
            <p:nvPr/>
          </p:nvSpPr>
          <p:spPr>
            <a:xfrm>
              <a:off x="3378250" y="2315400"/>
              <a:ext cx="216666" cy="270256"/>
            </a:xfrm>
            <a:custGeom>
              <a:avLst/>
              <a:gdLst/>
              <a:ahLst/>
              <a:cxnLst/>
              <a:rect l="l" t="t" r="r" b="b"/>
              <a:pathLst>
                <a:path w="4415" h="5507" extrusionOk="0">
                  <a:moveTo>
                    <a:pt x="4111" y="1134"/>
                  </a:moveTo>
                  <a:lnTo>
                    <a:pt x="4111" y="1138"/>
                  </a:lnTo>
                  <a:lnTo>
                    <a:pt x="4106" y="1138"/>
                  </a:lnTo>
                  <a:lnTo>
                    <a:pt x="4111" y="1134"/>
                  </a:lnTo>
                  <a:close/>
                  <a:moveTo>
                    <a:pt x="4114" y="1134"/>
                  </a:moveTo>
                  <a:cubicBezTo>
                    <a:pt x="4118" y="1134"/>
                    <a:pt x="4118" y="1134"/>
                    <a:pt x="4121" y="1138"/>
                  </a:cubicBezTo>
                  <a:cubicBezTo>
                    <a:pt x="4121" y="1141"/>
                    <a:pt x="4118" y="1145"/>
                    <a:pt x="4111" y="1145"/>
                  </a:cubicBezTo>
                  <a:cubicBezTo>
                    <a:pt x="4111" y="1141"/>
                    <a:pt x="4114" y="1141"/>
                    <a:pt x="4114" y="1138"/>
                  </a:cubicBezTo>
                  <a:lnTo>
                    <a:pt x="4114" y="1134"/>
                  </a:lnTo>
                  <a:close/>
                  <a:moveTo>
                    <a:pt x="4180" y="1141"/>
                  </a:moveTo>
                  <a:lnTo>
                    <a:pt x="4180" y="1145"/>
                  </a:lnTo>
                  <a:lnTo>
                    <a:pt x="4180" y="1149"/>
                  </a:lnTo>
                  <a:cubicBezTo>
                    <a:pt x="4177" y="1149"/>
                    <a:pt x="4177" y="1149"/>
                    <a:pt x="4169" y="1153"/>
                  </a:cubicBezTo>
                  <a:cubicBezTo>
                    <a:pt x="4172" y="1149"/>
                    <a:pt x="4172" y="1145"/>
                    <a:pt x="4177" y="1145"/>
                  </a:cubicBezTo>
                  <a:lnTo>
                    <a:pt x="4180" y="1141"/>
                  </a:lnTo>
                  <a:close/>
                  <a:moveTo>
                    <a:pt x="4081" y="1167"/>
                  </a:moveTo>
                  <a:lnTo>
                    <a:pt x="4081" y="1175"/>
                  </a:lnTo>
                  <a:cubicBezTo>
                    <a:pt x="4077" y="1175"/>
                    <a:pt x="4074" y="1171"/>
                    <a:pt x="4081" y="1167"/>
                  </a:cubicBezTo>
                  <a:close/>
                  <a:moveTo>
                    <a:pt x="4103" y="1193"/>
                  </a:moveTo>
                  <a:lnTo>
                    <a:pt x="4103" y="1197"/>
                  </a:lnTo>
                  <a:lnTo>
                    <a:pt x="4099" y="1197"/>
                  </a:lnTo>
                  <a:lnTo>
                    <a:pt x="4103" y="1193"/>
                  </a:lnTo>
                  <a:close/>
                  <a:moveTo>
                    <a:pt x="3952" y="1222"/>
                  </a:moveTo>
                  <a:lnTo>
                    <a:pt x="3952" y="1226"/>
                  </a:lnTo>
                  <a:lnTo>
                    <a:pt x="3949" y="1226"/>
                  </a:lnTo>
                  <a:lnTo>
                    <a:pt x="3949" y="1222"/>
                  </a:lnTo>
                  <a:close/>
                  <a:moveTo>
                    <a:pt x="3828" y="1241"/>
                  </a:moveTo>
                  <a:cubicBezTo>
                    <a:pt x="3828" y="1244"/>
                    <a:pt x="3828" y="1244"/>
                    <a:pt x="3825" y="1248"/>
                  </a:cubicBezTo>
                  <a:cubicBezTo>
                    <a:pt x="3825" y="1244"/>
                    <a:pt x="3828" y="1244"/>
                    <a:pt x="3828" y="1241"/>
                  </a:cubicBezTo>
                  <a:close/>
                  <a:moveTo>
                    <a:pt x="4062" y="1255"/>
                  </a:moveTo>
                  <a:lnTo>
                    <a:pt x="4059" y="1259"/>
                  </a:lnTo>
                  <a:lnTo>
                    <a:pt x="4059" y="1255"/>
                  </a:lnTo>
                  <a:close/>
                  <a:moveTo>
                    <a:pt x="4191" y="1292"/>
                  </a:moveTo>
                  <a:lnTo>
                    <a:pt x="4191" y="1295"/>
                  </a:lnTo>
                  <a:lnTo>
                    <a:pt x="4187" y="1292"/>
                  </a:lnTo>
                  <a:close/>
                  <a:moveTo>
                    <a:pt x="3827" y="1311"/>
                  </a:moveTo>
                  <a:cubicBezTo>
                    <a:pt x="3828" y="1311"/>
                    <a:pt x="3828" y="1312"/>
                    <a:pt x="3828" y="1314"/>
                  </a:cubicBezTo>
                  <a:lnTo>
                    <a:pt x="3825" y="1314"/>
                  </a:lnTo>
                  <a:cubicBezTo>
                    <a:pt x="3825" y="1312"/>
                    <a:pt x="3826" y="1311"/>
                    <a:pt x="3827" y="1311"/>
                  </a:cubicBezTo>
                  <a:close/>
                  <a:moveTo>
                    <a:pt x="3773" y="1354"/>
                  </a:moveTo>
                  <a:lnTo>
                    <a:pt x="3773" y="1358"/>
                  </a:lnTo>
                  <a:lnTo>
                    <a:pt x="3769" y="1358"/>
                  </a:lnTo>
                  <a:lnTo>
                    <a:pt x="3773" y="1354"/>
                  </a:lnTo>
                  <a:close/>
                  <a:moveTo>
                    <a:pt x="3925" y="1583"/>
                  </a:moveTo>
                  <a:cubicBezTo>
                    <a:pt x="3927" y="1583"/>
                    <a:pt x="3928" y="1585"/>
                    <a:pt x="3930" y="1585"/>
                  </a:cubicBezTo>
                  <a:cubicBezTo>
                    <a:pt x="3928" y="1585"/>
                    <a:pt x="3927" y="1588"/>
                    <a:pt x="3926" y="1588"/>
                  </a:cubicBezTo>
                  <a:cubicBezTo>
                    <a:pt x="3925" y="1588"/>
                    <a:pt x="3925" y="1587"/>
                    <a:pt x="3923" y="1585"/>
                  </a:cubicBezTo>
                  <a:lnTo>
                    <a:pt x="3920" y="1585"/>
                  </a:lnTo>
                  <a:cubicBezTo>
                    <a:pt x="3922" y="1583"/>
                    <a:pt x="3924" y="1583"/>
                    <a:pt x="3925" y="1583"/>
                  </a:cubicBezTo>
                  <a:close/>
                  <a:moveTo>
                    <a:pt x="3806" y="1637"/>
                  </a:moveTo>
                  <a:lnTo>
                    <a:pt x="3810" y="1640"/>
                  </a:lnTo>
                  <a:lnTo>
                    <a:pt x="3798" y="1637"/>
                  </a:lnTo>
                  <a:close/>
                  <a:moveTo>
                    <a:pt x="3798" y="1655"/>
                  </a:moveTo>
                  <a:cubicBezTo>
                    <a:pt x="3795" y="1659"/>
                    <a:pt x="3791" y="1659"/>
                    <a:pt x="3788" y="1659"/>
                  </a:cubicBezTo>
                  <a:cubicBezTo>
                    <a:pt x="3791" y="1655"/>
                    <a:pt x="3795" y="1655"/>
                    <a:pt x="3798" y="1655"/>
                  </a:cubicBezTo>
                  <a:close/>
                  <a:moveTo>
                    <a:pt x="3773" y="1662"/>
                  </a:moveTo>
                  <a:lnTo>
                    <a:pt x="3773" y="1666"/>
                  </a:lnTo>
                  <a:lnTo>
                    <a:pt x="3769" y="1662"/>
                  </a:lnTo>
                  <a:close/>
                  <a:moveTo>
                    <a:pt x="3788" y="1662"/>
                  </a:moveTo>
                  <a:lnTo>
                    <a:pt x="3788" y="1666"/>
                  </a:lnTo>
                  <a:lnTo>
                    <a:pt x="3784" y="1666"/>
                  </a:lnTo>
                  <a:lnTo>
                    <a:pt x="3788" y="1662"/>
                  </a:lnTo>
                  <a:close/>
                  <a:moveTo>
                    <a:pt x="3722" y="1769"/>
                  </a:moveTo>
                  <a:lnTo>
                    <a:pt x="3725" y="1772"/>
                  </a:lnTo>
                  <a:lnTo>
                    <a:pt x="3722" y="1772"/>
                  </a:lnTo>
                  <a:lnTo>
                    <a:pt x="3722" y="1769"/>
                  </a:lnTo>
                  <a:close/>
                  <a:moveTo>
                    <a:pt x="3527" y="1977"/>
                  </a:moveTo>
                  <a:lnTo>
                    <a:pt x="3527" y="1981"/>
                  </a:lnTo>
                  <a:cubicBezTo>
                    <a:pt x="3524" y="1981"/>
                    <a:pt x="3524" y="1985"/>
                    <a:pt x="3520" y="1989"/>
                  </a:cubicBezTo>
                  <a:cubicBezTo>
                    <a:pt x="3520" y="1985"/>
                    <a:pt x="3524" y="1981"/>
                    <a:pt x="3527" y="1977"/>
                  </a:cubicBezTo>
                  <a:close/>
                  <a:moveTo>
                    <a:pt x="3410" y="2146"/>
                  </a:moveTo>
                  <a:lnTo>
                    <a:pt x="3410" y="2150"/>
                  </a:lnTo>
                  <a:lnTo>
                    <a:pt x="3407" y="2150"/>
                  </a:lnTo>
                  <a:lnTo>
                    <a:pt x="3407" y="2146"/>
                  </a:lnTo>
                  <a:close/>
                  <a:moveTo>
                    <a:pt x="3077" y="2696"/>
                  </a:moveTo>
                  <a:lnTo>
                    <a:pt x="3077" y="2700"/>
                  </a:lnTo>
                  <a:lnTo>
                    <a:pt x="3072" y="2700"/>
                  </a:lnTo>
                  <a:lnTo>
                    <a:pt x="3072" y="2696"/>
                  </a:lnTo>
                  <a:close/>
                  <a:moveTo>
                    <a:pt x="2820" y="2957"/>
                  </a:moveTo>
                  <a:cubicBezTo>
                    <a:pt x="2820" y="2960"/>
                    <a:pt x="2816" y="2960"/>
                    <a:pt x="2816" y="2964"/>
                  </a:cubicBezTo>
                  <a:lnTo>
                    <a:pt x="2816" y="2960"/>
                  </a:lnTo>
                  <a:lnTo>
                    <a:pt x="2820" y="2957"/>
                  </a:lnTo>
                  <a:close/>
                  <a:moveTo>
                    <a:pt x="491" y="3441"/>
                  </a:moveTo>
                  <a:lnTo>
                    <a:pt x="491" y="3444"/>
                  </a:lnTo>
                  <a:lnTo>
                    <a:pt x="488" y="3444"/>
                  </a:lnTo>
                  <a:lnTo>
                    <a:pt x="488" y="3441"/>
                  </a:lnTo>
                  <a:close/>
                  <a:moveTo>
                    <a:pt x="2984" y="1"/>
                  </a:moveTo>
                  <a:cubicBezTo>
                    <a:pt x="2974" y="1"/>
                    <a:pt x="2974" y="1"/>
                    <a:pt x="2962" y="8"/>
                  </a:cubicBezTo>
                  <a:cubicBezTo>
                    <a:pt x="2955" y="12"/>
                    <a:pt x="2948" y="19"/>
                    <a:pt x="2940" y="23"/>
                  </a:cubicBezTo>
                  <a:cubicBezTo>
                    <a:pt x="2938" y="26"/>
                    <a:pt x="2935" y="31"/>
                    <a:pt x="2932" y="31"/>
                  </a:cubicBezTo>
                  <a:cubicBezTo>
                    <a:pt x="2931" y="31"/>
                    <a:pt x="2931" y="31"/>
                    <a:pt x="2930" y="30"/>
                  </a:cubicBezTo>
                  <a:cubicBezTo>
                    <a:pt x="2923" y="41"/>
                    <a:pt x="2911" y="45"/>
                    <a:pt x="2904" y="45"/>
                  </a:cubicBezTo>
                  <a:cubicBezTo>
                    <a:pt x="2901" y="45"/>
                    <a:pt x="2896" y="41"/>
                    <a:pt x="2896" y="38"/>
                  </a:cubicBezTo>
                  <a:cubicBezTo>
                    <a:pt x="2896" y="30"/>
                    <a:pt x="2893" y="30"/>
                    <a:pt x="2886" y="30"/>
                  </a:cubicBezTo>
                  <a:lnTo>
                    <a:pt x="2879" y="30"/>
                  </a:lnTo>
                  <a:cubicBezTo>
                    <a:pt x="2879" y="34"/>
                    <a:pt x="2879" y="38"/>
                    <a:pt x="2874" y="41"/>
                  </a:cubicBezTo>
                  <a:cubicBezTo>
                    <a:pt x="2867" y="52"/>
                    <a:pt x="2857" y="67"/>
                    <a:pt x="2849" y="82"/>
                  </a:cubicBezTo>
                  <a:cubicBezTo>
                    <a:pt x="2842" y="93"/>
                    <a:pt x="2830" y="104"/>
                    <a:pt x="2827" y="115"/>
                  </a:cubicBezTo>
                  <a:cubicBezTo>
                    <a:pt x="2820" y="126"/>
                    <a:pt x="2813" y="133"/>
                    <a:pt x="2805" y="144"/>
                  </a:cubicBezTo>
                  <a:cubicBezTo>
                    <a:pt x="2805" y="151"/>
                    <a:pt x="2801" y="155"/>
                    <a:pt x="2794" y="159"/>
                  </a:cubicBezTo>
                  <a:cubicBezTo>
                    <a:pt x="2791" y="162"/>
                    <a:pt x="2794" y="170"/>
                    <a:pt x="2786" y="173"/>
                  </a:cubicBezTo>
                  <a:cubicBezTo>
                    <a:pt x="2783" y="173"/>
                    <a:pt x="2783" y="181"/>
                    <a:pt x="2779" y="184"/>
                  </a:cubicBezTo>
                  <a:cubicBezTo>
                    <a:pt x="2769" y="206"/>
                    <a:pt x="2754" y="221"/>
                    <a:pt x="2739" y="243"/>
                  </a:cubicBezTo>
                  <a:cubicBezTo>
                    <a:pt x="2732" y="261"/>
                    <a:pt x="2717" y="276"/>
                    <a:pt x="2703" y="294"/>
                  </a:cubicBezTo>
                  <a:cubicBezTo>
                    <a:pt x="2691" y="309"/>
                    <a:pt x="2681" y="327"/>
                    <a:pt x="2666" y="346"/>
                  </a:cubicBezTo>
                  <a:cubicBezTo>
                    <a:pt x="2662" y="349"/>
                    <a:pt x="2659" y="357"/>
                    <a:pt x="2654" y="364"/>
                  </a:cubicBezTo>
                  <a:cubicBezTo>
                    <a:pt x="2647" y="368"/>
                    <a:pt x="2647" y="379"/>
                    <a:pt x="2640" y="379"/>
                  </a:cubicBezTo>
                  <a:cubicBezTo>
                    <a:pt x="2640" y="390"/>
                    <a:pt x="2632" y="393"/>
                    <a:pt x="2629" y="401"/>
                  </a:cubicBezTo>
                  <a:cubicBezTo>
                    <a:pt x="2625" y="408"/>
                    <a:pt x="2618" y="412"/>
                    <a:pt x="2615" y="419"/>
                  </a:cubicBezTo>
                  <a:cubicBezTo>
                    <a:pt x="2610" y="426"/>
                    <a:pt x="2610" y="430"/>
                    <a:pt x="2607" y="434"/>
                  </a:cubicBezTo>
                  <a:lnTo>
                    <a:pt x="2603" y="434"/>
                  </a:lnTo>
                  <a:cubicBezTo>
                    <a:pt x="2596" y="449"/>
                    <a:pt x="2588" y="463"/>
                    <a:pt x="2581" y="474"/>
                  </a:cubicBezTo>
                  <a:cubicBezTo>
                    <a:pt x="2571" y="496"/>
                    <a:pt x="2552" y="511"/>
                    <a:pt x="2544" y="529"/>
                  </a:cubicBezTo>
                  <a:cubicBezTo>
                    <a:pt x="2519" y="562"/>
                    <a:pt x="2500" y="595"/>
                    <a:pt x="2475" y="625"/>
                  </a:cubicBezTo>
                  <a:cubicBezTo>
                    <a:pt x="2471" y="628"/>
                    <a:pt x="2471" y="632"/>
                    <a:pt x="2468" y="635"/>
                  </a:cubicBezTo>
                  <a:cubicBezTo>
                    <a:pt x="2468" y="639"/>
                    <a:pt x="2464" y="643"/>
                    <a:pt x="2464" y="647"/>
                  </a:cubicBezTo>
                  <a:cubicBezTo>
                    <a:pt x="2453" y="657"/>
                    <a:pt x="2449" y="669"/>
                    <a:pt x="2439" y="676"/>
                  </a:cubicBezTo>
                  <a:cubicBezTo>
                    <a:pt x="2434" y="679"/>
                    <a:pt x="2427" y="687"/>
                    <a:pt x="2427" y="691"/>
                  </a:cubicBezTo>
                  <a:cubicBezTo>
                    <a:pt x="2427" y="694"/>
                    <a:pt x="2424" y="698"/>
                    <a:pt x="2420" y="701"/>
                  </a:cubicBezTo>
                  <a:cubicBezTo>
                    <a:pt x="2412" y="713"/>
                    <a:pt x="2405" y="720"/>
                    <a:pt x="2398" y="731"/>
                  </a:cubicBezTo>
                  <a:cubicBezTo>
                    <a:pt x="2395" y="738"/>
                    <a:pt x="2390" y="742"/>
                    <a:pt x="2383" y="742"/>
                  </a:cubicBezTo>
                  <a:lnTo>
                    <a:pt x="2383" y="749"/>
                  </a:lnTo>
                  <a:cubicBezTo>
                    <a:pt x="2380" y="753"/>
                    <a:pt x="2380" y="753"/>
                    <a:pt x="2376" y="753"/>
                  </a:cubicBezTo>
                  <a:lnTo>
                    <a:pt x="2373" y="757"/>
                  </a:lnTo>
                  <a:cubicBezTo>
                    <a:pt x="2368" y="764"/>
                    <a:pt x="2361" y="771"/>
                    <a:pt x="2358" y="779"/>
                  </a:cubicBezTo>
                  <a:cubicBezTo>
                    <a:pt x="2351" y="789"/>
                    <a:pt x="2339" y="793"/>
                    <a:pt x="2336" y="801"/>
                  </a:cubicBezTo>
                  <a:cubicBezTo>
                    <a:pt x="2336" y="804"/>
                    <a:pt x="2332" y="808"/>
                    <a:pt x="2329" y="811"/>
                  </a:cubicBezTo>
                  <a:cubicBezTo>
                    <a:pt x="2329" y="815"/>
                    <a:pt x="2321" y="815"/>
                    <a:pt x="2321" y="819"/>
                  </a:cubicBezTo>
                  <a:cubicBezTo>
                    <a:pt x="2321" y="823"/>
                    <a:pt x="2317" y="823"/>
                    <a:pt x="2314" y="826"/>
                  </a:cubicBezTo>
                  <a:cubicBezTo>
                    <a:pt x="2310" y="830"/>
                    <a:pt x="2307" y="830"/>
                    <a:pt x="2307" y="833"/>
                  </a:cubicBezTo>
                  <a:cubicBezTo>
                    <a:pt x="2307" y="841"/>
                    <a:pt x="2299" y="845"/>
                    <a:pt x="2295" y="848"/>
                  </a:cubicBezTo>
                  <a:cubicBezTo>
                    <a:pt x="2292" y="852"/>
                    <a:pt x="2288" y="852"/>
                    <a:pt x="2288" y="852"/>
                  </a:cubicBezTo>
                  <a:cubicBezTo>
                    <a:pt x="2285" y="859"/>
                    <a:pt x="2277" y="863"/>
                    <a:pt x="2273" y="867"/>
                  </a:cubicBezTo>
                  <a:cubicBezTo>
                    <a:pt x="2270" y="874"/>
                    <a:pt x="2266" y="877"/>
                    <a:pt x="2258" y="885"/>
                  </a:cubicBezTo>
                  <a:cubicBezTo>
                    <a:pt x="2251" y="889"/>
                    <a:pt x="2248" y="896"/>
                    <a:pt x="2244" y="903"/>
                  </a:cubicBezTo>
                  <a:lnTo>
                    <a:pt x="2226" y="921"/>
                  </a:lnTo>
                  <a:cubicBezTo>
                    <a:pt x="2222" y="925"/>
                    <a:pt x="2219" y="933"/>
                    <a:pt x="2214" y="936"/>
                  </a:cubicBezTo>
                  <a:cubicBezTo>
                    <a:pt x="2211" y="940"/>
                    <a:pt x="2207" y="940"/>
                    <a:pt x="2204" y="943"/>
                  </a:cubicBezTo>
                  <a:lnTo>
                    <a:pt x="2200" y="947"/>
                  </a:lnTo>
                  <a:cubicBezTo>
                    <a:pt x="2185" y="965"/>
                    <a:pt x="2178" y="980"/>
                    <a:pt x="2160" y="995"/>
                  </a:cubicBezTo>
                  <a:cubicBezTo>
                    <a:pt x="2156" y="999"/>
                    <a:pt x="2153" y="1006"/>
                    <a:pt x="2148" y="1013"/>
                  </a:cubicBezTo>
                  <a:cubicBezTo>
                    <a:pt x="2145" y="1017"/>
                    <a:pt x="2141" y="1024"/>
                    <a:pt x="2134" y="1028"/>
                  </a:cubicBezTo>
                  <a:cubicBezTo>
                    <a:pt x="2126" y="1031"/>
                    <a:pt x="2131" y="1039"/>
                    <a:pt x="2123" y="1046"/>
                  </a:cubicBezTo>
                  <a:cubicBezTo>
                    <a:pt x="2123" y="1046"/>
                    <a:pt x="2123" y="1050"/>
                    <a:pt x="2119" y="1050"/>
                  </a:cubicBezTo>
                  <a:cubicBezTo>
                    <a:pt x="2112" y="1053"/>
                    <a:pt x="2112" y="1057"/>
                    <a:pt x="2109" y="1065"/>
                  </a:cubicBezTo>
                  <a:cubicBezTo>
                    <a:pt x="2104" y="1068"/>
                    <a:pt x="2101" y="1072"/>
                    <a:pt x="2097" y="1075"/>
                  </a:cubicBezTo>
                  <a:cubicBezTo>
                    <a:pt x="2094" y="1083"/>
                    <a:pt x="2087" y="1087"/>
                    <a:pt x="2082" y="1094"/>
                  </a:cubicBezTo>
                  <a:cubicBezTo>
                    <a:pt x="2082" y="1097"/>
                    <a:pt x="2075" y="1101"/>
                    <a:pt x="2075" y="1109"/>
                  </a:cubicBezTo>
                  <a:cubicBezTo>
                    <a:pt x="2068" y="1109"/>
                    <a:pt x="2068" y="1116"/>
                    <a:pt x="2065" y="1119"/>
                  </a:cubicBezTo>
                  <a:cubicBezTo>
                    <a:pt x="2038" y="1153"/>
                    <a:pt x="2016" y="1182"/>
                    <a:pt x="1994" y="1211"/>
                  </a:cubicBezTo>
                  <a:cubicBezTo>
                    <a:pt x="1991" y="1219"/>
                    <a:pt x="1987" y="1222"/>
                    <a:pt x="1980" y="1226"/>
                  </a:cubicBezTo>
                  <a:cubicBezTo>
                    <a:pt x="1977" y="1229"/>
                    <a:pt x="1972" y="1237"/>
                    <a:pt x="1972" y="1241"/>
                  </a:cubicBezTo>
                  <a:cubicBezTo>
                    <a:pt x="1972" y="1244"/>
                    <a:pt x="1969" y="1248"/>
                    <a:pt x="1965" y="1248"/>
                  </a:cubicBezTo>
                  <a:cubicBezTo>
                    <a:pt x="1958" y="1255"/>
                    <a:pt x="1947" y="1263"/>
                    <a:pt x="1943" y="1273"/>
                  </a:cubicBezTo>
                  <a:cubicBezTo>
                    <a:pt x="1928" y="1288"/>
                    <a:pt x="1918" y="1303"/>
                    <a:pt x="1906" y="1321"/>
                  </a:cubicBezTo>
                  <a:cubicBezTo>
                    <a:pt x="1903" y="1321"/>
                    <a:pt x="1899" y="1325"/>
                    <a:pt x="1899" y="1329"/>
                  </a:cubicBezTo>
                  <a:cubicBezTo>
                    <a:pt x="1892" y="1339"/>
                    <a:pt x="1889" y="1347"/>
                    <a:pt x="1881" y="1351"/>
                  </a:cubicBezTo>
                  <a:cubicBezTo>
                    <a:pt x="1877" y="1354"/>
                    <a:pt x="1877" y="1354"/>
                    <a:pt x="1877" y="1358"/>
                  </a:cubicBezTo>
                  <a:cubicBezTo>
                    <a:pt x="1877" y="1361"/>
                    <a:pt x="1874" y="1365"/>
                    <a:pt x="1870" y="1369"/>
                  </a:cubicBezTo>
                  <a:cubicBezTo>
                    <a:pt x="1867" y="1380"/>
                    <a:pt x="1852" y="1383"/>
                    <a:pt x="1848" y="1398"/>
                  </a:cubicBezTo>
                  <a:cubicBezTo>
                    <a:pt x="1837" y="1398"/>
                    <a:pt x="1840" y="1413"/>
                    <a:pt x="1833" y="1413"/>
                  </a:cubicBezTo>
                  <a:cubicBezTo>
                    <a:pt x="1833" y="1420"/>
                    <a:pt x="1826" y="1427"/>
                    <a:pt x="1823" y="1435"/>
                  </a:cubicBezTo>
                  <a:cubicBezTo>
                    <a:pt x="1801" y="1461"/>
                    <a:pt x="1782" y="1486"/>
                    <a:pt x="1764" y="1512"/>
                  </a:cubicBezTo>
                  <a:cubicBezTo>
                    <a:pt x="1760" y="1515"/>
                    <a:pt x="1757" y="1515"/>
                    <a:pt x="1757" y="1519"/>
                  </a:cubicBezTo>
                  <a:cubicBezTo>
                    <a:pt x="1757" y="1527"/>
                    <a:pt x="1752" y="1530"/>
                    <a:pt x="1749" y="1534"/>
                  </a:cubicBezTo>
                  <a:cubicBezTo>
                    <a:pt x="1745" y="1537"/>
                    <a:pt x="1745" y="1545"/>
                    <a:pt x="1742" y="1549"/>
                  </a:cubicBezTo>
                  <a:cubicBezTo>
                    <a:pt x="1735" y="1556"/>
                    <a:pt x="1730" y="1567"/>
                    <a:pt x="1723" y="1574"/>
                  </a:cubicBezTo>
                  <a:cubicBezTo>
                    <a:pt x="1720" y="1585"/>
                    <a:pt x="1713" y="1593"/>
                    <a:pt x="1705" y="1603"/>
                  </a:cubicBezTo>
                  <a:cubicBezTo>
                    <a:pt x="1698" y="1611"/>
                    <a:pt x="1694" y="1622"/>
                    <a:pt x="1683" y="1629"/>
                  </a:cubicBezTo>
                  <a:cubicBezTo>
                    <a:pt x="1683" y="1629"/>
                    <a:pt x="1679" y="1633"/>
                    <a:pt x="1683" y="1637"/>
                  </a:cubicBezTo>
                  <a:cubicBezTo>
                    <a:pt x="1683" y="1640"/>
                    <a:pt x="1679" y="1644"/>
                    <a:pt x="1676" y="1647"/>
                  </a:cubicBezTo>
                  <a:cubicBezTo>
                    <a:pt x="1669" y="1651"/>
                    <a:pt x="1664" y="1655"/>
                    <a:pt x="1664" y="1662"/>
                  </a:cubicBezTo>
                  <a:cubicBezTo>
                    <a:pt x="1661" y="1673"/>
                    <a:pt x="1654" y="1681"/>
                    <a:pt x="1647" y="1688"/>
                  </a:cubicBezTo>
                  <a:cubicBezTo>
                    <a:pt x="1642" y="1695"/>
                    <a:pt x="1635" y="1703"/>
                    <a:pt x="1632" y="1710"/>
                  </a:cubicBezTo>
                  <a:cubicBezTo>
                    <a:pt x="1628" y="1710"/>
                    <a:pt x="1628" y="1713"/>
                    <a:pt x="1625" y="1717"/>
                  </a:cubicBezTo>
                  <a:cubicBezTo>
                    <a:pt x="1625" y="1721"/>
                    <a:pt x="1617" y="1725"/>
                    <a:pt x="1617" y="1725"/>
                  </a:cubicBezTo>
                  <a:cubicBezTo>
                    <a:pt x="1617" y="1732"/>
                    <a:pt x="1613" y="1732"/>
                    <a:pt x="1613" y="1735"/>
                  </a:cubicBezTo>
                  <a:cubicBezTo>
                    <a:pt x="1606" y="1747"/>
                    <a:pt x="1595" y="1761"/>
                    <a:pt x="1588" y="1772"/>
                  </a:cubicBezTo>
                  <a:cubicBezTo>
                    <a:pt x="1584" y="1772"/>
                    <a:pt x="1581" y="1776"/>
                    <a:pt x="1581" y="1779"/>
                  </a:cubicBezTo>
                  <a:cubicBezTo>
                    <a:pt x="1581" y="1787"/>
                    <a:pt x="1576" y="1791"/>
                    <a:pt x="1573" y="1794"/>
                  </a:cubicBezTo>
                  <a:cubicBezTo>
                    <a:pt x="1566" y="1801"/>
                    <a:pt x="1562" y="1805"/>
                    <a:pt x="1559" y="1813"/>
                  </a:cubicBezTo>
                  <a:cubicBezTo>
                    <a:pt x="1532" y="1849"/>
                    <a:pt x="1503" y="1886"/>
                    <a:pt x="1478" y="1926"/>
                  </a:cubicBezTo>
                  <a:cubicBezTo>
                    <a:pt x="1474" y="1930"/>
                    <a:pt x="1471" y="1933"/>
                    <a:pt x="1466" y="1941"/>
                  </a:cubicBezTo>
                  <a:cubicBezTo>
                    <a:pt x="1463" y="1945"/>
                    <a:pt x="1456" y="1952"/>
                    <a:pt x="1452" y="1959"/>
                  </a:cubicBezTo>
                  <a:cubicBezTo>
                    <a:pt x="1444" y="1970"/>
                    <a:pt x="1434" y="1985"/>
                    <a:pt x="1422" y="1996"/>
                  </a:cubicBezTo>
                  <a:cubicBezTo>
                    <a:pt x="1422" y="1999"/>
                    <a:pt x="1419" y="1999"/>
                    <a:pt x="1419" y="2003"/>
                  </a:cubicBezTo>
                  <a:cubicBezTo>
                    <a:pt x="1415" y="2014"/>
                    <a:pt x="1412" y="2025"/>
                    <a:pt x="1405" y="2033"/>
                  </a:cubicBezTo>
                  <a:lnTo>
                    <a:pt x="1400" y="2036"/>
                  </a:lnTo>
                  <a:cubicBezTo>
                    <a:pt x="1400" y="2043"/>
                    <a:pt x="1393" y="2051"/>
                    <a:pt x="1390" y="2055"/>
                  </a:cubicBezTo>
                  <a:cubicBezTo>
                    <a:pt x="1383" y="2062"/>
                    <a:pt x="1383" y="2069"/>
                    <a:pt x="1378" y="2077"/>
                  </a:cubicBezTo>
                  <a:cubicBezTo>
                    <a:pt x="1356" y="2102"/>
                    <a:pt x="1334" y="2128"/>
                    <a:pt x="1317" y="2157"/>
                  </a:cubicBezTo>
                  <a:cubicBezTo>
                    <a:pt x="1312" y="2168"/>
                    <a:pt x="1302" y="2175"/>
                    <a:pt x="1302" y="2190"/>
                  </a:cubicBezTo>
                  <a:lnTo>
                    <a:pt x="1298" y="2194"/>
                  </a:lnTo>
                  <a:cubicBezTo>
                    <a:pt x="1283" y="2212"/>
                    <a:pt x="1273" y="2234"/>
                    <a:pt x="1258" y="2253"/>
                  </a:cubicBezTo>
                  <a:cubicBezTo>
                    <a:pt x="1254" y="2256"/>
                    <a:pt x="1254" y="2256"/>
                    <a:pt x="1254" y="2260"/>
                  </a:cubicBezTo>
                  <a:lnTo>
                    <a:pt x="1251" y="2260"/>
                  </a:lnTo>
                  <a:cubicBezTo>
                    <a:pt x="1258" y="2263"/>
                    <a:pt x="1251" y="2271"/>
                    <a:pt x="1251" y="2271"/>
                  </a:cubicBezTo>
                  <a:cubicBezTo>
                    <a:pt x="1236" y="2289"/>
                    <a:pt x="1224" y="2307"/>
                    <a:pt x="1214" y="2326"/>
                  </a:cubicBezTo>
                  <a:lnTo>
                    <a:pt x="1210" y="2329"/>
                  </a:lnTo>
                  <a:cubicBezTo>
                    <a:pt x="1202" y="2341"/>
                    <a:pt x="1199" y="2351"/>
                    <a:pt x="1192" y="2363"/>
                  </a:cubicBezTo>
                  <a:lnTo>
                    <a:pt x="1188" y="2366"/>
                  </a:lnTo>
                  <a:cubicBezTo>
                    <a:pt x="1185" y="2373"/>
                    <a:pt x="1180" y="2385"/>
                    <a:pt x="1177" y="2392"/>
                  </a:cubicBezTo>
                  <a:cubicBezTo>
                    <a:pt x="1173" y="2395"/>
                    <a:pt x="1170" y="2395"/>
                    <a:pt x="1170" y="2399"/>
                  </a:cubicBezTo>
                  <a:cubicBezTo>
                    <a:pt x="1166" y="2410"/>
                    <a:pt x="1158" y="2421"/>
                    <a:pt x="1151" y="2432"/>
                  </a:cubicBezTo>
                  <a:cubicBezTo>
                    <a:pt x="1148" y="2439"/>
                    <a:pt x="1141" y="2447"/>
                    <a:pt x="1136" y="2454"/>
                  </a:cubicBezTo>
                  <a:cubicBezTo>
                    <a:pt x="1141" y="2451"/>
                    <a:pt x="1144" y="2447"/>
                    <a:pt x="1148" y="2443"/>
                  </a:cubicBezTo>
                  <a:lnTo>
                    <a:pt x="1148" y="2443"/>
                  </a:lnTo>
                  <a:cubicBezTo>
                    <a:pt x="1148" y="2447"/>
                    <a:pt x="1144" y="2451"/>
                    <a:pt x="1141" y="2454"/>
                  </a:cubicBezTo>
                  <a:cubicBezTo>
                    <a:pt x="1136" y="2458"/>
                    <a:pt x="1133" y="2461"/>
                    <a:pt x="1133" y="2465"/>
                  </a:cubicBezTo>
                  <a:cubicBezTo>
                    <a:pt x="1133" y="2469"/>
                    <a:pt x="1129" y="2473"/>
                    <a:pt x="1129" y="2476"/>
                  </a:cubicBezTo>
                  <a:cubicBezTo>
                    <a:pt x="1129" y="2480"/>
                    <a:pt x="1122" y="2483"/>
                    <a:pt x="1122" y="2487"/>
                  </a:cubicBezTo>
                  <a:lnTo>
                    <a:pt x="1111" y="2498"/>
                  </a:lnTo>
                  <a:cubicBezTo>
                    <a:pt x="1114" y="2498"/>
                    <a:pt x="1119" y="2495"/>
                    <a:pt x="1122" y="2495"/>
                  </a:cubicBezTo>
                  <a:cubicBezTo>
                    <a:pt x="1119" y="2498"/>
                    <a:pt x="1119" y="2502"/>
                    <a:pt x="1114" y="2502"/>
                  </a:cubicBezTo>
                  <a:cubicBezTo>
                    <a:pt x="1104" y="2517"/>
                    <a:pt x="1097" y="2535"/>
                    <a:pt x="1085" y="2549"/>
                  </a:cubicBezTo>
                  <a:cubicBezTo>
                    <a:pt x="1082" y="2549"/>
                    <a:pt x="1082" y="2549"/>
                    <a:pt x="1082" y="2553"/>
                  </a:cubicBezTo>
                  <a:cubicBezTo>
                    <a:pt x="1078" y="2561"/>
                    <a:pt x="1078" y="2568"/>
                    <a:pt x="1070" y="2571"/>
                  </a:cubicBezTo>
                  <a:cubicBezTo>
                    <a:pt x="1067" y="2579"/>
                    <a:pt x="1067" y="2586"/>
                    <a:pt x="1060" y="2593"/>
                  </a:cubicBezTo>
                  <a:cubicBezTo>
                    <a:pt x="1060" y="2593"/>
                    <a:pt x="1056" y="2597"/>
                    <a:pt x="1056" y="2601"/>
                  </a:cubicBezTo>
                  <a:cubicBezTo>
                    <a:pt x="1056" y="2608"/>
                    <a:pt x="1048" y="2612"/>
                    <a:pt x="1045" y="2619"/>
                  </a:cubicBezTo>
                  <a:cubicBezTo>
                    <a:pt x="1041" y="2623"/>
                    <a:pt x="1038" y="2630"/>
                    <a:pt x="1034" y="2637"/>
                  </a:cubicBezTo>
                  <a:cubicBezTo>
                    <a:pt x="1026" y="2641"/>
                    <a:pt x="1026" y="2652"/>
                    <a:pt x="1023" y="2659"/>
                  </a:cubicBezTo>
                  <a:cubicBezTo>
                    <a:pt x="1019" y="2674"/>
                    <a:pt x="1004" y="2685"/>
                    <a:pt x="997" y="2700"/>
                  </a:cubicBezTo>
                  <a:cubicBezTo>
                    <a:pt x="994" y="2711"/>
                    <a:pt x="987" y="2718"/>
                    <a:pt x="982" y="2729"/>
                  </a:cubicBezTo>
                  <a:cubicBezTo>
                    <a:pt x="979" y="2737"/>
                    <a:pt x="972" y="2744"/>
                    <a:pt x="965" y="2751"/>
                  </a:cubicBezTo>
                  <a:cubicBezTo>
                    <a:pt x="960" y="2759"/>
                    <a:pt x="953" y="2766"/>
                    <a:pt x="950" y="2773"/>
                  </a:cubicBezTo>
                  <a:cubicBezTo>
                    <a:pt x="943" y="2784"/>
                    <a:pt x="935" y="2795"/>
                    <a:pt x="928" y="2806"/>
                  </a:cubicBezTo>
                  <a:cubicBezTo>
                    <a:pt x="924" y="2813"/>
                    <a:pt x="924" y="2817"/>
                    <a:pt x="921" y="2821"/>
                  </a:cubicBezTo>
                  <a:lnTo>
                    <a:pt x="916" y="2825"/>
                  </a:lnTo>
                  <a:cubicBezTo>
                    <a:pt x="916" y="2828"/>
                    <a:pt x="913" y="2832"/>
                    <a:pt x="909" y="2835"/>
                  </a:cubicBezTo>
                  <a:cubicBezTo>
                    <a:pt x="902" y="2850"/>
                    <a:pt x="887" y="2865"/>
                    <a:pt x="880" y="2879"/>
                  </a:cubicBezTo>
                  <a:cubicBezTo>
                    <a:pt x="877" y="2883"/>
                    <a:pt x="872" y="2891"/>
                    <a:pt x="869" y="2891"/>
                  </a:cubicBezTo>
                  <a:cubicBezTo>
                    <a:pt x="865" y="2894"/>
                    <a:pt x="862" y="2898"/>
                    <a:pt x="862" y="2905"/>
                  </a:cubicBezTo>
                  <a:cubicBezTo>
                    <a:pt x="858" y="2909"/>
                    <a:pt x="858" y="2913"/>
                    <a:pt x="855" y="2916"/>
                  </a:cubicBezTo>
                  <a:cubicBezTo>
                    <a:pt x="850" y="2923"/>
                    <a:pt x="847" y="2927"/>
                    <a:pt x="847" y="2931"/>
                  </a:cubicBezTo>
                  <a:cubicBezTo>
                    <a:pt x="843" y="2935"/>
                    <a:pt x="840" y="2938"/>
                    <a:pt x="840" y="2942"/>
                  </a:cubicBezTo>
                  <a:cubicBezTo>
                    <a:pt x="840" y="2945"/>
                    <a:pt x="836" y="2945"/>
                    <a:pt x="833" y="2949"/>
                  </a:cubicBezTo>
                  <a:lnTo>
                    <a:pt x="828" y="2953"/>
                  </a:lnTo>
                  <a:cubicBezTo>
                    <a:pt x="828" y="2957"/>
                    <a:pt x="825" y="2957"/>
                    <a:pt x="825" y="2964"/>
                  </a:cubicBezTo>
                  <a:cubicBezTo>
                    <a:pt x="825" y="2964"/>
                    <a:pt x="821" y="2967"/>
                    <a:pt x="818" y="2971"/>
                  </a:cubicBezTo>
                  <a:cubicBezTo>
                    <a:pt x="814" y="2975"/>
                    <a:pt x="814" y="2979"/>
                    <a:pt x="811" y="2982"/>
                  </a:cubicBezTo>
                  <a:cubicBezTo>
                    <a:pt x="803" y="2993"/>
                    <a:pt x="796" y="3004"/>
                    <a:pt x="784" y="3015"/>
                  </a:cubicBezTo>
                  <a:cubicBezTo>
                    <a:pt x="784" y="3019"/>
                    <a:pt x="781" y="3019"/>
                    <a:pt x="777" y="3026"/>
                  </a:cubicBezTo>
                  <a:cubicBezTo>
                    <a:pt x="777" y="3030"/>
                    <a:pt x="770" y="3033"/>
                    <a:pt x="770" y="3037"/>
                  </a:cubicBezTo>
                  <a:cubicBezTo>
                    <a:pt x="767" y="3048"/>
                    <a:pt x="755" y="3055"/>
                    <a:pt x="752" y="3067"/>
                  </a:cubicBezTo>
                  <a:cubicBezTo>
                    <a:pt x="745" y="3074"/>
                    <a:pt x="740" y="3081"/>
                    <a:pt x="733" y="3085"/>
                  </a:cubicBezTo>
                  <a:cubicBezTo>
                    <a:pt x="730" y="3092"/>
                    <a:pt x="723" y="3103"/>
                    <a:pt x="718" y="3111"/>
                  </a:cubicBezTo>
                  <a:cubicBezTo>
                    <a:pt x="711" y="3114"/>
                    <a:pt x="708" y="3121"/>
                    <a:pt x="701" y="3129"/>
                  </a:cubicBezTo>
                  <a:cubicBezTo>
                    <a:pt x="696" y="3136"/>
                    <a:pt x="693" y="3143"/>
                    <a:pt x="686" y="3151"/>
                  </a:cubicBezTo>
                  <a:cubicBezTo>
                    <a:pt x="679" y="3155"/>
                    <a:pt x="674" y="3165"/>
                    <a:pt x="671" y="3169"/>
                  </a:cubicBezTo>
                  <a:cubicBezTo>
                    <a:pt x="664" y="3177"/>
                    <a:pt x="664" y="3187"/>
                    <a:pt x="657" y="3191"/>
                  </a:cubicBezTo>
                  <a:cubicBezTo>
                    <a:pt x="652" y="3195"/>
                    <a:pt x="652" y="3195"/>
                    <a:pt x="652" y="3199"/>
                  </a:cubicBezTo>
                  <a:cubicBezTo>
                    <a:pt x="652" y="3202"/>
                    <a:pt x="652" y="3206"/>
                    <a:pt x="645" y="3209"/>
                  </a:cubicBezTo>
                  <a:cubicBezTo>
                    <a:pt x="645" y="3209"/>
                    <a:pt x="642" y="3213"/>
                    <a:pt x="642" y="3217"/>
                  </a:cubicBezTo>
                  <a:cubicBezTo>
                    <a:pt x="642" y="3221"/>
                    <a:pt x="638" y="3224"/>
                    <a:pt x="635" y="3228"/>
                  </a:cubicBezTo>
                  <a:cubicBezTo>
                    <a:pt x="635" y="3228"/>
                    <a:pt x="630" y="3231"/>
                    <a:pt x="627" y="3231"/>
                  </a:cubicBezTo>
                  <a:lnTo>
                    <a:pt x="627" y="3239"/>
                  </a:lnTo>
                  <a:cubicBezTo>
                    <a:pt x="608" y="3257"/>
                    <a:pt x="601" y="3279"/>
                    <a:pt x="586" y="3297"/>
                  </a:cubicBezTo>
                  <a:cubicBezTo>
                    <a:pt x="583" y="3301"/>
                    <a:pt x="576" y="3305"/>
                    <a:pt x="576" y="3312"/>
                  </a:cubicBezTo>
                  <a:cubicBezTo>
                    <a:pt x="572" y="3319"/>
                    <a:pt x="564" y="3323"/>
                    <a:pt x="561" y="3331"/>
                  </a:cubicBezTo>
                  <a:cubicBezTo>
                    <a:pt x="557" y="3338"/>
                    <a:pt x="550" y="3341"/>
                    <a:pt x="547" y="3349"/>
                  </a:cubicBezTo>
                  <a:cubicBezTo>
                    <a:pt x="547" y="3353"/>
                    <a:pt x="539" y="3356"/>
                    <a:pt x="542" y="3360"/>
                  </a:cubicBezTo>
                  <a:lnTo>
                    <a:pt x="539" y="3360"/>
                  </a:lnTo>
                  <a:cubicBezTo>
                    <a:pt x="535" y="3363"/>
                    <a:pt x="535" y="3367"/>
                    <a:pt x="532" y="3371"/>
                  </a:cubicBezTo>
                  <a:cubicBezTo>
                    <a:pt x="532" y="3375"/>
                    <a:pt x="525" y="3378"/>
                    <a:pt x="525" y="3382"/>
                  </a:cubicBezTo>
                  <a:lnTo>
                    <a:pt x="520" y="3385"/>
                  </a:lnTo>
                  <a:cubicBezTo>
                    <a:pt x="520" y="3389"/>
                    <a:pt x="513" y="3393"/>
                    <a:pt x="513" y="3397"/>
                  </a:cubicBezTo>
                  <a:cubicBezTo>
                    <a:pt x="513" y="3400"/>
                    <a:pt x="510" y="3404"/>
                    <a:pt x="506" y="3407"/>
                  </a:cubicBezTo>
                  <a:lnTo>
                    <a:pt x="503" y="3411"/>
                  </a:lnTo>
                  <a:cubicBezTo>
                    <a:pt x="503" y="3415"/>
                    <a:pt x="498" y="3419"/>
                    <a:pt x="495" y="3419"/>
                  </a:cubicBezTo>
                  <a:cubicBezTo>
                    <a:pt x="488" y="3422"/>
                    <a:pt x="491" y="3426"/>
                    <a:pt x="488" y="3429"/>
                  </a:cubicBezTo>
                  <a:cubicBezTo>
                    <a:pt x="484" y="3433"/>
                    <a:pt x="484" y="3437"/>
                    <a:pt x="481" y="3437"/>
                  </a:cubicBezTo>
                  <a:cubicBezTo>
                    <a:pt x="476" y="3441"/>
                    <a:pt x="481" y="3444"/>
                    <a:pt x="473" y="3444"/>
                  </a:cubicBezTo>
                  <a:lnTo>
                    <a:pt x="473" y="3448"/>
                  </a:lnTo>
                  <a:cubicBezTo>
                    <a:pt x="481" y="3451"/>
                    <a:pt x="469" y="3459"/>
                    <a:pt x="473" y="3463"/>
                  </a:cubicBezTo>
                  <a:cubicBezTo>
                    <a:pt x="475" y="3464"/>
                    <a:pt x="477" y="3464"/>
                    <a:pt x="479" y="3464"/>
                  </a:cubicBezTo>
                  <a:cubicBezTo>
                    <a:pt x="483" y="3464"/>
                    <a:pt x="485" y="3462"/>
                    <a:pt x="488" y="3459"/>
                  </a:cubicBezTo>
                  <a:cubicBezTo>
                    <a:pt x="495" y="3444"/>
                    <a:pt x="506" y="3437"/>
                    <a:pt x="517" y="3426"/>
                  </a:cubicBezTo>
                  <a:cubicBezTo>
                    <a:pt x="520" y="3419"/>
                    <a:pt x="525" y="3411"/>
                    <a:pt x="532" y="3411"/>
                  </a:cubicBezTo>
                  <a:cubicBezTo>
                    <a:pt x="532" y="3407"/>
                    <a:pt x="535" y="3407"/>
                    <a:pt x="535" y="3404"/>
                  </a:cubicBezTo>
                  <a:cubicBezTo>
                    <a:pt x="532" y="3400"/>
                    <a:pt x="535" y="3397"/>
                    <a:pt x="539" y="3393"/>
                  </a:cubicBezTo>
                  <a:cubicBezTo>
                    <a:pt x="550" y="3378"/>
                    <a:pt x="561" y="3363"/>
                    <a:pt x="572" y="3349"/>
                  </a:cubicBezTo>
                  <a:cubicBezTo>
                    <a:pt x="579" y="3341"/>
                    <a:pt x="579" y="3341"/>
                    <a:pt x="586" y="3338"/>
                  </a:cubicBezTo>
                  <a:cubicBezTo>
                    <a:pt x="591" y="3327"/>
                    <a:pt x="591" y="3327"/>
                    <a:pt x="601" y="3312"/>
                  </a:cubicBezTo>
                  <a:cubicBezTo>
                    <a:pt x="613" y="3319"/>
                    <a:pt x="613" y="3327"/>
                    <a:pt x="601" y="3341"/>
                  </a:cubicBezTo>
                  <a:cubicBezTo>
                    <a:pt x="601" y="3345"/>
                    <a:pt x="594" y="3345"/>
                    <a:pt x="594" y="3353"/>
                  </a:cubicBezTo>
                  <a:cubicBezTo>
                    <a:pt x="594" y="3356"/>
                    <a:pt x="586" y="3360"/>
                    <a:pt x="583" y="3367"/>
                  </a:cubicBezTo>
                  <a:cubicBezTo>
                    <a:pt x="576" y="3378"/>
                    <a:pt x="569" y="3385"/>
                    <a:pt x="561" y="3397"/>
                  </a:cubicBezTo>
                  <a:cubicBezTo>
                    <a:pt x="554" y="3404"/>
                    <a:pt x="550" y="3419"/>
                    <a:pt x="539" y="3426"/>
                  </a:cubicBezTo>
                  <a:cubicBezTo>
                    <a:pt x="539" y="3429"/>
                    <a:pt x="535" y="3433"/>
                    <a:pt x="532" y="3433"/>
                  </a:cubicBezTo>
                  <a:cubicBezTo>
                    <a:pt x="528" y="3437"/>
                    <a:pt x="525" y="3441"/>
                    <a:pt x="525" y="3448"/>
                  </a:cubicBezTo>
                  <a:lnTo>
                    <a:pt x="525" y="3451"/>
                  </a:lnTo>
                  <a:cubicBezTo>
                    <a:pt x="517" y="3451"/>
                    <a:pt x="517" y="3459"/>
                    <a:pt x="513" y="3463"/>
                  </a:cubicBezTo>
                  <a:cubicBezTo>
                    <a:pt x="510" y="3466"/>
                    <a:pt x="506" y="3466"/>
                    <a:pt x="503" y="3470"/>
                  </a:cubicBezTo>
                  <a:lnTo>
                    <a:pt x="498" y="3473"/>
                  </a:lnTo>
                  <a:cubicBezTo>
                    <a:pt x="498" y="3481"/>
                    <a:pt x="491" y="3488"/>
                    <a:pt x="488" y="3492"/>
                  </a:cubicBezTo>
                  <a:cubicBezTo>
                    <a:pt x="484" y="3495"/>
                    <a:pt x="484" y="3499"/>
                    <a:pt x="481" y="3503"/>
                  </a:cubicBezTo>
                  <a:lnTo>
                    <a:pt x="469" y="3514"/>
                  </a:lnTo>
                  <a:cubicBezTo>
                    <a:pt x="473" y="3517"/>
                    <a:pt x="466" y="3517"/>
                    <a:pt x="462" y="3521"/>
                  </a:cubicBezTo>
                  <a:cubicBezTo>
                    <a:pt x="459" y="3525"/>
                    <a:pt x="459" y="3529"/>
                    <a:pt x="454" y="3532"/>
                  </a:cubicBezTo>
                  <a:cubicBezTo>
                    <a:pt x="451" y="3536"/>
                    <a:pt x="447" y="3539"/>
                    <a:pt x="447" y="3543"/>
                  </a:cubicBezTo>
                  <a:cubicBezTo>
                    <a:pt x="432" y="3561"/>
                    <a:pt x="418" y="3580"/>
                    <a:pt x="403" y="3598"/>
                  </a:cubicBezTo>
                  <a:cubicBezTo>
                    <a:pt x="400" y="3605"/>
                    <a:pt x="393" y="3613"/>
                    <a:pt x="388" y="3620"/>
                  </a:cubicBezTo>
                  <a:cubicBezTo>
                    <a:pt x="385" y="3627"/>
                    <a:pt x="381" y="3639"/>
                    <a:pt x="378" y="3646"/>
                  </a:cubicBezTo>
                  <a:cubicBezTo>
                    <a:pt x="374" y="3657"/>
                    <a:pt x="363" y="3668"/>
                    <a:pt x="359" y="3683"/>
                  </a:cubicBezTo>
                  <a:cubicBezTo>
                    <a:pt x="356" y="3683"/>
                    <a:pt x="356" y="3686"/>
                    <a:pt x="352" y="3686"/>
                  </a:cubicBezTo>
                  <a:cubicBezTo>
                    <a:pt x="349" y="3690"/>
                    <a:pt x="337" y="3701"/>
                    <a:pt x="337" y="3708"/>
                  </a:cubicBezTo>
                  <a:cubicBezTo>
                    <a:pt x="334" y="3708"/>
                    <a:pt x="327" y="3723"/>
                    <a:pt x="322" y="3723"/>
                  </a:cubicBezTo>
                  <a:cubicBezTo>
                    <a:pt x="319" y="3734"/>
                    <a:pt x="312" y="3737"/>
                    <a:pt x="308" y="3745"/>
                  </a:cubicBezTo>
                  <a:cubicBezTo>
                    <a:pt x="297" y="3759"/>
                    <a:pt x="300" y="3763"/>
                    <a:pt x="283" y="3778"/>
                  </a:cubicBezTo>
                  <a:cubicBezTo>
                    <a:pt x="283" y="3778"/>
                    <a:pt x="283" y="3781"/>
                    <a:pt x="278" y="3781"/>
                  </a:cubicBezTo>
                  <a:cubicBezTo>
                    <a:pt x="278" y="3793"/>
                    <a:pt x="268" y="3796"/>
                    <a:pt x="268" y="3803"/>
                  </a:cubicBezTo>
                  <a:cubicBezTo>
                    <a:pt x="268" y="3807"/>
                    <a:pt x="264" y="3807"/>
                    <a:pt x="264" y="3807"/>
                  </a:cubicBezTo>
                  <a:cubicBezTo>
                    <a:pt x="256" y="3815"/>
                    <a:pt x="249" y="3822"/>
                    <a:pt x="246" y="3829"/>
                  </a:cubicBezTo>
                  <a:cubicBezTo>
                    <a:pt x="242" y="3840"/>
                    <a:pt x="234" y="3844"/>
                    <a:pt x="231" y="3851"/>
                  </a:cubicBezTo>
                  <a:cubicBezTo>
                    <a:pt x="227" y="3859"/>
                    <a:pt x="224" y="3862"/>
                    <a:pt x="224" y="3869"/>
                  </a:cubicBezTo>
                  <a:cubicBezTo>
                    <a:pt x="220" y="3873"/>
                    <a:pt x="212" y="3873"/>
                    <a:pt x="212" y="3877"/>
                  </a:cubicBezTo>
                  <a:cubicBezTo>
                    <a:pt x="209" y="3884"/>
                    <a:pt x="205" y="3891"/>
                    <a:pt x="198" y="3895"/>
                  </a:cubicBezTo>
                  <a:cubicBezTo>
                    <a:pt x="190" y="3903"/>
                    <a:pt x="183" y="3910"/>
                    <a:pt x="180" y="3917"/>
                  </a:cubicBezTo>
                  <a:cubicBezTo>
                    <a:pt x="173" y="3932"/>
                    <a:pt x="165" y="3943"/>
                    <a:pt x="158" y="3954"/>
                  </a:cubicBezTo>
                  <a:cubicBezTo>
                    <a:pt x="146" y="3965"/>
                    <a:pt x="143" y="3979"/>
                    <a:pt x="129" y="3991"/>
                  </a:cubicBezTo>
                  <a:cubicBezTo>
                    <a:pt x="129" y="3998"/>
                    <a:pt x="124" y="3998"/>
                    <a:pt x="121" y="4001"/>
                  </a:cubicBezTo>
                  <a:cubicBezTo>
                    <a:pt x="117" y="4005"/>
                    <a:pt x="117" y="4013"/>
                    <a:pt x="114" y="4013"/>
                  </a:cubicBezTo>
                  <a:cubicBezTo>
                    <a:pt x="110" y="4013"/>
                    <a:pt x="114" y="4020"/>
                    <a:pt x="110" y="4023"/>
                  </a:cubicBezTo>
                  <a:cubicBezTo>
                    <a:pt x="95" y="4031"/>
                    <a:pt x="92" y="4042"/>
                    <a:pt x="80" y="4053"/>
                  </a:cubicBezTo>
                  <a:cubicBezTo>
                    <a:pt x="80" y="4057"/>
                    <a:pt x="77" y="4060"/>
                    <a:pt x="77" y="4064"/>
                  </a:cubicBezTo>
                  <a:cubicBezTo>
                    <a:pt x="66" y="4067"/>
                    <a:pt x="66" y="4075"/>
                    <a:pt x="66" y="4082"/>
                  </a:cubicBezTo>
                  <a:cubicBezTo>
                    <a:pt x="63" y="4089"/>
                    <a:pt x="66" y="4101"/>
                    <a:pt x="58" y="4108"/>
                  </a:cubicBezTo>
                  <a:lnTo>
                    <a:pt x="58" y="4111"/>
                  </a:lnTo>
                  <a:cubicBezTo>
                    <a:pt x="63" y="4115"/>
                    <a:pt x="58" y="4119"/>
                    <a:pt x="55" y="4126"/>
                  </a:cubicBezTo>
                  <a:cubicBezTo>
                    <a:pt x="53" y="4130"/>
                    <a:pt x="49" y="4132"/>
                    <a:pt x="46" y="4132"/>
                  </a:cubicBezTo>
                  <a:cubicBezTo>
                    <a:pt x="44" y="4132"/>
                    <a:pt x="42" y="4131"/>
                    <a:pt x="41" y="4130"/>
                  </a:cubicBezTo>
                  <a:cubicBezTo>
                    <a:pt x="36" y="4145"/>
                    <a:pt x="33" y="4155"/>
                    <a:pt x="26" y="4167"/>
                  </a:cubicBezTo>
                  <a:lnTo>
                    <a:pt x="26" y="4185"/>
                  </a:lnTo>
                  <a:lnTo>
                    <a:pt x="26" y="4189"/>
                  </a:lnTo>
                  <a:cubicBezTo>
                    <a:pt x="26" y="4192"/>
                    <a:pt x="22" y="4196"/>
                    <a:pt x="22" y="4199"/>
                  </a:cubicBezTo>
                  <a:cubicBezTo>
                    <a:pt x="29" y="4203"/>
                    <a:pt x="19" y="4211"/>
                    <a:pt x="19" y="4214"/>
                  </a:cubicBezTo>
                  <a:lnTo>
                    <a:pt x="19" y="4229"/>
                  </a:lnTo>
                  <a:cubicBezTo>
                    <a:pt x="19" y="4233"/>
                    <a:pt x="26" y="4233"/>
                    <a:pt x="26" y="4240"/>
                  </a:cubicBezTo>
                  <a:cubicBezTo>
                    <a:pt x="22" y="4243"/>
                    <a:pt x="22" y="4251"/>
                    <a:pt x="22" y="4258"/>
                  </a:cubicBezTo>
                  <a:cubicBezTo>
                    <a:pt x="26" y="4262"/>
                    <a:pt x="29" y="4269"/>
                    <a:pt x="26" y="4277"/>
                  </a:cubicBezTo>
                  <a:cubicBezTo>
                    <a:pt x="29" y="4284"/>
                    <a:pt x="22" y="4287"/>
                    <a:pt x="22" y="4295"/>
                  </a:cubicBezTo>
                  <a:cubicBezTo>
                    <a:pt x="22" y="4299"/>
                    <a:pt x="22" y="4306"/>
                    <a:pt x="19" y="4309"/>
                  </a:cubicBezTo>
                  <a:cubicBezTo>
                    <a:pt x="19" y="4321"/>
                    <a:pt x="14" y="4335"/>
                    <a:pt x="19" y="4343"/>
                  </a:cubicBezTo>
                  <a:cubicBezTo>
                    <a:pt x="22" y="4346"/>
                    <a:pt x="19" y="4346"/>
                    <a:pt x="19" y="4350"/>
                  </a:cubicBezTo>
                  <a:cubicBezTo>
                    <a:pt x="19" y="4353"/>
                    <a:pt x="14" y="4361"/>
                    <a:pt x="22" y="4361"/>
                  </a:cubicBezTo>
                  <a:lnTo>
                    <a:pt x="22" y="4372"/>
                  </a:lnTo>
                  <a:cubicBezTo>
                    <a:pt x="19" y="4372"/>
                    <a:pt x="19" y="4375"/>
                    <a:pt x="14" y="4379"/>
                  </a:cubicBezTo>
                  <a:cubicBezTo>
                    <a:pt x="19" y="4379"/>
                    <a:pt x="22" y="4379"/>
                    <a:pt x="19" y="4383"/>
                  </a:cubicBezTo>
                  <a:cubicBezTo>
                    <a:pt x="19" y="4390"/>
                    <a:pt x="19" y="4394"/>
                    <a:pt x="22" y="4394"/>
                  </a:cubicBezTo>
                  <a:lnTo>
                    <a:pt x="26" y="4397"/>
                  </a:lnTo>
                  <a:cubicBezTo>
                    <a:pt x="29" y="4405"/>
                    <a:pt x="33" y="4412"/>
                    <a:pt x="36" y="4416"/>
                  </a:cubicBezTo>
                  <a:cubicBezTo>
                    <a:pt x="36" y="4419"/>
                    <a:pt x="44" y="4416"/>
                    <a:pt x="44" y="4423"/>
                  </a:cubicBezTo>
                  <a:cubicBezTo>
                    <a:pt x="48" y="4423"/>
                    <a:pt x="48" y="4427"/>
                    <a:pt x="48" y="4431"/>
                  </a:cubicBezTo>
                  <a:lnTo>
                    <a:pt x="51" y="4434"/>
                  </a:lnTo>
                  <a:cubicBezTo>
                    <a:pt x="53" y="4433"/>
                    <a:pt x="55" y="4433"/>
                    <a:pt x="56" y="4433"/>
                  </a:cubicBezTo>
                  <a:cubicBezTo>
                    <a:pt x="58" y="4433"/>
                    <a:pt x="58" y="4435"/>
                    <a:pt x="58" y="4438"/>
                  </a:cubicBezTo>
                  <a:cubicBezTo>
                    <a:pt x="63" y="4445"/>
                    <a:pt x="63" y="4453"/>
                    <a:pt x="66" y="4456"/>
                  </a:cubicBezTo>
                  <a:lnTo>
                    <a:pt x="70" y="4453"/>
                  </a:lnTo>
                  <a:cubicBezTo>
                    <a:pt x="73" y="4453"/>
                    <a:pt x="73" y="4456"/>
                    <a:pt x="77" y="4456"/>
                  </a:cubicBezTo>
                  <a:cubicBezTo>
                    <a:pt x="77" y="4467"/>
                    <a:pt x="88" y="4467"/>
                    <a:pt x="92" y="4467"/>
                  </a:cubicBezTo>
                  <a:lnTo>
                    <a:pt x="95" y="4471"/>
                  </a:lnTo>
                  <a:cubicBezTo>
                    <a:pt x="95" y="4473"/>
                    <a:pt x="97" y="4473"/>
                    <a:pt x="99" y="4473"/>
                  </a:cubicBezTo>
                  <a:cubicBezTo>
                    <a:pt x="100" y="4473"/>
                    <a:pt x="102" y="4473"/>
                    <a:pt x="102" y="4475"/>
                  </a:cubicBezTo>
                  <a:cubicBezTo>
                    <a:pt x="102" y="4477"/>
                    <a:pt x="103" y="4478"/>
                    <a:pt x="105" y="4478"/>
                  </a:cubicBezTo>
                  <a:cubicBezTo>
                    <a:pt x="106" y="4478"/>
                    <a:pt x="108" y="4477"/>
                    <a:pt x="109" y="4477"/>
                  </a:cubicBezTo>
                  <a:cubicBezTo>
                    <a:pt x="110" y="4477"/>
                    <a:pt x="110" y="4478"/>
                    <a:pt x="110" y="4478"/>
                  </a:cubicBezTo>
                  <a:cubicBezTo>
                    <a:pt x="114" y="4478"/>
                    <a:pt x="114" y="4482"/>
                    <a:pt x="114" y="4485"/>
                  </a:cubicBezTo>
                  <a:cubicBezTo>
                    <a:pt x="121" y="4489"/>
                    <a:pt x="132" y="4489"/>
                    <a:pt x="139" y="4493"/>
                  </a:cubicBezTo>
                  <a:lnTo>
                    <a:pt x="143" y="4497"/>
                  </a:lnTo>
                  <a:cubicBezTo>
                    <a:pt x="144" y="4496"/>
                    <a:pt x="146" y="4496"/>
                    <a:pt x="148" y="4496"/>
                  </a:cubicBezTo>
                  <a:cubicBezTo>
                    <a:pt x="153" y="4496"/>
                    <a:pt x="159" y="4498"/>
                    <a:pt x="165" y="4498"/>
                  </a:cubicBezTo>
                  <a:cubicBezTo>
                    <a:pt x="168" y="4498"/>
                    <a:pt x="170" y="4498"/>
                    <a:pt x="173" y="4497"/>
                  </a:cubicBezTo>
                  <a:lnTo>
                    <a:pt x="183" y="4497"/>
                  </a:lnTo>
                  <a:cubicBezTo>
                    <a:pt x="186" y="4497"/>
                    <a:pt x="189" y="4492"/>
                    <a:pt x="192" y="4492"/>
                  </a:cubicBezTo>
                  <a:cubicBezTo>
                    <a:pt x="193" y="4492"/>
                    <a:pt x="194" y="4492"/>
                    <a:pt x="195" y="4493"/>
                  </a:cubicBezTo>
                  <a:cubicBezTo>
                    <a:pt x="198" y="4482"/>
                    <a:pt x="209" y="4485"/>
                    <a:pt x="217" y="4478"/>
                  </a:cubicBezTo>
                  <a:lnTo>
                    <a:pt x="220" y="4478"/>
                  </a:lnTo>
                  <a:lnTo>
                    <a:pt x="220" y="4467"/>
                  </a:lnTo>
                  <a:cubicBezTo>
                    <a:pt x="224" y="4471"/>
                    <a:pt x="224" y="4471"/>
                    <a:pt x="227" y="4471"/>
                  </a:cubicBezTo>
                  <a:cubicBezTo>
                    <a:pt x="230" y="4471"/>
                    <a:pt x="230" y="4473"/>
                    <a:pt x="232" y="4473"/>
                  </a:cubicBezTo>
                  <a:cubicBezTo>
                    <a:pt x="232" y="4473"/>
                    <a:pt x="233" y="4472"/>
                    <a:pt x="234" y="4471"/>
                  </a:cubicBezTo>
                  <a:cubicBezTo>
                    <a:pt x="236" y="4469"/>
                    <a:pt x="238" y="4468"/>
                    <a:pt x="239" y="4468"/>
                  </a:cubicBezTo>
                  <a:cubicBezTo>
                    <a:pt x="241" y="4468"/>
                    <a:pt x="242" y="4470"/>
                    <a:pt x="242" y="4475"/>
                  </a:cubicBezTo>
                  <a:cubicBezTo>
                    <a:pt x="242" y="4478"/>
                    <a:pt x="253" y="4478"/>
                    <a:pt x="246" y="4485"/>
                  </a:cubicBezTo>
                  <a:cubicBezTo>
                    <a:pt x="249" y="4493"/>
                    <a:pt x="242" y="4500"/>
                    <a:pt x="242" y="4507"/>
                  </a:cubicBezTo>
                  <a:cubicBezTo>
                    <a:pt x="239" y="4515"/>
                    <a:pt x="231" y="4519"/>
                    <a:pt x="234" y="4522"/>
                  </a:cubicBezTo>
                  <a:lnTo>
                    <a:pt x="231" y="4522"/>
                  </a:lnTo>
                  <a:cubicBezTo>
                    <a:pt x="224" y="4533"/>
                    <a:pt x="220" y="4541"/>
                    <a:pt x="227" y="4548"/>
                  </a:cubicBezTo>
                  <a:cubicBezTo>
                    <a:pt x="231" y="4555"/>
                    <a:pt x="227" y="4563"/>
                    <a:pt x="224" y="4566"/>
                  </a:cubicBezTo>
                  <a:cubicBezTo>
                    <a:pt x="218" y="4566"/>
                    <a:pt x="214" y="4574"/>
                    <a:pt x="208" y="4574"/>
                  </a:cubicBezTo>
                  <a:cubicBezTo>
                    <a:pt x="207" y="4574"/>
                    <a:pt x="206" y="4574"/>
                    <a:pt x="205" y="4573"/>
                  </a:cubicBezTo>
                  <a:lnTo>
                    <a:pt x="202" y="4573"/>
                  </a:lnTo>
                  <a:cubicBezTo>
                    <a:pt x="198" y="4581"/>
                    <a:pt x="195" y="4581"/>
                    <a:pt x="190" y="4581"/>
                  </a:cubicBezTo>
                  <a:cubicBezTo>
                    <a:pt x="185" y="4583"/>
                    <a:pt x="179" y="4584"/>
                    <a:pt x="172" y="4584"/>
                  </a:cubicBezTo>
                  <a:cubicBezTo>
                    <a:pt x="166" y="4584"/>
                    <a:pt x="159" y="4583"/>
                    <a:pt x="154" y="4581"/>
                  </a:cubicBezTo>
                  <a:cubicBezTo>
                    <a:pt x="158" y="4577"/>
                    <a:pt x="158" y="4573"/>
                    <a:pt x="154" y="4573"/>
                  </a:cubicBezTo>
                  <a:lnTo>
                    <a:pt x="151" y="4577"/>
                  </a:lnTo>
                  <a:cubicBezTo>
                    <a:pt x="147" y="4580"/>
                    <a:pt x="143" y="4583"/>
                    <a:pt x="138" y="4583"/>
                  </a:cubicBezTo>
                  <a:cubicBezTo>
                    <a:pt x="136" y="4583"/>
                    <a:pt x="134" y="4582"/>
                    <a:pt x="132" y="4581"/>
                  </a:cubicBezTo>
                  <a:lnTo>
                    <a:pt x="132" y="4573"/>
                  </a:lnTo>
                  <a:cubicBezTo>
                    <a:pt x="132" y="4577"/>
                    <a:pt x="129" y="4581"/>
                    <a:pt x="129" y="4581"/>
                  </a:cubicBezTo>
                  <a:lnTo>
                    <a:pt x="114" y="4581"/>
                  </a:lnTo>
                  <a:cubicBezTo>
                    <a:pt x="110" y="4583"/>
                    <a:pt x="106" y="4583"/>
                    <a:pt x="103" y="4583"/>
                  </a:cubicBezTo>
                  <a:cubicBezTo>
                    <a:pt x="99" y="4583"/>
                    <a:pt x="95" y="4583"/>
                    <a:pt x="92" y="4585"/>
                  </a:cubicBezTo>
                  <a:lnTo>
                    <a:pt x="88" y="4585"/>
                  </a:lnTo>
                  <a:cubicBezTo>
                    <a:pt x="92" y="4577"/>
                    <a:pt x="99" y="4577"/>
                    <a:pt x="102" y="4573"/>
                  </a:cubicBezTo>
                  <a:cubicBezTo>
                    <a:pt x="100" y="4573"/>
                    <a:pt x="99" y="4572"/>
                    <a:pt x="97" y="4572"/>
                  </a:cubicBezTo>
                  <a:cubicBezTo>
                    <a:pt x="90" y="4572"/>
                    <a:pt x="87" y="4578"/>
                    <a:pt x="80" y="4585"/>
                  </a:cubicBezTo>
                  <a:cubicBezTo>
                    <a:pt x="80" y="4585"/>
                    <a:pt x="80" y="4581"/>
                    <a:pt x="77" y="4581"/>
                  </a:cubicBezTo>
                  <a:cubicBezTo>
                    <a:pt x="77" y="4584"/>
                    <a:pt x="75" y="4586"/>
                    <a:pt x="73" y="4586"/>
                  </a:cubicBezTo>
                  <a:cubicBezTo>
                    <a:pt x="72" y="4586"/>
                    <a:pt x="71" y="4586"/>
                    <a:pt x="70" y="4585"/>
                  </a:cubicBezTo>
                  <a:cubicBezTo>
                    <a:pt x="63" y="4585"/>
                    <a:pt x="58" y="4588"/>
                    <a:pt x="51" y="4592"/>
                  </a:cubicBezTo>
                  <a:lnTo>
                    <a:pt x="36" y="4592"/>
                  </a:lnTo>
                  <a:cubicBezTo>
                    <a:pt x="36" y="4588"/>
                    <a:pt x="36" y="4585"/>
                    <a:pt x="29" y="4585"/>
                  </a:cubicBezTo>
                  <a:cubicBezTo>
                    <a:pt x="26" y="4588"/>
                    <a:pt x="22" y="4588"/>
                    <a:pt x="19" y="4588"/>
                  </a:cubicBezTo>
                  <a:cubicBezTo>
                    <a:pt x="14" y="4592"/>
                    <a:pt x="7" y="4592"/>
                    <a:pt x="4" y="4592"/>
                  </a:cubicBezTo>
                  <a:lnTo>
                    <a:pt x="0" y="4595"/>
                  </a:lnTo>
                  <a:lnTo>
                    <a:pt x="4" y="4599"/>
                  </a:lnTo>
                  <a:cubicBezTo>
                    <a:pt x="5" y="4597"/>
                    <a:pt x="8" y="4596"/>
                    <a:pt x="10" y="4596"/>
                  </a:cubicBezTo>
                  <a:cubicBezTo>
                    <a:pt x="14" y="4596"/>
                    <a:pt x="19" y="4598"/>
                    <a:pt x="24" y="4598"/>
                  </a:cubicBezTo>
                  <a:cubicBezTo>
                    <a:pt x="27" y="4598"/>
                    <a:pt x="30" y="4598"/>
                    <a:pt x="33" y="4595"/>
                  </a:cubicBezTo>
                  <a:lnTo>
                    <a:pt x="36" y="4595"/>
                  </a:lnTo>
                  <a:cubicBezTo>
                    <a:pt x="38" y="4595"/>
                    <a:pt x="39" y="4594"/>
                    <a:pt x="40" y="4594"/>
                  </a:cubicBezTo>
                  <a:cubicBezTo>
                    <a:pt x="45" y="4594"/>
                    <a:pt x="48" y="4600"/>
                    <a:pt x="51" y="4603"/>
                  </a:cubicBezTo>
                  <a:cubicBezTo>
                    <a:pt x="48" y="4607"/>
                    <a:pt x="48" y="4610"/>
                    <a:pt x="55" y="4610"/>
                  </a:cubicBezTo>
                  <a:cubicBezTo>
                    <a:pt x="55" y="4612"/>
                    <a:pt x="55" y="4612"/>
                    <a:pt x="56" y="4612"/>
                  </a:cubicBezTo>
                  <a:cubicBezTo>
                    <a:pt x="57" y="4612"/>
                    <a:pt x="58" y="4610"/>
                    <a:pt x="58" y="4610"/>
                  </a:cubicBezTo>
                  <a:lnTo>
                    <a:pt x="85" y="4610"/>
                  </a:lnTo>
                  <a:cubicBezTo>
                    <a:pt x="88" y="4610"/>
                    <a:pt x="92" y="4607"/>
                    <a:pt x="95" y="4607"/>
                  </a:cubicBezTo>
                  <a:cubicBezTo>
                    <a:pt x="99" y="4607"/>
                    <a:pt x="107" y="4607"/>
                    <a:pt x="110" y="4610"/>
                  </a:cubicBezTo>
                  <a:cubicBezTo>
                    <a:pt x="110" y="4612"/>
                    <a:pt x="111" y="4612"/>
                    <a:pt x="112" y="4612"/>
                  </a:cubicBezTo>
                  <a:cubicBezTo>
                    <a:pt x="113" y="4612"/>
                    <a:pt x="114" y="4612"/>
                    <a:pt x="114" y="4614"/>
                  </a:cubicBezTo>
                  <a:cubicBezTo>
                    <a:pt x="114" y="4617"/>
                    <a:pt x="110" y="4625"/>
                    <a:pt x="110" y="4629"/>
                  </a:cubicBezTo>
                  <a:cubicBezTo>
                    <a:pt x="114" y="4621"/>
                    <a:pt x="121" y="4614"/>
                    <a:pt x="124" y="4610"/>
                  </a:cubicBezTo>
                  <a:cubicBezTo>
                    <a:pt x="127" y="4610"/>
                    <a:pt x="130" y="4612"/>
                    <a:pt x="132" y="4612"/>
                  </a:cubicBezTo>
                  <a:cubicBezTo>
                    <a:pt x="133" y="4612"/>
                    <a:pt x="134" y="4612"/>
                    <a:pt x="136" y="4610"/>
                  </a:cubicBezTo>
                  <a:cubicBezTo>
                    <a:pt x="139" y="4610"/>
                    <a:pt x="146" y="4610"/>
                    <a:pt x="151" y="4614"/>
                  </a:cubicBezTo>
                  <a:cubicBezTo>
                    <a:pt x="154" y="4609"/>
                    <a:pt x="157" y="4608"/>
                    <a:pt x="160" y="4608"/>
                  </a:cubicBezTo>
                  <a:cubicBezTo>
                    <a:pt x="164" y="4608"/>
                    <a:pt x="170" y="4610"/>
                    <a:pt x="176" y="4610"/>
                  </a:cubicBezTo>
                  <a:lnTo>
                    <a:pt x="187" y="4610"/>
                  </a:lnTo>
                  <a:cubicBezTo>
                    <a:pt x="190" y="4607"/>
                    <a:pt x="198" y="4607"/>
                    <a:pt x="202" y="4607"/>
                  </a:cubicBezTo>
                  <a:cubicBezTo>
                    <a:pt x="205" y="4610"/>
                    <a:pt x="212" y="4610"/>
                    <a:pt x="212" y="4614"/>
                  </a:cubicBezTo>
                  <a:cubicBezTo>
                    <a:pt x="217" y="4617"/>
                    <a:pt x="220" y="4617"/>
                    <a:pt x="224" y="4621"/>
                  </a:cubicBezTo>
                  <a:cubicBezTo>
                    <a:pt x="227" y="4621"/>
                    <a:pt x="227" y="4621"/>
                    <a:pt x="227" y="4625"/>
                  </a:cubicBezTo>
                  <a:lnTo>
                    <a:pt x="227" y="4632"/>
                  </a:lnTo>
                  <a:cubicBezTo>
                    <a:pt x="231" y="4632"/>
                    <a:pt x="231" y="4639"/>
                    <a:pt x="234" y="4639"/>
                  </a:cubicBezTo>
                  <a:cubicBezTo>
                    <a:pt x="239" y="4639"/>
                    <a:pt x="242" y="4639"/>
                    <a:pt x="246" y="4636"/>
                  </a:cubicBezTo>
                  <a:cubicBezTo>
                    <a:pt x="246" y="4639"/>
                    <a:pt x="247" y="4640"/>
                    <a:pt x="248" y="4640"/>
                  </a:cubicBezTo>
                  <a:cubicBezTo>
                    <a:pt x="249" y="4640"/>
                    <a:pt x="251" y="4639"/>
                    <a:pt x="253" y="4639"/>
                  </a:cubicBezTo>
                  <a:cubicBezTo>
                    <a:pt x="257" y="4636"/>
                    <a:pt x="260" y="4635"/>
                    <a:pt x="264" y="4635"/>
                  </a:cubicBezTo>
                  <a:cubicBezTo>
                    <a:pt x="268" y="4635"/>
                    <a:pt x="271" y="4636"/>
                    <a:pt x="275" y="4636"/>
                  </a:cubicBezTo>
                  <a:cubicBezTo>
                    <a:pt x="278" y="4639"/>
                    <a:pt x="278" y="4643"/>
                    <a:pt x="283" y="4643"/>
                  </a:cubicBezTo>
                  <a:lnTo>
                    <a:pt x="293" y="4643"/>
                  </a:lnTo>
                  <a:cubicBezTo>
                    <a:pt x="299" y="4643"/>
                    <a:pt x="304" y="4642"/>
                    <a:pt x="308" y="4642"/>
                  </a:cubicBezTo>
                  <a:cubicBezTo>
                    <a:pt x="314" y="4642"/>
                    <a:pt x="318" y="4643"/>
                    <a:pt x="322" y="4647"/>
                  </a:cubicBezTo>
                  <a:lnTo>
                    <a:pt x="334" y="4647"/>
                  </a:lnTo>
                  <a:cubicBezTo>
                    <a:pt x="337" y="4651"/>
                    <a:pt x="337" y="4654"/>
                    <a:pt x="341" y="4658"/>
                  </a:cubicBezTo>
                  <a:cubicBezTo>
                    <a:pt x="341" y="4661"/>
                    <a:pt x="349" y="4661"/>
                    <a:pt x="344" y="4669"/>
                  </a:cubicBezTo>
                  <a:cubicBezTo>
                    <a:pt x="344" y="4673"/>
                    <a:pt x="347" y="4673"/>
                    <a:pt x="350" y="4673"/>
                  </a:cubicBezTo>
                  <a:cubicBezTo>
                    <a:pt x="353" y="4673"/>
                    <a:pt x="356" y="4673"/>
                    <a:pt x="356" y="4676"/>
                  </a:cubicBezTo>
                  <a:cubicBezTo>
                    <a:pt x="356" y="4676"/>
                    <a:pt x="356" y="4680"/>
                    <a:pt x="359" y="4683"/>
                  </a:cubicBezTo>
                  <a:cubicBezTo>
                    <a:pt x="363" y="4687"/>
                    <a:pt x="363" y="4695"/>
                    <a:pt x="366" y="4698"/>
                  </a:cubicBezTo>
                  <a:cubicBezTo>
                    <a:pt x="371" y="4709"/>
                    <a:pt x="378" y="4717"/>
                    <a:pt x="378" y="4731"/>
                  </a:cubicBezTo>
                  <a:cubicBezTo>
                    <a:pt x="378" y="4739"/>
                    <a:pt x="381" y="4742"/>
                    <a:pt x="385" y="4746"/>
                  </a:cubicBezTo>
                  <a:cubicBezTo>
                    <a:pt x="393" y="4749"/>
                    <a:pt x="393" y="4757"/>
                    <a:pt x="393" y="4761"/>
                  </a:cubicBezTo>
                  <a:cubicBezTo>
                    <a:pt x="396" y="4771"/>
                    <a:pt x="400" y="4779"/>
                    <a:pt x="403" y="4783"/>
                  </a:cubicBezTo>
                  <a:cubicBezTo>
                    <a:pt x="410" y="4786"/>
                    <a:pt x="415" y="4790"/>
                    <a:pt x="415" y="4797"/>
                  </a:cubicBezTo>
                  <a:lnTo>
                    <a:pt x="415" y="4801"/>
                  </a:lnTo>
                  <a:cubicBezTo>
                    <a:pt x="418" y="4801"/>
                    <a:pt x="418" y="4805"/>
                    <a:pt x="418" y="4808"/>
                  </a:cubicBezTo>
                  <a:lnTo>
                    <a:pt x="422" y="4812"/>
                  </a:lnTo>
                  <a:cubicBezTo>
                    <a:pt x="425" y="4812"/>
                    <a:pt x="429" y="4819"/>
                    <a:pt x="429" y="4823"/>
                  </a:cubicBezTo>
                  <a:cubicBezTo>
                    <a:pt x="429" y="4827"/>
                    <a:pt x="429" y="4830"/>
                    <a:pt x="432" y="4830"/>
                  </a:cubicBezTo>
                  <a:cubicBezTo>
                    <a:pt x="440" y="4834"/>
                    <a:pt x="444" y="4845"/>
                    <a:pt x="447" y="4852"/>
                  </a:cubicBezTo>
                  <a:cubicBezTo>
                    <a:pt x="451" y="4856"/>
                    <a:pt x="454" y="4859"/>
                    <a:pt x="454" y="4867"/>
                  </a:cubicBezTo>
                  <a:cubicBezTo>
                    <a:pt x="455" y="4867"/>
                    <a:pt x="457" y="4866"/>
                    <a:pt x="457" y="4866"/>
                  </a:cubicBezTo>
                  <a:cubicBezTo>
                    <a:pt x="462" y="4866"/>
                    <a:pt x="463" y="4874"/>
                    <a:pt x="469" y="4874"/>
                  </a:cubicBezTo>
                  <a:cubicBezTo>
                    <a:pt x="469" y="4874"/>
                    <a:pt x="469" y="4881"/>
                    <a:pt x="473" y="4881"/>
                  </a:cubicBezTo>
                  <a:cubicBezTo>
                    <a:pt x="473" y="4881"/>
                    <a:pt x="474" y="4880"/>
                    <a:pt x="474" y="4880"/>
                  </a:cubicBezTo>
                  <a:cubicBezTo>
                    <a:pt x="476" y="4880"/>
                    <a:pt x="477" y="4886"/>
                    <a:pt x="481" y="4889"/>
                  </a:cubicBezTo>
                  <a:cubicBezTo>
                    <a:pt x="484" y="4889"/>
                    <a:pt x="484" y="4893"/>
                    <a:pt x="488" y="4893"/>
                  </a:cubicBezTo>
                  <a:lnTo>
                    <a:pt x="488" y="4900"/>
                  </a:lnTo>
                  <a:cubicBezTo>
                    <a:pt x="491" y="4900"/>
                    <a:pt x="495" y="4900"/>
                    <a:pt x="495" y="4907"/>
                  </a:cubicBezTo>
                  <a:cubicBezTo>
                    <a:pt x="498" y="4907"/>
                    <a:pt x="498" y="4918"/>
                    <a:pt x="506" y="4918"/>
                  </a:cubicBezTo>
                  <a:cubicBezTo>
                    <a:pt x="510" y="4918"/>
                    <a:pt x="510" y="4922"/>
                    <a:pt x="510" y="4922"/>
                  </a:cubicBezTo>
                  <a:lnTo>
                    <a:pt x="510" y="4929"/>
                  </a:lnTo>
                  <a:cubicBezTo>
                    <a:pt x="517" y="4933"/>
                    <a:pt x="525" y="4937"/>
                    <a:pt x="525" y="4944"/>
                  </a:cubicBezTo>
                  <a:cubicBezTo>
                    <a:pt x="525" y="4944"/>
                    <a:pt x="528" y="4942"/>
                    <a:pt x="530" y="4942"/>
                  </a:cubicBezTo>
                  <a:cubicBezTo>
                    <a:pt x="531" y="4942"/>
                    <a:pt x="532" y="4943"/>
                    <a:pt x="532" y="4944"/>
                  </a:cubicBezTo>
                  <a:cubicBezTo>
                    <a:pt x="532" y="4947"/>
                    <a:pt x="532" y="4947"/>
                    <a:pt x="535" y="4947"/>
                  </a:cubicBezTo>
                  <a:cubicBezTo>
                    <a:pt x="539" y="4947"/>
                    <a:pt x="539" y="4951"/>
                    <a:pt x="539" y="4955"/>
                  </a:cubicBezTo>
                  <a:cubicBezTo>
                    <a:pt x="550" y="4959"/>
                    <a:pt x="550" y="4959"/>
                    <a:pt x="554" y="4966"/>
                  </a:cubicBezTo>
                  <a:lnTo>
                    <a:pt x="554" y="4969"/>
                  </a:lnTo>
                  <a:cubicBezTo>
                    <a:pt x="557" y="4973"/>
                    <a:pt x="561" y="4981"/>
                    <a:pt x="564" y="4984"/>
                  </a:cubicBezTo>
                  <a:cubicBezTo>
                    <a:pt x="569" y="4988"/>
                    <a:pt x="569" y="4991"/>
                    <a:pt x="572" y="4995"/>
                  </a:cubicBezTo>
                  <a:cubicBezTo>
                    <a:pt x="576" y="4995"/>
                    <a:pt x="579" y="4999"/>
                    <a:pt x="579" y="5003"/>
                  </a:cubicBezTo>
                  <a:cubicBezTo>
                    <a:pt x="579" y="5006"/>
                    <a:pt x="580" y="5007"/>
                    <a:pt x="581" y="5007"/>
                  </a:cubicBezTo>
                  <a:cubicBezTo>
                    <a:pt x="582" y="5007"/>
                    <a:pt x="583" y="5006"/>
                    <a:pt x="583" y="5006"/>
                  </a:cubicBezTo>
                  <a:cubicBezTo>
                    <a:pt x="586" y="5017"/>
                    <a:pt x="594" y="5017"/>
                    <a:pt x="598" y="5021"/>
                  </a:cubicBezTo>
                  <a:cubicBezTo>
                    <a:pt x="608" y="5021"/>
                    <a:pt x="616" y="5028"/>
                    <a:pt x="616" y="5039"/>
                  </a:cubicBezTo>
                  <a:lnTo>
                    <a:pt x="616" y="5047"/>
                  </a:lnTo>
                  <a:cubicBezTo>
                    <a:pt x="620" y="5039"/>
                    <a:pt x="623" y="5035"/>
                    <a:pt x="627" y="5032"/>
                  </a:cubicBezTo>
                  <a:lnTo>
                    <a:pt x="645" y="5032"/>
                  </a:lnTo>
                  <a:cubicBezTo>
                    <a:pt x="646" y="5031"/>
                    <a:pt x="647" y="5031"/>
                    <a:pt x="648" y="5031"/>
                  </a:cubicBezTo>
                  <a:cubicBezTo>
                    <a:pt x="652" y="5031"/>
                    <a:pt x="653" y="5036"/>
                    <a:pt x="657" y="5036"/>
                  </a:cubicBezTo>
                  <a:cubicBezTo>
                    <a:pt x="658" y="5036"/>
                    <a:pt x="659" y="5036"/>
                    <a:pt x="660" y="5035"/>
                  </a:cubicBezTo>
                  <a:cubicBezTo>
                    <a:pt x="664" y="5039"/>
                    <a:pt x="671" y="5039"/>
                    <a:pt x="679" y="5043"/>
                  </a:cubicBezTo>
                  <a:cubicBezTo>
                    <a:pt x="682" y="5043"/>
                    <a:pt x="686" y="5043"/>
                    <a:pt x="689" y="5047"/>
                  </a:cubicBezTo>
                  <a:lnTo>
                    <a:pt x="701" y="5047"/>
                  </a:lnTo>
                  <a:cubicBezTo>
                    <a:pt x="706" y="5044"/>
                    <a:pt x="711" y="5041"/>
                    <a:pt x="716" y="5041"/>
                  </a:cubicBezTo>
                  <a:cubicBezTo>
                    <a:pt x="718" y="5041"/>
                    <a:pt x="720" y="5042"/>
                    <a:pt x="723" y="5043"/>
                  </a:cubicBezTo>
                  <a:cubicBezTo>
                    <a:pt x="724" y="5044"/>
                    <a:pt x="725" y="5044"/>
                    <a:pt x="726" y="5044"/>
                  </a:cubicBezTo>
                  <a:cubicBezTo>
                    <a:pt x="731" y="5044"/>
                    <a:pt x="734" y="5039"/>
                    <a:pt x="740" y="5039"/>
                  </a:cubicBezTo>
                  <a:cubicBezTo>
                    <a:pt x="740" y="5039"/>
                    <a:pt x="742" y="5042"/>
                    <a:pt x="745" y="5042"/>
                  </a:cubicBezTo>
                  <a:cubicBezTo>
                    <a:pt x="746" y="5042"/>
                    <a:pt x="747" y="5042"/>
                    <a:pt x="748" y="5039"/>
                  </a:cubicBezTo>
                  <a:cubicBezTo>
                    <a:pt x="751" y="5038"/>
                    <a:pt x="752" y="5037"/>
                    <a:pt x="754" y="5037"/>
                  </a:cubicBezTo>
                  <a:cubicBezTo>
                    <a:pt x="758" y="5037"/>
                    <a:pt x="760" y="5039"/>
                    <a:pt x="762" y="5039"/>
                  </a:cubicBezTo>
                  <a:lnTo>
                    <a:pt x="767" y="5035"/>
                  </a:lnTo>
                  <a:cubicBezTo>
                    <a:pt x="769" y="5035"/>
                    <a:pt x="771" y="5037"/>
                    <a:pt x="775" y="5037"/>
                  </a:cubicBezTo>
                  <a:cubicBezTo>
                    <a:pt x="776" y="5037"/>
                    <a:pt x="778" y="5037"/>
                    <a:pt x="781" y="5035"/>
                  </a:cubicBezTo>
                  <a:cubicBezTo>
                    <a:pt x="781" y="5032"/>
                    <a:pt x="784" y="5028"/>
                    <a:pt x="789" y="5028"/>
                  </a:cubicBezTo>
                  <a:cubicBezTo>
                    <a:pt x="790" y="5027"/>
                    <a:pt x="790" y="5027"/>
                    <a:pt x="791" y="5027"/>
                  </a:cubicBezTo>
                  <a:cubicBezTo>
                    <a:pt x="792" y="5027"/>
                    <a:pt x="792" y="5029"/>
                    <a:pt x="792" y="5032"/>
                  </a:cubicBezTo>
                  <a:lnTo>
                    <a:pt x="814" y="5032"/>
                  </a:lnTo>
                  <a:cubicBezTo>
                    <a:pt x="816" y="5031"/>
                    <a:pt x="818" y="5030"/>
                    <a:pt x="820" y="5030"/>
                  </a:cubicBezTo>
                  <a:cubicBezTo>
                    <a:pt x="825" y="5030"/>
                    <a:pt x="831" y="5033"/>
                    <a:pt x="836" y="5035"/>
                  </a:cubicBezTo>
                  <a:lnTo>
                    <a:pt x="836" y="5039"/>
                  </a:lnTo>
                  <a:lnTo>
                    <a:pt x="836" y="5043"/>
                  </a:lnTo>
                  <a:cubicBezTo>
                    <a:pt x="837" y="5042"/>
                    <a:pt x="839" y="5041"/>
                    <a:pt x="840" y="5041"/>
                  </a:cubicBezTo>
                  <a:cubicBezTo>
                    <a:pt x="842" y="5041"/>
                    <a:pt x="844" y="5043"/>
                    <a:pt x="847" y="5043"/>
                  </a:cubicBezTo>
                  <a:lnTo>
                    <a:pt x="847" y="5047"/>
                  </a:lnTo>
                  <a:cubicBezTo>
                    <a:pt x="847" y="5054"/>
                    <a:pt x="858" y="5050"/>
                    <a:pt x="855" y="5057"/>
                  </a:cubicBezTo>
                  <a:cubicBezTo>
                    <a:pt x="862" y="5057"/>
                    <a:pt x="855" y="5069"/>
                    <a:pt x="858" y="5072"/>
                  </a:cubicBezTo>
                  <a:cubicBezTo>
                    <a:pt x="862" y="5072"/>
                    <a:pt x="862" y="5079"/>
                    <a:pt x="865" y="5083"/>
                  </a:cubicBezTo>
                  <a:lnTo>
                    <a:pt x="865" y="5091"/>
                  </a:lnTo>
                  <a:cubicBezTo>
                    <a:pt x="858" y="5094"/>
                    <a:pt x="858" y="5098"/>
                    <a:pt x="855" y="5101"/>
                  </a:cubicBezTo>
                  <a:lnTo>
                    <a:pt x="855" y="5113"/>
                  </a:lnTo>
                  <a:cubicBezTo>
                    <a:pt x="847" y="5120"/>
                    <a:pt x="850" y="5127"/>
                    <a:pt x="855" y="5131"/>
                  </a:cubicBezTo>
                  <a:cubicBezTo>
                    <a:pt x="858" y="5138"/>
                    <a:pt x="858" y="5149"/>
                    <a:pt x="862" y="5153"/>
                  </a:cubicBezTo>
                  <a:lnTo>
                    <a:pt x="862" y="5157"/>
                  </a:lnTo>
                  <a:cubicBezTo>
                    <a:pt x="865" y="5160"/>
                    <a:pt x="869" y="5167"/>
                    <a:pt x="877" y="5167"/>
                  </a:cubicBezTo>
                  <a:lnTo>
                    <a:pt x="880" y="5167"/>
                  </a:lnTo>
                  <a:cubicBezTo>
                    <a:pt x="884" y="5171"/>
                    <a:pt x="887" y="5175"/>
                    <a:pt x="891" y="5175"/>
                  </a:cubicBezTo>
                  <a:cubicBezTo>
                    <a:pt x="894" y="5175"/>
                    <a:pt x="891" y="5182"/>
                    <a:pt x="899" y="5182"/>
                  </a:cubicBezTo>
                  <a:cubicBezTo>
                    <a:pt x="899" y="5186"/>
                    <a:pt x="902" y="5186"/>
                    <a:pt x="902" y="5189"/>
                  </a:cubicBezTo>
                  <a:cubicBezTo>
                    <a:pt x="902" y="5193"/>
                    <a:pt x="902" y="5193"/>
                    <a:pt x="906" y="5197"/>
                  </a:cubicBezTo>
                  <a:cubicBezTo>
                    <a:pt x="913" y="5201"/>
                    <a:pt x="921" y="5208"/>
                    <a:pt x="921" y="5215"/>
                  </a:cubicBezTo>
                  <a:cubicBezTo>
                    <a:pt x="924" y="5223"/>
                    <a:pt x="928" y="5223"/>
                    <a:pt x="928" y="5226"/>
                  </a:cubicBezTo>
                  <a:cubicBezTo>
                    <a:pt x="928" y="5230"/>
                    <a:pt x="924" y="5237"/>
                    <a:pt x="924" y="5241"/>
                  </a:cubicBezTo>
                  <a:cubicBezTo>
                    <a:pt x="928" y="5245"/>
                    <a:pt x="928" y="5245"/>
                    <a:pt x="931" y="5252"/>
                  </a:cubicBezTo>
                  <a:cubicBezTo>
                    <a:pt x="931" y="5263"/>
                    <a:pt x="935" y="5270"/>
                    <a:pt x="938" y="5277"/>
                  </a:cubicBezTo>
                  <a:lnTo>
                    <a:pt x="943" y="5281"/>
                  </a:lnTo>
                  <a:cubicBezTo>
                    <a:pt x="950" y="5285"/>
                    <a:pt x="950" y="5289"/>
                    <a:pt x="953" y="5296"/>
                  </a:cubicBezTo>
                  <a:cubicBezTo>
                    <a:pt x="957" y="5299"/>
                    <a:pt x="960" y="5307"/>
                    <a:pt x="965" y="5311"/>
                  </a:cubicBezTo>
                  <a:cubicBezTo>
                    <a:pt x="968" y="5311"/>
                    <a:pt x="968" y="5314"/>
                    <a:pt x="968" y="5318"/>
                  </a:cubicBezTo>
                  <a:cubicBezTo>
                    <a:pt x="972" y="5321"/>
                    <a:pt x="972" y="5329"/>
                    <a:pt x="975" y="5333"/>
                  </a:cubicBezTo>
                  <a:cubicBezTo>
                    <a:pt x="979" y="5333"/>
                    <a:pt x="979" y="5340"/>
                    <a:pt x="982" y="5340"/>
                  </a:cubicBezTo>
                  <a:cubicBezTo>
                    <a:pt x="987" y="5340"/>
                    <a:pt x="987" y="5343"/>
                    <a:pt x="990" y="5347"/>
                  </a:cubicBezTo>
                  <a:cubicBezTo>
                    <a:pt x="1001" y="5351"/>
                    <a:pt x="1004" y="5362"/>
                    <a:pt x="1012" y="5365"/>
                  </a:cubicBezTo>
                  <a:cubicBezTo>
                    <a:pt x="1012" y="5373"/>
                    <a:pt x="1019" y="5373"/>
                    <a:pt x="1016" y="5380"/>
                  </a:cubicBezTo>
                  <a:lnTo>
                    <a:pt x="1016" y="5384"/>
                  </a:lnTo>
                  <a:cubicBezTo>
                    <a:pt x="1019" y="5395"/>
                    <a:pt x="1023" y="5406"/>
                    <a:pt x="1023" y="5413"/>
                  </a:cubicBezTo>
                  <a:cubicBezTo>
                    <a:pt x="1026" y="5421"/>
                    <a:pt x="1026" y="5424"/>
                    <a:pt x="1031" y="5428"/>
                  </a:cubicBezTo>
                  <a:cubicBezTo>
                    <a:pt x="1034" y="5435"/>
                    <a:pt x="1034" y="5446"/>
                    <a:pt x="1041" y="5453"/>
                  </a:cubicBezTo>
                  <a:cubicBezTo>
                    <a:pt x="1048" y="5461"/>
                    <a:pt x="1045" y="5472"/>
                    <a:pt x="1056" y="5475"/>
                  </a:cubicBezTo>
                  <a:cubicBezTo>
                    <a:pt x="1056" y="5479"/>
                    <a:pt x="1053" y="5483"/>
                    <a:pt x="1056" y="5487"/>
                  </a:cubicBezTo>
                  <a:cubicBezTo>
                    <a:pt x="1060" y="5490"/>
                    <a:pt x="1060" y="5494"/>
                    <a:pt x="1060" y="5501"/>
                  </a:cubicBezTo>
                  <a:cubicBezTo>
                    <a:pt x="1067" y="5501"/>
                    <a:pt x="1070" y="5497"/>
                    <a:pt x="1075" y="5497"/>
                  </a:cubicBezTo>
                  <a:cubicBezTo>
                    <a:pt x="1078" y="5499"/>
                    <a:pt x="1081" y="5500"/>
                    <a:pt x="1083" y="5500"/>
                  </a:cubicBezTo>
                  <a:cubicBezTo>
                    <a:pt x="1088" y="5500"/>
                    <a:pt x="1092" y="5498"/>
                    <a:pt x="1097" y="5494"/>
                  </a:cubicBezTo>
                  <a:cubicBezTo>
                    <a:pt x="1100" y="5497"/>
                    <a:pt x="1104" y="5501"/>
                    <a:pt x="1111" y="5501"/>
                  </a:cubicBezTo>
                  <a:cubicBezTo>
                    <a:pt x="1114" y="5501"/>
                    <a:pt x="1119" y="5501"/>
                    <a:pt x="1122" y="5505"/>
                  </a:cubicBezTo>
                  <a:cubicBezTo>
                    <a:pt x="1122" y="5505"/>
                    <a:pt x="1122" y="5507"/>
                    <a:pt x="1123" y="5507"/>
                  </a:cubicBezTo>
                  <a:cubicBezTo>
                    <a:pt x="1124" y="5507"/>
                    <a:pt x="1125" y="5507"/>
                    <a:pt x="1126" y="5505"/>
                  </a:cubicBezTo>
                  <a:cubicBezTo>
                    <a:pt x="1136" y="5501"/>
                    <a:pt x="1144" y="5501"/>
                    <a:pt x="1151" y="5497"/>
                  </a:cubicBezTo>
                  <a:cubicBezTo>
                    <a:pt x="1158" y="5490"/>
                    <a:pt x="1166" y="5479"/>
                    <a:pt x="1173" y="5468"/>
                  </a:cubicBezTo>
                  <a:cubicBezTo>
                    <a:pt x="1173" y="5465"/>
                    <a:pt x="1180" y="5461"/>
                    <a:pt x="1185" y="5461"/>
                  </a:cubicBezTo>
                  <a:cubicBezTo>
                    <a:pt x="1195" y="5457"/>
                    <a:pt x="1202" y="5446"/>
                    <a:pt x="1210" y="5439"/>
                  </a:cubicBezTo>
                  <a:cubicBezTo>
                    <a:pt x="1217" y="5431"/>
                    <a:pt x="1224" y="5424"/>
                    <a:pt x="1232" y="5417"/>
                  </a:cubicBezTo>
                  <a:cubicBezTo>
                    <a:pt x="1236" y="5413"/>
                    <a:pt x="1243" y="5409"/>
                    <a:pt x="1246" y="5402"/>
                  </a:cubicBezTo>
                  <a:cubicBezTo>
                    <a:pt x="1251" y="5399"/>
                    <a:pt x="1254" y="5395"/>
                    <a:pt x="1258" y="5391"/>
                  </a:cubicBezTo>
                  <a:lnTo>
                    <a:pt x="1265" y="5391"/>
                  </a:lnTo>
                  <a:cubicBezTo>
                    <a:pt x="1273" y="5387"/>
                    <a:pt x="1276" y="5384"/>
                    <a:pt x="1280" y="5377"/>
                  </a:cubicBezTo>
                  <a:cubicBezTo>
                    <a:pt x="1283" y="5373"/>
                    <a:pt x="1283" y="5365"/>
                    <a:pt x="1290" y="5365"/>
                  </a:cubicBezTo>
                  <a:cubicBezTo>
                    <a:pt x="1295" y="5365"/>
                    <a:pt x="1295" y="5365"/>
                    <a:pt x="1295" y="5362"/>
                  </a:cubicBezTo>
                  <a:cubicBezTo>
                    <a:pt x="1305" y="5351"/>
                    <a:pt x="1317" y="5340"/>
                    <a:pt x="1324" y="5329"/>
                  </a:cubicBezTo>
                  <a:cubicBezTo>
                    <a:pt x="1327" y="5325"/>
                    <a:pt x="1334" y="5321"/>
                    <a:pt x="1334" y="5321"/>
                  </a:cubicBezTo>
                  <a:cubicBezTo>
                    <a:pt x="1334" y="5311"/>
                    <a:pt x="1346" y="5311"/>
                    <a:pt x="1346" y="5299"/>
                  </a:cubicBezTo>
                  <a:lnTo>
                    <a:pt x="1353" y="5299"/>
                  </a:lnTo>
                  <a:cubicBezTo>
                    <a:pt x="1353" y="5289"/>
                    <a:pt x="1353" y="5289"/>
                    <a:pt x="1361" y="5285"/>
                  </a:cubicBezTo>
                  <a:cubicBezTo>
                    <a:pt x="1371" y="5277"/>
                    <a:pt x="1375" y="5270"/>
                    <a:pt x="1383" y="5267"/>
                  </a:cubicBezTo>
                  <a:lnTo>
                    <a:pt x="1386" y="5263"/>
                  </a:lnTo>
                  <a:cubicBezTo>
                    <a:pt x="1383" y="5255"/>
                    <a:pt x="1390" y="5252"/>
                    <a:pt x="1390" y="5248"/>
                  </a:cubicBezTo>
                  <a:cubicBezTo>
                    <a:pt x="1400" y="5241"/>
                    <a:pt x="1408" y="5233"/>
                    <a:pt x="1412" y="5226"/>
                  </a:cubicBezTo>
                  <a:cubicBezTo>
                    <a:pt x="1415" y="5223"/>
                    <a:pt x="1419" y="5219"/>
                    <a:pt x="1419" y="5219"/>
                  </a:cubicBezTo>
                  <a:cubicBezTo>
                    <a:pt x="1419" y="5211"/>
                    <a:pt x="1427" y="5211"/>
                    <a:pt x="1430" y="5208"/>
                  </a:cubicBezTo>
                  <a:cubicBezTo>
                    <a:pt x="1434" y="5204"/>
                    <a:pt x="1437" y="5204"/>
                    <a:pt x="1437" y="5197"/>
                  </a:cubicBezTo>
                  <a:lnTo>
                    <a:pt x="1441" y="5193"/>
                  </a:lnTo>
                  <a:cubicBezTo>
                    <a:pt x="1441" y="5193"/>
                    <a:pt x="1444" y="5193"/>
                    <a:pt x="1449" y="5189"/>
                  </a:cubicBezTo>
                  <a:cubicBezTo>
                    <a:pt x="1449" y="5189"/>
                    <a:pt x="1449" y="5186"/>
                    <a:pt x="1452" y="5182"/>
                  </a:cubicBezTo>
                  <a:lnTo>
                    <a:pt x="1466" y="5167"/>
                  </a:lnTo>
                  <a:cubicBezTo>
                    <a:pt x="1481" y="5149"/>
                    <a:pt x="1493" y="5131"/>
                    <a:pt x="1507" y="5116"/>
                  </a:cubicBezTo>
                  <a:lnTo>
                    <a:pt x="1510" y="5113"/>
                  </a:lnTo>
                  <a:cubicBezTo>
                    <a:pt x="1510" y="5113"/>
                    <a:pt x="1515" y="5113"/>
                    <a:pt x="1515" y="5116"/>
                  </a:cubicBezTo>
                  <a:cubicBezTo>
                    <a:pt x="1522" y="5105"/>
                    <a:pt x="1525" y="5098"/>
                    <a:pt x="1532" y="5091"/>
                  </a:cubicBezTo>
                  <a:cubicBezTo>
                    <a:pt x="1537" y="5087"/>
                    <a:pt x="1544" y="5076"/>
                    <a:pt x="1551" y="5072"/>
                  </a:cubicBezTo>
                  <a:cubicBezTo>
                    <a:pt x="1554" y="5069"/>
                    <a:pt x="1554" y="5061"/>
                    <a:pt x="1559" y="5057"/>
                  </a:cubicBezTo>
                  <a:cubicBezTo>
                    <a:pt x="1566" y="5054"/>
                    <a:pt x="1569" y="5047"/>
                    <a:pt x="1573" y="5039"/>
                  </a:cubicBezTo>
                  <a:cubicBezTo>
                    <a:pt x="1581" y="5032"/>
                    <a:pt x="1588" y="5028"/>
                    <a:pt x="1591" y="5021"/>
                  </a:cubicBezTo>
                  <a:cubicBezTo>
                    <a:pt x="1606" y="5003"/>
                    <a:pt x="1620" y="4984"/>
                    <a:pt x="1635" y="4966"/>
                  </a:cubicBezTo>
                  <a:cubicBezTo>
                    <a:pt x="1635" y="4962"/>
                    <a:pt x="1635" y="4959"/>
                    <a:pt x="1642" y="4955"/>
                  </a:cubicBezTo>
                  <a:cubicBezTo>
                    <a:pt x="1650" y="4947"/>
                    <a:pt x="1654" y="4937"/>
                    <a:pt x="1664" y="4929"/>
                  </a:cubicBezTo>
                  <a:cubicBezTo>
                    <a:pt x="1669" y="4915"/>
                    <a:pt x="1683" y="4907"/>
                    <a:pt x="1683" y="4896"/>
                  </a:cubicBezTo>
                  <a:cubicBezTo>
                    <a:pt x="1694" y="4893"/>
                    <a:pt x="1694" y="4878"/>
                    <a:pt x="1701" y="4871"/>
                  </a:cubicBezTo>
                  <a:cubicBezTo>
                    <a:pt x="1708" y="4856"/>
                    <a:pt x="1708" y="4856"/>
                    <a:pt x="1720" y="4845"/>
                  </a:cubicBezTo>
                  <a:cubicBezTo>
                    <a:pt x="1723" y="4845"/>
                    <a:pt x="1723" y="4841"/>
                    <a:pt x="1723" y="4841"/>
                  </a:cubicBezTo>
                  <a:cubicBezTo>
                    <a:pt x="1723" y="4834"/>
                    <a:pt x="1730" y="4830"/>
                    <a:pt x="1730" y="4827"/>
                  </a:cubicBezTo>
                  <a:cubicBezTo>
                    <a:pt x="1738" y="4819"/>
                    <a:pt x="1742" y="4815"/>
                    <a:pt x="1745" y="4808"/>
                  </a:cubicBezTo>
                  <a:cubicBezTo>
                    <a:pt x="1752" y="4805"/>
                    <a:pt x="1757" y="4797"/>
                    <a:pt x="1760" y="4790"/>
                  </a:cubicBezTo>
                  <a:cubicBezTo>
                    <a:pt x="1764" y="4786"/>
                    <a:pt x="1764" y="4783"/>
                    <a:pt x="1767" y="4783"/>
                  </a:cubicBezTo>
                  <a:cubicBezTo>
                    <a:pt x="1771" y="4779"/>
                    <a:pt x="1771" y="4775"/>
                    <a:pt x="1774" y="4771"/>
                  </a:cubicBezTo>
                  <a:cubicBezTo>
                    <a:pt x="1789" y="4746"/>
                    <a:pt x="1815" y="4724"/>
                    <a:pt x="1833" y="4698"/>
                  </a:cubicBezTo>
                  <a:cubicBezTo>
                    <a:pt x="1833" y="4695"/>
                    <a:pt x="1837" y="4695"/>
                    <a:pt x="1840" y="4691"/>
                  </a:cubicBezTo>
                  <a:lnTo>
                    <a:pt x="1840" y="4683"/>
                  </a:lnTo>
                  <a:cubicBezTo>
                    <a:pt x="1845" y="4683"/>
                    <a:pt x="1852" y="4683"/>
                    <a:pt x="1848" y="4676"/>
                  </a:cubicBezTo>
                  <a:lnTo>
                    <a:pt x="1852" y="4673"/>
                  </a:lnTo>
                  <a:cubicBezTo>
                    <a:pt x="1859" y="4673"/>
                    <a:pt x="1855" y="4669"/>
                    <a:pt x="1859" y="4665"/>
                  </a:cubicBezTo>
                  <a:cubicBezTo>
                    <a:pt x="1859" y="4658"/>
                    <a:pt x="1862" y="4654"/>
                    <a:pt x="1870" y="4651"/>
                  </a:cubicBezTo>
                  <a:cubicBezTo>
                    <a:pt x="1877" y="4643"/>
                    <a:pt x="1881" y="4632"/>
                    <a:pt x="1889" y="4625"/>
                  </a:cubicBezTo>
                  <a:cubicBezTo>
                    <a:pt x="1892" y="4625"/>
                    <a:pt x="1892" y="4621"/>
                    <a:pt x="1892" y="4621"/>
                  </a:cubicBezTo>
                  <a:cubicBezTo>
                    <a:pt x="1899" y="4614"/>
                    <a:pt x="1903" y="4607"/>
                    <a:pt x="1911" y="4599"/>
                  </a:cubicBezTo>
                  <a:cubicBezTo>
                    <a:pt x="1914" y="4595"/>
                    <a:pt x="1918" y="4588"/>
                    <a:pt x="1925" y="4585"/>
                  </a:cubicBezTo>
                  <a:cubicBezTo>
                    <a:pt x="1933" y="4581"/>
                    <a:pt x="1936" y="4577"/>
                    <a:pt x="1936" y="4570"/>
                  </a:cubicBezTo>
                  <a:cubicBezTo>
                    <a:pt x="1940" y="4563"/>
                    <a:pt x="1943" y="4555"/>
                    <a:pt x="1947" y="4548"/>
                  </a:cubicBezTo>
                  <a:cubicBezTo>
                    <a:pt x="1950" y="4544"/>
                    <a:pt x="1955" y="4537"/>
                    <a:pt x="1962" y="4533"/>
                  </a:cubicBezTo>
                  <a:cubicBezTo>
                    <a:pt x="1965" y="4529"/>
                    <a:pt x="1969" y="4522"/>
                    <a:pt x="1972" y="4519"/>
                  </a:cubicBezTo>
                  <a:cubicBezTo>
                    <a:pt x="1977" y="4515"/>
                    <a:pt x="1980" y="4507"/>
                    <a:pt x="1984" y="4504"/>
                  </a:cubicBezTo>
                  <a:cubicBezTo>
                    <a:pt x="1991" y="4489"/>
                    <a:pt x="2002" y="4478"/>
                    <a:pt x="2009" y="4463"/>
                  </a:cubicBezTo>
                  <a:cubicBezTo>
                    <a:pt x="2021" y="4453"/>
                    <a:pt x="2031" y="4441"/>
                    <a:pt x="2035" y="4427"/>
                  </a:cubicBezTo>
                  <a:cubicBezTo>
                    <a:pt x="2053" y="4409"/>
                    <a:pt x="2060" y="4387"/>
                    <a:pt x="2079" y="4368"/>
                  </a:cubicBezTo>
                  <a:cubicBezTo>
                    <a:pt x="2090" y="4353"/>
                    <a:pt x="2097" y="4343"/>
                    <a:pt x="2109" y="4328"/>
                  </a:cubicBezTo>
                  <a:lnTo>
                    <a:pt x="2109" y="4324"/>
                  </a:lnTo>
                  <a:lnTo>
                    <a:pt x="2104" y="4324"/>
                  </a:lnTo>
                  <a:cubicBezTo>
                    <a:pt x="2104" y="4321"/>
                    <a:pt x="2109" y="4317"/>
                    <a:pt x="2112" y="4313"/>
                  </a:cubicBezTo>
                  <a:lnTo>
                    <a:pt x="2112" y="4321"/>
                  </a:lnTo>
                  <a:cubicBezTo>
                    <a:pt x="2123" y="4309"/>
                    <a:pt x="2131" y="4295"/>
                    <a:pt x="2141" y="4284"/>
                  </a:cubicBezTo>
                  <a:lnTo>
                    <a:pt x="2138" y="4284"/>
                  </a:lnTo>
                  <a:lnTo>
                    <a:pt x="2134" y="4287"/>
                  </a:lnTo>
                  <a:lnTo>
                    <a:pt x="2131" y="4287"/>
                  </a:lnTo>
                  <a:cubicBezTo>
                    <a:pt x="2144" y="4269"/>
                    <a:pt x="2162" y="4248"/>
                    <a:pt x="2177" y="4231"/>
                  </a:cubicBezTo>
                  <a:lnTo>
                    <a:pt x="2177" y="4231"/>
                  </a:lnTo>
                  <a:cubicBezTo>
                    <a:pt x="2175" y="4234"/>
                    <a:pt x="2175" y="4236"/>
                    <a:pt x="2175" y="4236"/>
                  </a:cubicBezTo>
                  <a:cubicBezTo>
                    <a:pt x="2182" y="4229"/>
                    <a:pt x="2189" y="4221"/>
                    <a:pt x="2197" y="4211"/>
                  </a:cubicBezTo>
                  <a:cubicBezTo>
                    <a:pt x="2197" y="4211"/>
                    <a:pt x="2197" y="4207"/>
                    <a:pt x="2200" y="4203"/>
                  </a:cubicBezTo>
                  <a:lnTo>
                    <a:pt x="2200" y="4203"/>
                  </a:lnTo>
                  <a:cubicBezTo>
                    <a:pt x="2189" y="4211"/>
                    <a:pt x="2185" y="4221"/>
                    <a:pt x="2178" y="4225"/>
                  </a:cubicBezTo>
                  <a:cubicBezTo>
                    <a:pt x="2189" y="4214"/>
                    <a:pt x="2192" y="4203"/>
                    <a:pt x="2200" y="4189"/>
                  </a:cubicBezTo>
                  <a:lnTo>
                    <a:pt x="2197" y="4185"/>
                  </a:lnTo>
                  <a:cubicBezTo>
                    <a:pt x="2200" y="4181"/>
                    <a:pt x="2204" y="4174"/>
                    <a:pt x="2207" y="4170"/>
                  </a:cubicBezTo>
                  <a:lnTo>
                    <a:pt x="2207" y="4145"/>
                  </a:lnTo>
                  <a:cubicBezTo>
                    <a:pt x="2211" y="4141"/>
                    <a:pt x="2214" y="4133"/>
                    <a:pt x="2219" y="4130"/>
                  </a:cubicBezTo>
                  <a:lnTo>
                    <a:pt x="2226" y="4130"/>
                  </a:lnTo>
                  <a:cubicBezTo>
                    <a:pt x="2229" y="4123"/>
                    <a:pt x="2233" y="4119"/>
                    <a:pt x="2236" y="4115"/>
                  </a:cubicBezTo>
                  <a:cubicBezTo>
                    <a:pt x="2241" y="4115"/>
                    <a:pt x="2244" y="4111"/>
                    <a:pt x="2244" y="4108"/>
                  </a:cubicBezTo>
                  <a:cubicBezTo>
                    <a:pt x="2244" y="4101"/>
                    <a:pt x="2248" y="4097"/>
                    <a:pt x="2251" y="4089"/>
                  </a:cubicBezTo>
                  <a:cubicBezTo>
                    <a:pt x="2263" y="4075"/>
                    <a:pt x="2273" y="4060"/>
                    <a:pt x="2288" y="4045"/>
                  </a:cubicBezTo>
                  <a:cubicBezTo>
                    <a:pt x="2292" y="4042"/>
                    <a:pt x="2288" y="4042"/>
                    <a:pt x="2288" y="4038"/>
                  </a:cubicBezTo>
                  <a:cubicBezTo>
                    <a:pt x="2292" y="4031"/>
                    <a:pt x="2295" y="4027"/>
                    <a:pt x="2299" y="4020"/>
                  </a:cubicBezTo>
                  <a:lnTo>
                    <a:pt x="2302" y="4016"/>
                  </a:lnTo>
                  <a:cubicBezTo>
                    <a:pt x="2303" y="4017"/>
                    <a:pt x="2304" y="4017"/>
                    <a:pt x="2305" y="4017"/>
                  </a:cubicBezTo>
                  <a:cubicBezTo>
                    <a:pt x="2311" y="4017"/>
                    <a:pt x="2314" y="4009"/>
                    <a:pt x="2317" y="4005"/>
                  </a:cubicBezTo>
                  <a:cubicBezTo>
                    <a:pt x="2314" y="3994"/>
                    <a:pt x="2329" y="3987"/>
                    <a:pt x="2329" y="3976"/>
                  </a:cubicBezTo>
                  <a:cubicBezTo>
                    <a:pt x="2339" y="3965"/>
                    <a:pt x="2346" y="3950"/>
                    <a:pt x="2358" y="3943"/>
                  </a:cubicBezTo>
                  <a:cubicBezTo>
                    <a:pt x="2361" y="3939"/>
                    <a:pt x="2365" y="3935"/>
                    <a:pt x="2365" y="3932"/>
                  </a:cubicBezTo>
                  <a:cubicBezTo>
                    <a:pt x="2365" y="3925"/>
                    <a:pt x="2373" y="3921"/>
                    <a:pt x="2376" y="3917"/>
                  </a:cubicBezTo>
                  <a:cubicBezTo>
                    <a:pt x="2376" y="3906"/>
                    <a:pt x="2383" y="3903"/>
                    <a:pt x="2387" y="3895"/>
                  </a:cubicBezTo>
                  <a:lnTo>
                    <a:pt x="2390" y="3891"/>
                  </a:lnTo>
                  <a:cubicBezTo>
                    <a:pt x="2390" y="3884"/>
                    <a:pt x="2395" y="3881"/>
                    <a:pt x="2398" y="3877"/>
                  </a:cubicBezTo>
                  <a:cubicBezTo>
                    <a:pt x="2402" y="3873"/>
                    <a:pt x="2402" y="3866"/>
                    <a:pt x="2405" y="3862"/>
                  </a:cubicBezTo>
                  <a:cubicBezTo>
                    <a:pt x="2412" y="3851"/>
                    <a:pt x="2420" y="3840"/>
                    <a:pt x="2427" y="3829"/>
                  </a:cubicBezTo>
                  <a:cubicBezTo>
                    <a:pt x="2434" y="3815"/>
                    <a:pt x="2449" y="3800"/>
                    <a:pt x="2456" y="3785"/>
                  </a:cubicBezTo>
                  <a:cubicBezTo>
                    <a:pt x="2464" y="3774"/>
                    <a:pt x="2468" y="3763"/>
                    <a:pt x="2478" y="3752"/>
                  </a:cubicBezTo>
                  <a:cubicBezTo>
                    <a:pt x="2478" y="3745"/>
                    <a:pt x="2486" y="3741"/>
                    <a:pt x="2490" y="3734"/>
                  </a:cubicBezTo>
                  <a:cubicBezTo>
                    <a:pt x="2493" y="3719"/>
                    <a:pt x="2500" y="3708"/>
                    <a:pt x="2508" y="3697"/>
                  </a:cubicBezTo>
                  <a:cubicBezTo>
                    <a:pt x="2515" y="3690"/>
                    <a:pt x="2522" y="3683"/>
                    <a:pt x="2527" y="3671"/>
                  </a:cubicBezTo>
                  <a:cubicBezTo>
                    <a:pt x="2527" y="3668"/>
                    <a:pt x="2530" y="3664"/>
                    <a:pt x="2530" y="3661"/>
                  </a:cubicBezTo>
                  <a:cubicBezTo>
                    <a:pt x="2534" y="3657"/>
                    <a:pt x="2530" y="3657"/>
                    <a:pt x="2530" y="3653"/>
                  </a:cubicBezTo>
                  <a:cubicBezTo>
                    <a:pt x="2534" y="3649"/>
                    <a:pt x="2534" y="3642"/>
                    <a:pt x="2541" y="3642"/>
                  </a:cubicBezTo>
                  <a:cubicBezTo>
                    <a:pt x="2544" y="3642"/>
                    <a:pt x="2549" y="3635"/>
                    <a:pt x="2549" y="3635"/>
                  </a:cubicBezTo>
                  <a:cubicBezTo>
                    <a:pt x="2544" y="3627"/>
                    <a:pt x="2556" y="3624"/>
                    <a:pt x="2556" y="3617"/>
                  </a:cubicBezTo>
                  <a:cubicBezTo>
                    <a:pt x="2563" y="3613"/>
                    <a:pt x="2563" y="3605"/>
                    <a:pt x="2566" y="3598"/>
                  </a:cubicBezTo>
                  <a:cubicBezTo>
                    <a:pt x="2574" y="3591"/>
                    <a:pt x="2578" y="3580"/>
                    <a:pt x="2585" y="3573"/>
                  </a:cubicBezTo>
                  <a:lnTo>
                    <a:pt x="2585" y="3569"/>
                  </a:lnTo>
                  <a:cubicBezTo>
                    <a:pt x="2588" y="3558"/>
                    <a:pt x="2596" y="3547"/>
                    <a:pt x="2603" y="3539"/>
                  </a:cubicBezTo>
                  <a:cubicBezTo>
                    <a:pt x="2610" y="3536"/>
                    <a:pt x="2618" y="3532"/>
                    <a:pt x="2618" y="3521"/>
                  </a:cubicBezTo>
                  <a:cubicBezTo>
                    <a:pt x="2618" y="3521"/>
                    <a:pt x="2618" y="3517"/>
                    <a:pt x="2622" y="3517"/>
                  </a:cubicBezTo>
                  <a:cubicBezTo>
                    <a:pt x="2625" y="3514"/>
                    <a:pt x="2625" y="3514"/>
                    <a:pt x="2625" y="3510"/>
                  </a:cubicBezTo>
                  <a:cubicBezTo>
                    <a:pt x="2629" y="3503"/>
                    <a:pt x="2629" y="3499"/>
                    <a:pt x="2632" y="3495"/>
                  </a:cubicBezTo>
                  <a:cubicBezTo>
                    <a:pt x="2637" y="3488"/>
                    <a:pt x="2640" y="3481"/>
                    <a:pt x="2644" y="3470"/>
                  </a:cubicBezTo>
                  <a:cubicBezTo>
                    <a:pt x="2644" y="3463"/>
                    <a:pt x="2647" y="3455"/>
                    <a:pt x="2647" y="3444"/>
                  </a:cubicBezTo>
                  <a:lnTo>
                    <a:pt x="2651" y="3441"/>
                  </a:lnTo>
                  <a:cubicBezTo>
                    <a:pt x="2654" y="3437"/>
                    <a:pt x="2662" y="3433"/>
                    <a:pt x="2662" y="3429"/>
                  </a:cubicBezTo>
                  <a:cubicBezTo>
                    <a:pt x="2666" y="3422"/>
                    <a:pt x="2669" y="3415"/>
                    <a:pt x="2673" y="3411"/>
                  </a:cubicBezTo>
                  <a:cubicBezTo>
                    <a:pt x="2673" y="3404"/>
                    <a:pt x="2681" y="3397"/>
                    <a:pt x="2684" y="3393"/>
                  </a:cubicBezTo>
                  <a:cubicBezTo>
                    <a:pt x="2691" y="3385"/>
                    <a:pt x="2691" y="3378"/>
                    <a:pt x="2691" y="3375"/>
                  </a:cubicBezTo>
                  <a:cubicBezTo>
                    <a:pt x="2695" y="3371"/>
                    <a:pt x="2698" y="3367"/>
                    <a:pt x="2703" y="3367"/>
                  </a:cubicBezTo>
                  <a:cubicBezTo>
                    <a:pt x="2698" y="3360"/>
                    <a:pt x="2703" y="3360"/>
                    <a:pt x="2706" y="3353"/>
                  </a:cubicBezTo>
                  <a:cubicBezTo>
                    <a:pt x="2713" y="3341"/>
                    <a:pt x="2725" y="3334"/>
                    <a:pt x="2725" y="3319"/>
                  </a:cubicBezTo>
                  <a:cubicBezTo>
                    <a:pt x="2725" y="3319"/>
                    <a:pt x="2728" y="3316"/>
                    <a:pt x="2732" y="3312"/>
                  </a:cubicBezTo>
                  <a:cubicBezTo>
                    <a:pt x="2732" y="3309"/>
                    <a:pt x="2739" y="3309"/>
                    <a:pt x="2739" y="3301"/>
                  </a:cubicBezTo>
                  <a:cubicBezTo>
                    <a:pt x="2742" y="3294"/>
                    <a:pt x="2747" y="3290"/>
                    <a:pt x="2750" y="3287"/>
                  </a:cubicBezTo>
                  <a:cubicBezTo>
                    <a:pt x="2757" y="3279"/>
                    <a:pt x="2761" y="3272"/>
                    <a:pt x="2761" y="3265"/>
                  </a:cubicBezTo>
                  <a:cubicBezTo>
                    <a:pt x="2761" y="3261"/>
                    <a:pt x="2764" y="3253"/>
                    <a:pt x="2764" y="3250"/>
                  </a:cubicBezTo>
                  <a:cubicBezTo>
                    <a:pt x="2766" y="3251"/>
                    <a:pt x="2767" y="3251"/>
                    <a:pt x="2768" y="3251"/>
                  </a:cubicBezTo>
                  <a:cubicBezTo>
                    <a:pt x="2771" y="3251"/>
                    <a:pt x="2773" y="3249"/>
                    <a:pt x="2776" y="3246"/>
                  </a:cubicBezTo>
                  <a:cubicBezTo>
                    <a:pt x="2776" y="3243"/>
                    <a:pt x="2776" y="3239"/>
                    <a:pt x="2779" y="3239"/>
                  </a:cubicBezTo>
                  <a:cubicBezTo>
                    <a:pt x="2786" y="3235"/>
                    <a:pt x="2786" y="3228"/>
                    <a:pt x="2786" y="3221"/>
                  </a:cubicBezTo>
                  <a:cubicBezTo>
                    <a:pt x="2791" y="3217"/>
                    <a:pt x="2798" y="3217"/>
                    <a:pt x="2798" y="3209"/>
                  </a:cubicBezTo>
                  <a:lnTo>
                    <a:pt x="2798" y="3206"/>
                  </a:lnTo>
                  <a:cubicBezTo>
                    <a:pt x="2805" y="3206"/>
                    <a:pt x="2808" y="3199"/>
                    <a:pt x="2816" y="3191"/>
                  </a:cubicBezTo>
                  <a:cubicBezTo>
                    <a:pt x="2820" y="3187"/>
                    <a:pt x="2827" y="3180"/>
                    <a:pt x="2823" y="3173"/>
                  </a:cubicBezTo>
                  <a:lnTo>
                    <a:pt x="2827" y="3169"/>
                  </a:lnTo>
                  <a:cubicBezTo>
                    <a:pt x="2830" y="3169"/>
                    <a:pt x="2830" y="3162"/>
                    <a:pt x="2830" y="3162"/>
                  </a:cubicBezTo>
                  <a:cubicBezTo>
                    <a:pt x="2835" y="3158"/>
                    <a:pt x="2838" y="3155"/>
                    <a:pt x="2838" y="3151"/>
                  </a:cubicBezTo>
                  <a:cubicBezTo>
                    <a:pt x="2852" y="3136"/>
                    <a:pt x="2864" y="3121"/>
                    <a:pt x="2874" y="3103"/>
                  </a:cubicBezTo>
                  <a:cubicBezTo>
                    <a:pt x="2874" y="3103"/>
                    <a:pt x="2879" y="3099"/>
                    <a:pt x="2879" y="3096"/>
                  </a:cubicBezTo>
                  <a:cubicBezTo>
                    <a:pt x="2879" y="3089"/>
                    <a:pt x="2886" y="3085"/>
                    <a:pt x="2889" y="3081"/>
                  </a:cubicBezTo>
                  <a:cubicBezTo>
                    <a:pt x="2893" y="3074"/>
                    <a:pt x="2901" y="3070"/>
                    <a:pt x="2901" y="3063"/>
                  </a:cubicBezTo>
                  <a:cubicBezTo>
                    <a:pt x="2904" y="3059"/>
                    <a:pt x="2904" y="3052"/>
                    <a:pt x="2908" y="3052"/>
                  </a:cubicBezTo>
                  <a:cubicBezTo>
                    <a:pt x="2911" y="3048"/>
                    <a:pt x="2911" y="3045"/>
                    <a:pt x="2911" y="3041"/>
                  </a:cubicBezTo>
                  <a:cubicBezTo>
                    <a:pt x="2915" y="3037"/>
                    <a:pt x="2915" y="3033"/>
                    <a:pt x="2915" y="3026"/>
                  </a:cubicBezTo>
                  <a:cubicBezTo>
                    <a:pt x="2918" y="3026"/>
                    <a:pt x="2918" y="3023"/>
                    <a:pt x="2923" y="3023"/>
                  </a:cubicBezTo>
                  <a:cubicBezTo>
                    <a:pt x="2926" y="3015"/>
                    <a:pt x="2930" y="3011"/>
                    <a:pt x="2933" y="3004"/>
                  </a:cubicBezTo>
                  <a:cubicBezTo>
                    <a:pt x="2937" y="2997"/>
                    <a:pt x="2945" y="2989"/>
                    <a:pt x="2952" y="2986"/>
                  </a:cubicBezTo>
                  <a:cubicBezTo>
                    <a:pt x="2955" y="2982"/>
                    <a:pt x="2959" y="2979"/>
                    <a:pt x="2962" y="2975"/>
                  </a:cubicBezTo>
                  <a:cubicBezTo>
                    <a:pt x="2970" y="2967"/>
                    <a:pt x="2981" y="2957"/>
                    <a:pt x="2984" y="2945"/>
                  </a:cubicBezTo>
                  <a:cubicBezTo>
                    <a:pt x="2992" y="2938"/>
                    <a:pt x="2999" y="2927"/>
                    <a:pt x="3006" y="2916"/>
                  </a:cubicBezTo>
                  <a:cubicBezTo>
                    <a:pt x="3011" y="2909"/>
                    <a:pt x="3011" y="2905"/>
                    <a:pt x="3014" y="2898"/>
                  </a:cubicBezTo>
                  <a:lnTo>
                    <a:pt x="3021" y="2898"/>
                  </a:lnTo>
                  <a:lnTo>
                    <a:pt x="3021" y="2891"/>
                  </a:lnTo>
                  <a:cubicBezTo>
                    <a:pt x="3028" y="2879"/>
                    <a:pt x="3036" y="2869"/>
                    <a:pt x="3043" y="2857"/>
                  </a:cubicBezTo>
                  <a:cubicBezTo>
                    <a:pt x="3043" y="2857"/>
                    <a:pt x="3047" y="2854"/>
                    <a:pt x="3047" y="2850"/>
                  </a:cubicBezTo>
                  <a:cubicBezTo>
                    <a:pt x="3047" y="2847"/>
                    <a:pt x="3050" y="2847"/>
                    <a:pt x="3055" y="2843"/>
                  </a:cubicBezTo>
                  <a:lnTo>
                    <a:pt x="3062" y="2839"/>
                  </a:lnTo>
                  <a:cubicBezTo>
                    <a:pt x="3062" y="2835"/>
                    <a:pt x="3065" y="2832"/>
                    <a:pt x="3065" y="2828"/>
                  </a:cubicBezTo>
                  <a:cubicBezTo>
                    <a:pt x="3069" y="2825"/>
                    <a:pt x="3072" y="2821"/>
                    <a:pt x="3072" y="2817"/>
                  </a:cubicBezTo>
                  <a:cubicBezTo>
                    <a:pt x="3072" y="2813"/>
                    <a:pt x="3080" y="2813"/>
                    <a:pt x="3080" y="2810"/>
                  </a:cubicBezTo>
                  <a:lnTo>
                    <a:pt x="3080" y="2803"/>
                  </a:lnTo>
                  <a:cubicBezTo>
                    <a:pt x="3080" y="2799"/>
                    <a:pt x="3080" y="2795"/>
                    <a:pt x="3087" y="2795"/>
                  </a:cubicBezTo>
                  <a:cubicBezTo>
                    <a:pt x="3087" y="2791"/>
                    <a:pt x="3091" y="2788"/>
                    <a:pt x="3091" y="2784"/>
                  </a:cubicBezTo>
                  <a:cubicBezTo>
                    <a:pt x="3094" y="2781"/>
                    <a:pt x="3099" y="2777"/>
                    <a:pt x="3099" y="2773"/>
                  </a:cubicBezTo>
                  <a:cubicBezTo>
                    <a:pt x="3102" y="2769"/>
                    <a:pt x="3106" y="2766"/>
                    <a:pt x="3109" y="2762"/>
                  </a:cubicBezTo>
                  <a:cubicBezTo>
                    <a:pt x="3113" y="2755"/>
                    <a:pt x="3121" y="2747"/>
                    <a:pt x="3124" y="2740"/>
                  </a:cubicBezTo>
                  <a:cubicBezTo>
                    <a:pt x="3131" y="2737"/>
                    <a:pt x="3135" y="2725"/>
                    <a:pt x="3143" y="2718"/>
                  </a:cubicBezTo>
                  <a:cubicBezTo>
                    <a:pt x="3143" y="2715"/>
                    <a:pt x="3146" y="2715"/>
                    <a:pt x="3146" y="2715"/>
                  </a:cubicBezTo>
                  <a:cubicBezTo>
                    <a:pt x="3146" y="2711"/>
                    <a:pt x="3150" y="2703"/>
                    <a:pt x="3150" y="2703"/>
                  </a:cubicBezTo>
                  <a:cubicBezTo>
                    <a:pt x="3146" y="2700"/>
                    <a:pt x="3150" y="2696"/>
                    <a:pt x="3150" y="2693"/>
                  </a:cubicBezTo>
                  <a:cubicBezTo>
                    <a:pt x="3157" y="2689"/>
                    <a:pt x="3165" y="2685"/>
                    <a:pt x="3168" y="2674"/>
                  </a:cubicBezTo>
                  <a:cubicBezTo>
                    <a:pt x="3175" y="2674"/>
                    <a:pt x="3175" y="2671"/>
                    <a:pt x="3175" y="2663"/>
                  </a:cubicBezTo>
                  <a:cubicBezTo>
                    <a:pt x="3175" y="2663"/>
                    <a:pt x="3175" y="2659"/>
                    <a:pt x="3179" y="2656"/>
                  </a:cubicBezTo>
                  <a:cubicBezTo>
                    <a:pt x="3182" y="2649"/>
                    <a:pt x="3187" y="2641"/>
                    <a:pt x="3194" y="2637"/>
                  </a:cubicBezTo>
                  <a:cubicBezTo>
                    <a:pt x="3201" y="2630"/>
                    <a:pt x="3197" y="2619"/>
                    <a:pt x="3209" y="2619"/>
                  </a:cubicBezTo>
                  <a:lnTo>
                    <a:pt x="3209" y="2612"/>
                  </a:lnTo>
                  <a:cubicBezTo>
                    <a:pt x="3209" y="2612"/>
                    <a:pt x="3209" y="2608"/>
                    <a:pt x="3212" y="2605"/>
                  </a:cubicBezTo>
                  <a:cubicBezTo>
                    <a:pt x="3212" y="2605"/>
                    <a:pt x="3216" y="2601"/>
                    <a:pt x="3216" y="2597"/>
                  </a:cubicBezTo>
                  <a:cubicBezTo>
                    <a:pt x="3223" y="2583"/>
                    <a:pt x="3234" y="2571"/>
                    <a:pt x="3245" y="2557"/>
                  </a:cubicBezTo>
                  <a:cubicBezTo>
                    <a:pt x="3245" y="2557"/>
                    <a:pt x="3246" y="2559"/>
                    <a:pt x="3248" y="2559"/>
                  </a:cubicBezTo>
                  <a:cubicBezTo>
                    <a:pt x="3248" y="2559"/>
                    <a:pt x="3248" y="2558"/>
                    <a:pt x="3248" y="2557"/>
                  </a:cubicBezTo>
                  <a:cubicBezTo>
                    <a:pt x="3256" y="2549"/>
                    <a:pt x="3263" y="2539"/>
                    <a:pt x="3270" y="2527"/>
                  </a:cubicBezTo>
                  <a:cubicBezTo>
                    <a:pt x="3275" y="2520"/>
                    <a:pt x="3275" y="2513"/>
                    <a:pt x="3282" y="2513"/>
                  </a:cubicBezTo>
                  <a:lnTo>
                    <a:pt x="3285" y="2509"/>
                  </a:lnTo>
                  <a:cubicBezTo>
                    <a:pt x="3292" y="2502"/>
                    <a:pt x="3300" y="2495"/>
                    <a:pt x="3304" y="2487"/>
                  </a:cubicBezTo>
                  <a:cubicBezTo>
                    <a:pt x="3307" y="2483"/>
                    <a:pt x="3311" y="2476"/>
                    <a:pt x="3314" y="2473"/>
                  </a:cubicBezTo>
                  <a:lnTo>
                    <a:pt x="3322" y="2458"/>
                  </a:lnTo>
                  <a:cubicBezTo>
                    <a:pt x="3319" y="2454"/>
                    <a:pt x="3322" y="2454"/>
                    <a:pt x="3326" y="2451"/>
                  </a:cubicBezTo>
                  <a:lnTo>
                    <a:pt x="3333" y="2436"/>
                  </a:lnTo>
                  <a:cubicBezTo>
                    <a:pt x="3336" y="2432"/>
                    <a:pt x="3344" y="2429"/>
                    <a:pt x="3344" y="2421"/>
                  </a:cubicBezTo>
                  <a:cubicBezTo>
                    <a:pt x="3351" y="2417"/>
                    <a:pt x="3355" y="2407"/>
                    <a:pt x="3363" y="2399"/>
                  </a:cubicBezTo>
                  <a:lnTo>
                    <a:pt x="3366" y="2395"/>
                  </a:lnTo>
                  <a:cubicBezTo>
                    <a:pt x="3377" y="2392"/>
                    <a:pt x="3380" y="2385"/>
                    <a:pt x="3388" y="2377"/>
                  </a:cubicBezTo>
                  <a:cubicBezTo>
                    <a:pt x="3388" y="2377"/>
                    <a:pt x="3392" y="2377"/>
                    <a:pt x="3392" y="2373"/>
                  </a:cubicBezTo>
                  <a:cubicBezTo>
                    <a:pt x="3395" y="2373"/>
                    <a:pt x="3399" y="2370"/>
                    <a:pt x="3399" y="2366"/>
                  </a:cubicBezTo>
                  <a:cubicBezTo>
                    <a:pt x="3399" y="2363"/>
                    <a:pt x="3402" y="2359"/>
                    <a:pt x="3402" y="2355"/>
                  </a:cubicBezTo>
                  <a:cubicBezTo>
                    <a:pt x="3407" y="2351"/>
                    <a:pt x="3410" y="2348"/>
                    <a:pt x="3410" y="2344"/>
                  </a:cubicBezTo>
                  <a:cubicBezTo>
                    <a:pt x="3410" y="2341"/>
                    <a:pt x="3417" y="2337"/>
                    <a:pt x="3421" y="2333"/>
                  </a:cubicBezTo>
                  <a:lnTo>
                    <a:pt x="3424" y="2329"/>
                  </a:lnTo>
                  <a:cubicBezTo>
                    <a:pt x="3424" y="2319"/>
                    <a:pt x="3436" y="2311"/>
                    <a:pt x="3443" y="2304"/>
                  </a:cubicBezTo>
                  <a:cubicBezTo>
                    <a:pt x="3443" y="2300"/>
                    <a:pt x="3451" y="2297"/>
                    <a:pt x="3451" y="2293"/>
                  </a:cubicBezTo>
                  <a:cubicBezTo>
                    <a:pt x="3454" y="2289"/>
                    <a:pt x="3458" y="2285"/>
                    <a:pt x="3461" y="2285"/>
                  </a:cubicBezTo>
                  <a:cubicBezTo>
                    <a:pt x="3461" y="2282"/>
                    <a:pt x="3465" y="2282"/>
                    <a:pt x="3465" y="2282"/>
                  </a:cubicBezTo>
                  <a:cubicBezTo>
                    <a:pt x="3468" y="2271"/>
                    <a:pt x="3480" y="2263"/>
                    <a:pt x="3483" y="2253"/>
                  </a:cubicBezTo>
                  <a:cubicBezTo>
                    <a:pt x="3483" y="2249"/>
                    <a:pt x="3487" y="2245"/>
                    <a:pt x="3490" y="2241"/>
                  </a:cubicBezTo>
                  <a:cubicBezTo>
                    <a:pt x="3498" y="2234"/>
                    <a:pt x="3502" y="2234"/>
                    <a:pt x="3505" y="2227"/>
                  </a:cubicBezTo>
                  <a:lnTo>
                    <a:pt x="3517" y="2216"/>
                  </a:lnTo>
                  <a:cubicBezTo>
                    <a:pt x="3520" y="2209"/>
                    <a:pt x="3527" y="2201"/>
                    <a:pt x="3534" y="2194"/>
                  </a:cubicBezTo>
                  <a:cubicBezTo>
                    <a:pt x="3534" y="2179"/>
                    <a:pt x="3542" y="2168"/>
                    <a:pt x="3553" y="2157"/>
                  </a:cubicBezTo>
                  <a:lnTo>
                    <a:pt x="3568" y="2143"/>
                  </a:lnTo>
                  <a:cubicBezTo>
                    <a:pt x="3571" y="2143"/>
                    <a:pt x="3578" y="2139"/>
                    <a:pt x="3575" y="2131"/>
                  </a:cubicBezTo>
                  <a:cubicBezTo>
                    <a:pt x="3578" y="2128"/>
                    <a:pt x="3583" y="2124"/>
                    <a:pt x="3590" y="2121"/>
                  </a:cubicBezTo>
                  <a:lnTo>
                    <a:pt x="3597" y="2113"/>
                  </a:lnTo>
                  <a:cubicBezTo>
                    <a:pt x="3612" y="2095"/>
                    <a:pt x="3627" y="2073"/>
                    <a:pt x="3644" y="2058"/>
                  </a:cubicBezTo>
                  <a:cubicBezTo>
                    <a:pt x="3649" y="2055"/>
                    <a:pt x="3652" y="2047"/>
                    <a:pt x="3656" y="2043"/>
                  </a:cubicBezTo>
                  <a:cubicBezTo>
                    <a:pt x="3659" y="2040"/>
                    <a:pt x="3666" y="2036"/>
                    <a:pt x="3671" y="2033"/>
                  </a:cubicBezTo>
                  <a:cubicBezTo>
                    <a:pt x="3674" y="2025"/>
                    <a:pt x="3678" y="2025"/>
                    <a:pt x="3681" y="2021"/>
                  </a:cubicBezTo>
                  <a:cubicBezTo>
                    <a:pt x="3681" y="2014"/>
                    <a:pt x="3685" y="2011"/>
                    <a:pt x="3693" y="2007"/>
                  </a:cubicBezTo>
                  <a:cubicBezTo>
                    <a:pt x="3696" y="2003"/>
                    <a:pt x="3700" y="1999"/>
                    <a:pt x="3703" y="1992"/>
                  </a:cubicBezTo>
                  <a:cubicBezTo>
                    <a:pt x="3707" y="1989"/>
                    <a:pt x="3715" y="1985"/>
                    <a:pt x="3718" y="1981"/>
                  </a:cubicBezTo>
                  <a:cubicBezTo>
                    <a:pt x="3718" y="1974"/>
                    <a:pt x="3725" y="1974"/>
                    <a:pt x="3725" y="1970"/>
                  </a:cubicBezTo>
                  <a:cubicBezTo>
                    <a:pt x="3729" y="1963"/>
                    <a:pt x="3732" y="1959"/>
                    <a:pt x="3737" y="1955"/>
                  </a:cubicBezTo>
                  <a:cubicBezTo>
                    <a:pt x="3740" y="1948"/>
                    <a:pt x="3747" y="1945"/>
                    <a:pt x="3747" y="1937"/>
                  </a:cubicBezTo>
                  <a:cubicBezTo>
                    <a:pt x="3747" y="1933"/>
                    <a:pt x="3751" y="1930"/>
                    <a:pt x="3754" y="1926"/>
                  </a:cubicBezTo>
                  <a:cubicBezTo>
                    <a:pt x="3762" y="1926"/>
                    <a:pt x="3762" y="1915"/>
                    <a:pt x="3769" y="1911"/>
                  </a:cubicBezTo>
                  <a:cubicBezTo>
                    <a:pt x="3773" y="1904"/>
                    <a:pt x="3781" y="1901"/>
                    <a:pt x="3784" y="1893"/>
                  </a:cubicBezTo>
                  <a:cubicBezTo>
                    <a:pt x="3791" y="1889"/>
                    <a:pt x="3791" y="1882"/>
                    <a:pt x="3803" y="1882"/>
                  </a:cubicBezTo>
                  <a:cubicBezTo>
                    <a:pt x="3803" y="1882"/>
                    <a:pt x="3803" y="1879"/>
                    <a:pt x="3806" y="1875"/>
                  </a:cubicBezTo>
                  <a:cubicBezTo>
                    <a:pt x="3810" y="1871"/>
                    <a:pt x="3813" y="1864"/>
                    <a:pt x="3817" y="1864"/>
                  </a:cubicBezTo>
                  <a:cubicBezTo>
                    <a:pt x="3820" y="1864"/>
                    <a:pt x="3820" y="1860"/>
                    <a:pt x="3820" y="1857"/>
                  </a:cubicBezTo>
                  <a:cubicBezTo>
                    <a:pt x="3825" y="1845"/>
                    <a:pt x="3825" y="1845"/>
                    <a:pt x="3832" y="1838"/>
                  </a:cubicBezTo>
                  <a:cubicBezTo>
                    <a:pt x="3835" y="1831"/>
                    <a:pt x="3839" y="1827"/>
                    <a:pt x="3847" y="1820"/>
                  </a:cubicBezTo>
                  <a:cubicBezTo>
                    <a:pt x="3847" y="1820"/>
                    <a:pt x="3847" y="1816"/>
                    <a:pt x="3842" y="1816"/>
                  </a:cubicBezTo>
                  <a:cubicBezTo>
                    <a:pt x="3850" y="1813"/>
                    <a:pt x="3850" y="1813"/>
                    <a:pt x="3854" y="1813"/>
                  </a:cubicBezTo>
                  <a:cubicBezTo>
                    <a:pt x="3854" y="1813"/>
                    <a:pt x="3854" y="1809"/>
                    <a:pt x="3850" y="1805"/>
                  </a:cubicBezTo>
                  <a:cubicBezTo>
                    <a:pt x="3854" y="1805"/>
                    <a:pt x="3857" y="1801"/>
                    <a:pt x="3857" y="1798"/>
                  </a:cubicBezTo>
                  <a:cubicBezTo>
                    <a:pt x="3861" y="1794"/>
                    <a:pt x="3861" y="1791"/>
                    <a:pt x="3864" y="1791"/>
                  </a:cubicBezTo>
                  <a:cubicBezTo>
                    <a:pt x="3864" y="1789"/>
                    <a:pt x="3865" y="1789"/>
                    <a:pt x="3866" y="1789"/>
                  </a:cubicBezTo>
                  <a:cubicBezTo>
                    <a:pt x="3867" y="1789"/>
                    <a:pt x="3870" y="1791"/>
                    <a:pt x="3872" y="1791"/>
                  </a:cubicBezTo>
                  <a:cubicBezTo>
                    <a:pt x="3872" y="1779"/>
                    <a:pt x="3876" y="1772"/>
                    <a:pt x="3886" y="1765"/>
                  </a:cubicBezTo>
                  <a:cubicBezTo>
                    <a:pt x="3891" y="1765"/>
                    <a:pt x="3891" y="1761"/>
                    <a:pt x="3894" y="1761"/>
                  </a:cubicBezTo>
                  <a:cubicBezTo>
                    <a:pt x="3898" y="1757"/>
                    <a:pt x="3894" y="1754"/>
                    <a:pt x="3894" y="1754"/>
                  </a:cubicBezTo>
                  <a:cubicBezTo>
                    <a:pt x="3898" y="1750"/>
                    <a:pt x="3898" y="1750"/>
                    <a:pt x="3901" y="1747"/>
                  </a:cubicBezTo>
                  <a:lnTo>
                    <a:pt x="3901" y="1739"/>
                  </a:lnTo>
                  <a:cubicBezTo>
                    <a:pt x="3905" y="1739"/>
                    <a:pt x="3908" y="1735"/>
                    <a:pt x="3908" y="1735"/>
                  </a:cubicBezTo>
                  <a:cubicBezTo>
                    <a:pt x="3913" y="1732"/>
                    <a:pt x="3920" y="1725"/>
                    <a:pt x="3920" y="1721"/>
                  </a:cubicBezTo>
                  <a:cubicBezTo>
                    <a:pt x="3920" y="1710"/>
                    <a:pt x="3927" y="1703"/>
                    <a:pt x="3935" y="1695"/>
                  </a:cubicBezTo>
                  <a:lnTo>
                    <a:pt x="3935" y="1691"/>
                  </a:lnTo>
                  <a:lnTo>
                    <a:pt x="3935" y="1688"/>
                  </a:lnTo>
                  <a:cubicBezTo>
                    <a:pt x="3942" y="1684"/>
                    <a:pt x="3945" y="1677"/>
                    <a:pt x="3949" y="1669"/>
                  </a:cubicBezTo>
                  <a:cubicBezTo>
                    <a:pt x="3957" y="1659"/>
                    <a:pt x="3964" y="1647"/>
                    <a:pt x="3971" y="1637"/>
                  </a:cubicBezTo>
                  <a:cubicBezTo>
                    <a:pt x="3974" y="1629"/>
                    <a:pt x="3982" y="1622"/>
                    <a:pt x="3986" y="1615"/>
                  </a:cubicBezTo>
                  <a:cubicBezTo>
                    <a:pt x="3993" y="1600"/>
                    <a:pt x="3993" y="1600"/>
                    <a:pt x="4004" y="1593"/>
                  </a:cubicBezTo>
                  <a:cubicBezTo>
                    <a:pt x="4004" y="1589"/>
                    <a:pt x="4008" y="1585"/>
                    <a:pt x="4004" y="1581"/>
                  </a:cubicBezTo>
                  <a:lnTo>
                    <a:pt x="4008" y="1581"/>
                  </a:lnTo>
                  <a:cubicBezTo>
                    <a:pt x="4008" y="1574"/>
                    <a:pt x="4015" y="1571"/>
                    <a:pt x="4015" y="1563"/>
                  </a:cubicBezTo>
                  <a:cubicBezTo>
                    <a:pt x="4018" y="1556"/>
                    <a:pt x="4023" y="1549"/>
                    <a:pt x="4030" y="1541"/>
                  </a:cubicBezTo>
                  <a:cubicBezTo>
                    <a:pt x="4033" y="1537"/>
                    <a:pt x="4037" y="1534"/>
                    <a:pt x="4037" y="1530"/>
                  </a:cubicBezTo>
                  <a:cubicBezTo>
                    <a:pt x="4040" y="1527"/>
                    <a:pt x="4048" y="1523"/>
                    <a:pt x="4048" y="1519"/>
                  </a:cubicBezTo>
                  <a:cubicBezTo>
                    <a:pt x="4048" y="1512"/>
                    <a:pt x="4055" y="1512"/>
                    <a:pt x="4055" y="1508"/>
                  </a:cubicBezTo>
                  <a:cubicBezTo>
                    <a:pt x="4055" y="1501"/>
                    <a:pt x="4059" y="1497"/>
                    <a:pt x="4062" y="1493"/>
                  </a:cubicBezTo>
                  <a:cubicBezTo>
                    <a:pt x="4081" y="1471"/>
                    <a:pt x="4099" y="1446"/>
                    <a:pt x="4118" y="1420"/>
                  </a:cubicBezTo>
                  <a:lnTo>
                    <a:pt x="4118" y="1409"/>
                  </a:lnTo>
                  <a:cubicBezTo>
                    <a:pt x="4121" y="1409"/>
                    <a:pt x="4121" y="1405"/>
                    <a:pt x="4125" y="1405"/>
                  </a:cubicBezTo>
                  <a:cubicBezTo>
                    <a:pt x="4128" y="1398"/>
                    <a:pt x="4133" y="1391"/>
                    <a:pt x="4136" y="1387"/>
                  </a:cubicBezTo>
                  <a:cubicBezTo>
                    <a:pt x="4143" y="1383"/>
                    <a:pt x="4140" y="1373"/>
                    <a:pt x="4150" y="1369"/>
                  </a:cubicBezTo>
                  <a:lnTo>
                    <a:pt x="4150" y="1365"/>
                  </a:lnTo>
                  <a:cubicBezTo>
                    <a:pt x="4150" y="1361"/>
                    <a:pt x="4155" y="1354"/>
                    <a:pt x="4158" y="1351"/>
                  </a:cubicBezTo>
                  <a:cubicBezTo>
                    <a:pt x="4165" y="1343"/>
                    <a:pt x="4169" y="1336"/>
                    <a:pt x="4177" y="1325"/>
                  </a:cubicBezTo>
                  <a:cubicBezTo>
                    <a:pt x="4180" y="1321"/>
                    <a:pt x="4184" y="1321"/>
                    <a:pt x="4184" y="1317"/>
                  </a:cubicBezTo>
                  <a:cubicBezTo>
                    <a:pt x="4187" y="1314"/>
                    <a:pt x="4187" y="1310"/>
                    <a:pt x="4187" y="1307"/>
                  </a:cubicBezTo>
                  <a:cubicBezTo>
                    <a:pt x="4191" y="1299"/>
                    <a:pt x="4191" y="1295"/>
                    <a:pt x="4199" y="1292"/>
                  </a:cubicBezTo>
                  <a:lnTo>
                    <a:pt x="4206" y="1285"/>
                  </a:lnTo>
                  <a:cubicBezTo>
                    <a:pt x="4206" y="1277"/>
                    <a:pt x="4213" y="1270"/>
                    <a:pt x="4217" y="1263"/>
                  </a:cubicBezTo>
                  <a:cubicBezTo>
                    <a:pt x="4221" y="1255"/>
                    <a:pt x="4224" y="1248"/>
                    <a:pt x="4231" y="1241"/>
                  </a:cubicBezTo>
                  <a:cubicBezTo>
                    <a:pt x="4239" y="1233"/>
                    <a:pt x="4243" y="1226"/>
                    <a:pt x="4250" y="1219"/>
                  </a:cubicBezTo>
                  <a:cubicBezTo>
                    <a:pt x="4253" y="1207"/>
                    <a:pt x="4257" y="1200"/>
                    <a:pt x="4261" y="1193"/>
                  </a:cubicBezTo>
                  <a:cubicBezTo>
                    <a:pt x="4265" y="1185"/>
                    <a:pt x="4268" y="1182"/>
                    <a:pt x="4272" y="1175"/>
                  </a:cubicBezTo>
                  <a:cubicBezTo>
                    <a:pt x="4272" y="1171"/>
                    <a:pt x="4275" y="1171"/>
                    <a:pt x="4279" y="1167"/>
                  </a:cubicBezTo>
                  <a:cubicBezTo>
                    <a:pt x="4279" y="1163"/>
                    <a:pt x="4283" y="1160"/>
                    <a:pt x="4283" y="1156"/>
                  </a:cubicBezTo>
                  <a:cubicBezTo>
                    <a:pt x="4287" y="1153"/>
                    <a:pt x="4287" y="1149"/>
                    <a:pt x="4290" y="1149"/>
                  </a:cubicBezTo>
                  <a:cubicBezTo>
                    <a:pt x="4294" y="1145"/>
                    <a:pt x="4297" y="1141"/>
                    <a:pt x="4297" y="1138"/>
                  </a:cubicBezTo>
                  <a:lnTo>
                    <a:pt x="4305" y="1131"/>
                  </a:lnTo>
                  <a:cubicBezTo>
                    <a:pt x="4309" y="1131"/>
                    <a:pt x="4316" y="1127"/>
                    <a:pt x="4316" y="1123"/>
                  </a:cubicBezTo>
                  <a:cubicBezTo>
                    <a:pt x="4319" y="1116"/>
                    <a:pt x="4323" y="1116"/>
                    <a:pt x="4327" y="1109"/>
                  </a:cubicBezTo>
                  <a:lnTo>
                    <a:pt x="4338" y="1097"/>
                  </a:lnTo>
                  <a:lnTo>
                    <a:pt x="4349" y="1087"/>
                  </a:lnTo>
                  <a:cubicBezTo>
                    <a:pt x="4353" y="1079"/>
                    <a:pt x="4367" y="1072"/>
                    <a:pt x="4378" y="1068"/>
                  </a:cubicBezTo>
                  <a:cubicBezTo>
                    <a:pt x="4382" y="1065"/>
                    <a:pt x="4393" y="1065"/>
                    <a:pt x="4393" y="1053"/>
                  </a:cubicBezTo>
                  <a:cubicBezTo>
                    <a:pt x="4393" y="1053"/>
                    <a:pt x="4389" y="1050"/>
                    <a:pt x="4389" y="1046"/>
                  </a:cubicBezTo>
                  <a:cubicBezTo>
                    <a:pt x="4400" y="1043"/>
                    <a:pt x="4404" y="1035"/>
                    <a:pt x="4404" y="1024"/>
                  </a:cubicBezTo>
                  <a:cubicBezTo>
                    <a:pt x="4404" y="1017"/>
                    <a:pt x="4407" y="1009"/>
                    <a:pt x="4415" y="1002"/>
                  </a:cubicBezTo>
                  <a:cubicBezTo>
                    <a:pt x="4411" y="1002"/>
                    <a:pt x="4407" y="999"/>
                    <a:pt x="4407" y="999"/>
                  </a:cubicBezTo>
                  <a:cubicBezTo>
                    <a:pt x="4397" y="999"/>
                    <a:pt x="4389" y="987"/>
                    <a:pt x="4389" y="977"/>
                  </a:cubicBezTo>
                  <a:cubicBezTo>
                    <a:pt x="4393" y="969"/>
                    <a:pt x="4385" y="962"/>
                    <a:pt x="4385" y="955"/>
                  </a:cubicBezTo>
                  <a:cubicBezTo>
                    <a:pt x="4385" y="951"/>
                    <a:pt x="4382" y="947"/>
                    <a:pt x="4382" y="940"/>
                  </a:cubicBezTo>
                  <a:cubicBezTo>
                    <a:pt x="4371" y="940"/>
                    <a:pt x="4367" y="933"/>
                    <a:pt x="4356" y="929"/>
                  </a:cubicBezTo>
                  <a:cubicBezTo>
                    <a:pt x="4353" y="925"/>
                    <a:pt x="4349" y="921"/>
                    <a:pt x="4349" y="914"/>
                  </a:cubicBezTo>
                  <a:lnTo>
                    <a:pt x="4345" y="911"/>
                  </a:lnTo>
                  <a:cubicBezTo>
                    <a:pt x="4345" y="911"/>
                    <a:pt x="4341" y="914"/>
                    <a:pt x="4338" y="914"/>
                  </a:cubicBezTo>
                  <a:cubicBezTo>
                    <a:pt x="4338" y="907"/>
                    <a:pt x="4334" y="903"/>
                    <a:pt x="4334" y="896"/>
                  </a:cubicBezTo>
                  <a:cubicBezTo>
                    <a:pt x="4332" y="893"/>
                    <a:pt x="4328" y="888"/>
                    <a:pt x="4323" y="888"/>
                  </a:cubicBezTo>
                  <a:cubicBezTo>
                    <a:pt x="4322" y="888"/>
                    <a:pt x="4321" y="888"/>
                    <a:pt x="4319" y="889"/>
                  </a:cubicBezTo>
                  <a:lnTo>
                    <a:pt x="4279" y="889"/>
                  </a:lnTo>
                  <a:cubicBezTo>
                    <a:pt x="4279" y="890"/>
                    <a:pt x="4278" y="891"/>
                    <a:pt x="4277" y="891"/>
                  </a:cubicBezTo>
                  <a:cubicBezTo>
                    <a:pt x="4276" y="891"/>
                    <a:pt x="4275" y="890"/>
                    <a:pt x="4275" y="889"/>
                  </a:cubicBezTo>
                  <a:cubicBezTo>
                    <a:pt x="4271" y="886"/>
                    <a:pt x="4267" y="883"/>
                    <a:pt x="4263" y="883"/>
                  </a:cubicBezTo>
                  <a:cubicBezTo>
                    <a:pt x="4261" y="883"/>
                    <a:pt x="4259" y="884"/>
                    <a:pt x="4257" y="885"/>
                  </a:cubicBezTo>
                  <a:lnTo>
                    <a:pt x="4253" y="881"/>
                  </a:lnTo>
                  <a:cubicBezTo>
                    <a:pt x="4253" y="877"/>
                    <a:pt x="4246" y="877"/>
                    <a:pt x="4243" y="874"/>
                  </a:cubicBezTo>
                  <a:cubicBezTo>
                    <a:pt x="4240" y="871"/>
                    <a:pt x="4237" y="869"/>
                    <a:pt x="4233" y="869"/>
                  </a:cubicBezTo>
                  <a:cubicBezTo>
                    <a:pt x="4232" y="869"/>
                    <a:pt x="4230" y="869"/>
                    <a:pt x="4228" y="870"/>
                  </a:cubicBezTo>
                  <a:cubicBezTo>
                    <a:pt x="4224" y="870"/>
                    <a:pt x="4221" y="867"/>
                    <a:pt x="4221" y="863"/>
                  </a:cubicBezTo>
                  <a:lnTo>
                    <a:pt x="4217" y="863"/>
                  </a:lnTo>
                  <a:cubicBezTo>
                    <a:pt x="4209" y="859"/>
                    <a:pt x="4202" y="855"/>
                    <a:pt x="4199" y="852"/>
                  </a:cubicBezTo>
                  <a:cubicBezTo>
                    <a:pt x="4191" y="845"/>
                    <a:pt x="4180" y="845"/>
                    <a:pt x="4172" y="837"/>
                  </a:cubicBezTo>
                  <a:lnTo>
                    <a:pt x="4150" y="837"/>
                  </a:lnTo>
                  <a:cubicBezTo>
                    <a:pt x="4155" y="833"/>
                    <a:pt x="4155" y="830"/>
                    <a:pt x="4155" y="826"/>
                  </a:cubicBezTo>
                  <a:lnTo>
                    <a:pt x="4155" y="826"/>
                  </a:lnTo>
                  <a:cubicBezTo>
                    <a:pt x="4150" y="830"/>
                    <a:pt x="4147" y="830"/>
                    <a:pt x="4147" y="830"/>
                  </a:cubicBezTo>
                  <a:cubicBezTo>
                    <a:pt x="4143" y="828"/>
                    <a:pt x="4140" y="827"/>
                    <a:pt x="4136" y="827"/>
                  </a:cubicBezTo>
                  <a:cubicBezTo>
                    <a:pt x="4133" y="827"/>
                    <a:pt x="4129" y="828"/>
                    <a:pt x="4125" y="830"/>
                  </a:cubicBezTo>
                  <a:cubicBezTo>
                    <a:pt x="4118" y="830"/>
                    <a:pt x="4114" y="830"/>
                    <a:pt x="4114" y="826"/>
                  </a:cubicBezTo>
                  <a:cubicBezTo>
                    <a:pt x="4111" y="823"/>
                    <a:pt x="4111" y="819"/>
                    <a:pt x="4106" y="819"/>
                  </a:cubicBezTo>
                  <a:cubicBezTo>
                    <a:pt x="4105" y="820"/>
                    <a:pt x="4104" y="820"/>
                    <a:pt x="4104" y="820"/>
                  </a:cubicBezTo>
                  <a:cubicBezTo>
                    <a:pt x="4101" y="820"/>
                    <a:pt x="4099" y="818"/>
                    <a:pt x="4099" y="815"/>
                  </a:cubicBezTo>
                  <a:cubicBezTo>
                    <a:pt x="4099" y="811"/>
                    <a:pt x="4096" y="808"/>
                    <a:pt x="4092" y="808"/>
                  </a:cubicBezTo>
                  <a:cubicBezTo>
                    <a:pt x="4084" y="801"/>
                    <a:pt x="4077" y="797"/>
                    <a:pt x="4067" y="793"/>
                  </a:cubicBezTo>
                  <a:cubicBezTo>
                    <a:pt x="4067" y="793"/>
                    <a:pt x="4062" y="793"/>
                    <a:pt x="4062" y="789"/>
                  </a:cubicBezTo>
                  <a:lnTo>
                    <a:pt x="4059" y="789"/>
                  </a:lnTo>
                  <a:cubicBezTo>
                    <a:pt x="4059" y="784"/>
                    <a:pt x="4057" y="783"/>
                    <a:pt x="4055" y="783"/>
                  </a:cubicBezTo>
                  <a:cubicBezTo>
                    <a:pt x="4054" y="783"/>
                    <a:pt x="4053" y="783"/>
                    <a:pt x="4052" y="783"/>
                  </a:cubicBezTo>
                  <a:cubicBezTo>
                    <a:pt x="4050" y="783"/>
                    <a:pt x="4049" y="783"/>
                    <a:pt x="4048" y="782"/>
                  </a:cubicBezTo>
                  <a:cubicBezTo>
                    <a:pt x="4048" y="779"/>
                    <a:pt x="4045" y="779"/>
                    <a:pt x="4040" y="779"/>
                  </a:cubicBezTo>
                  <a:cubicBezTo>
                    <a:pt x="4039" y="780"/>
                    <a:pt x="4036" y="781"/>
                    <a:pt x="4033" y="781"/>
                  </a:cubicBezTo>
                  <a:cubicBezTo>
                    <a:pt x="4030" y="781"/>
                    <a:pt x="4026" y="780"/>
                    <a:pt x="4023" y="779"/>
                  </a:cubicBezTo>
                  <a:cubicBezTo>
                    <a:pt x="4019" y="777"/>
                    <a:pt x="4015" y="777"/>
                    <a:pt x="4012" y="777"/>
                  </a:cubicBezTo>
                  <a:cubicBezTo>
                    <a:pt x="4008" y="777"/>
                    <a:pt x="4004" y="777"/>
                    <a:pt x="4001" y="775"/>
                  </a:cubicBezTo>
                  <a:cubicBezTo>
                    <a:pt x="3999" y="777"/>
                    <a:pt x="3997" y="778"/>
                    <a:pt x="3995" y="778"/>
                  </a:cubicBezTo>
                  <a:cubicBezTo>
                    <a:pt x="3991" y="778"/>
                    <a:pt x="3989" y="773"/>
                    <a:pt x="3989" y="767"/>
                  </a:cubicBezTo>
                  <a:cubicBezTo>
                    <a:pt x="3986" y="764"/>
                    <a:pt x="3982" y="764"/>
                    <a:pt x="3982" y="760"/>
                  </a:cubicBezTo>
                  <a:cubicBezTo>
                    <a:pt x="3982" y="760"/>
                    <a:pt x="3974" y="760"/>
                    <a:pt x="3971" y="757"/>
                  </a:cubicBezTo>
                  <a:cubicBezTo>
                    <a:pt x="3964" y="757"/>
                    <a:pt x="3957" y="757"/>
                    <a:pt x="3949" y="753"/>
                  </a:cubicBezTo>
                  <a:lnTo>
                    <a:pt x="3945" y="753"/>
                  </a:lnTo>
                  <a:cubicBezTo>
                    <a:pt x="3945" y="745"/>
                    <a:pt x="3942" y="742"/>
                    <a:pt x="3938" y="738"/>
                  </a:cubicBezTo>
                  <a:cubicBezTo>
                    <a:pt x="3935" y="735"/>
                    <a:pt x="3930" y="727"/>
                    <a:pt x="3930" y="720"/>
                  </a:cubicBezTo>
                  <a:cubicBezTo>
                    <a:pt x="3927" y="720"/>
                    <a:pt x="3927" y="720"/>
                    <a:pt x="3923" y="723"/>
                  </a:cubicBezTo>
                  <a:lnTo>
                    <a:pt x="3923" y="713"/>
                  </a:lnTo>
                  <a:cubicBezTo>
                    <a:pt x="3916" y="705"/>
                    <a:pt x="3916" y="698"/>
                    <a:pt x="3913" y="694"/>
                  </a:cubicBezTo>
                  <a:cubicBezTo>
                    <a:pt x="3913" y="687"/>
                    <a:pt x="3913" y="679"/>
                    <a:pt x="3908" y="679"/>
                  </a:cubicBezTo>
                  <a:cubicBezTo>
                    <a:pt x="3908" y="676"/>
                    <a:pt x="3913" y="672"/>
                    <a:pt x="3908" y="669"/>
                  </a:cubicBezTo>
                  <a:cubicBezTo>
                    <a:pt x="3905" y="669"/>
                    <a:pt x="3901" y="665"/>
                    <a:pt x="3901" y="661"/>
                  </a:cubicBezTo>
                  <a:cubicBezTo>
                    <a:pt x="3898" y="657"/>
                    <a:pt x="3898" y="654"/>
                    <a:pt x="3894" y="654"/>
                  </a:cubicBezTo>
                  <a:cubicBezTo>
                    <a:pt x="3891" y="650"/>
                    <a:pt x="3886" y="647"/>
                    <a:pt x="3886" y="643"/>
                  </a:cubicBezTo>
                  <a:cubicBezTo>
                    <a:pt x="3883" y="639"/>
                    <a:pt x="3879" y="635"/>
                    <a:pt x="3872" y="632"/>
                  </a:cubicBezTo>
                  <a:cubicBezTo>
                    <a:pt x="3864" y="632"/>
                    <a:pt x="3854" y="613"/>
                    <a:pt x="3854" y="603"/>
                  </a:cubicBezTo>
                  <a:cubicBezTo>
                    <a:pt x="3850" y="599"/>
                    <a:pt x="3850" y="595"/>
                    <a:pt x="3842" y="591"/>
                  </a:cubicBezTo>
                  <a:cubicBezTo>
                    <a:pt x="3839" y="588"/>
                    <a:pt x="3839" y="584"/>
                    <a:pt x="3832" y="584"/>
                  </a:cubicBezTo>
                  <a:lnTo>
                    <a:pt x="3820" y="573"/>
                  </a:lnTo>
                  <a:cubicBezTo>
                    <a:pt x="3817" y="569"/>
                    <a:pt x="3810" y="569"/>
                    <a:pt x="3803" y="569"/>
                  </a:cubicBezTo>
                  <a:lnTo>
                    <a:pt x="3803" y="559"/>
                  </a:lnTo>
                  <a:cubicBezTo>
                    <a:pt x="3773" y="555"/>
                    <a:pt x="3762" y="537"/>
                    <a:pt x="3754" y="511"/>
                  </a:cubicBezTo>
                  <a:cubicBezTo>
                    <a:pt x="3747" y="515"/>
                    <a:pt x="3740" y="518"/>
                    <a:pt x="3737" y="522"/>
                  </a:cubicBezTo>
                  <a:cubicBezTo>
                    <a:pt x="3733" y="525"/>
                    <a:pt x="3730" y="526"/>
                    <a:pt x="3727" y="526"/>
                  </a:cubicBezTo>
                  <a:cubicBezTo>
                    <a:pt x="3724" y="526"/>
                    <a:pt x="3722" y="524"/>
                    <a:pt x="3722" y="518"/>
                  </a:cubicBezTo>
                  <a:lnTo>
                    <a:pt x="3722" y="511"/>
                  </a:lnTo>
                  <a:cubicBezTo>
                    <a:pt x="3718" y="507"/>
                    <a:pt x="3710" y="503"/>
                    <a:pt x="3707" y="500"/>
                  </a:cubicBezTo>
                  <a:cubicBezTo>
                    <a:pt x="3710" y="496"/>
                    <a:pt x="3710" y="493"/>
                    <a:pt x="3710" y="489"/>
                  </a:cubicBezTo>
                  <a:cubicBezTo>
                    <a:pt x="3710" y="485"/>
                    <a:pt x="3710" y="478"/>
                    <a:pt x="3715" y="474"/>
                  </a:cubicBezTo>
                  <a:lnTo>
                    <a:pt x="3710" y="474"/>
                  </a:lnTo>
                  <a:cubicBezTo>
                    <a:pt x="3709" y="477"/>
                    <a:pt x="3708" y="477"/>
                    <a:pt x="3707" y="477"/>
                  </a:cubicBezTo>
                  <a:cubicBezTo>
                    <a:pt x="3705" y="477"/>
                    <a:pt x="3704" y="476"/>
                    <a:pt x="3702" y="476"/>
                  </a:cubicBezTo>
                  <a:cubicBezTo>
                    <a:pt x="3701" y="476"/>
                    <a:pt x="3701" y="477"/>
                    <a:pt x="3700" y="478"/>
                  </a:cubicBezTo>
                  <a:cubicBezTo>
                    <a:pt x="3700" y="467"/>
                    <a:pt x="3685" y="474"/>
                    <a:pt x="3685" y="467"/>
                  </a:cubicBezTo>
                  <a:cubicBezTo>
                    <a:pt x="3678" y="467"/>
                    <a:pt x="3674" y="463"/>
                    <a:pt x="3671" y="459"/>
                  </a:cubicBezTo>
                  <a:cubicBezTo>
                    <a:pt x="3666" y="456"/>
                    <a:pt x="3659" y="452"/>
                    <a:pt x="3666" y="445"/>
                  </a:cubicBezTo>
                  <a:lnTo>
                    <a:pt x="3666" y="441"/>
                  </a:lnTo>
                  <a:cubicBezTo>
                    <a:pt x="3666" y="434"/>
                    <a:pt x="3666" y="430"/>
                    <a:pt x="3663" y="426"/>
                  </a:cubicBezTo>
                  <a:cubicBezTo>
                    <a:pt x="3659" y="423"/>
                    <a:pt x="3663" y="419"/>
                    <a:pt x="3656" y="419"/>
                  </a:cubicBezTo>
                  <a:cubicBezTo>
                    <a:pt x="3659" y="415"/>
                    <a:pt x="3652" y="415"/>
                    <a:pt x="3652" y="415"/>
                  </a:cubicBezTo>
                  <a:cubicBezTo>
                    <a:pt x="3651" y="416"/>
                    <a:pt x="3650" y="416"/>
                    <a:pt x="3649" y="416"/>
                  </a:cubicBezTo>
                  <a:cubicBezTo>
                    <a:pt x="3645" y="416"/>
                    <a:pt x="3644" y="411"/>
                    <a:pt x="3642" y="411"/>
                  </a:cubicBezTo>
                  <a:cubicBezTo>
                    <a:pt x="3642" y="411"/>
                    <a:pt x="3641" y="411"/>
                    <a:pt x="3641" y="412"/>
                  </a:cubicBezTo>
                  <a:cubicBezTo>
                    <a:pt x="3641" y="401"/>
                    <a:pt x="3634" y="401"/>
                    <a:pt x="3630" y="397"/>
                  </a:cubicBezTo>
                  <a:lnTo>
                    <a:pt x="3630" y="382"/>
                  </a:lnTo>
                  <a:cubicBezTo>
                    <a:pt x="3627" y="386"/>
                    <a:pt x="3622" y="390"/>
                    <a:pt x="3622" y="390"/>
                  </a:cubicBezTo>
                  <a:lnTo>
                    <a:pt x="3605" y="390"/>
                  </a:lnTo>
                  <a:cubicBezTo>
                    <a:pt x="3600" y="379"/>
                    <a:pt x="3590" y="375"/>
                    <a:pt x="3586" y="371"/>
                  </a:cubicBezTo>
                  <a:cubicBezTo>
                    <a:pt x="3582" y="369"/>
                    <a:pt x="3580" y="368"/>
                    <a:pt x="3577" y="368"/>
                  </a:cubicBezTo>
                  <a:cubicBezTo>
                    <a:pt x="3574" y="368"/>
                    <a:pt x="3571" y="369"/>
                    <a:pt x="3568" y="371"/>
                  </a:cubicBezTo>
                  <a:cubicBezTo>
                    <a:pt x="3564" y="371"/>
                    <a:pt x="3556" y="375"/>
                    <a:pt x="3553" y="375"/>
                  </a:cubicBezTo>
                  <a:cubicBezTo>
                    <a:pt x="3546" y="371"/>
                    <a:pt x="3542" y="364"/>
                    <a:pt x="3542" y="360"/>
                  </a:cubicBezTo>
                  <a:lnTo>
                    <a:pt x="3539" y="357"/>
                  </a:lnTo>
                  <a:cubicBezTo>
                    <a:pt x="3534" y="357"/>
                    <a:pt x="3531" y="357"/>
                    <a:pt x="3531" y="353"/>
                  </a:cubicBezTo>
                  <a:cubicBezTo>
                    <a:pt x="3531" y="349"/>
                    <a:pt x="3524" y="346"/>
                    <a:pt x="3524" y="338"/>
                  </a:cubicBezTo>
                  <a:lnTo>
                    <a:pt x="3524" y="327"/>
                  </a:lnTo>
                  <a:cubicBezTo>
                    <a:pt x="3527" y="324"/>
                    <a:pt x="3531" y="320"/>
                    <a:pt x="3531" y="316"/>
                  </a:cubicBezTo>
                  <a:lnTo>
                    <a:pt x="3531" y="316"/>
                  </a:lnTo>
                  <a:cubicBezTo>
                    <a:pt x="3524" y="320"/>
                    <a:pt x="3520" y="320"/>
                    <a:pt x="3512" y="324"/>
                  </a:cubicBezTo>
                  <a:cubicBezTo>
                    <a:pt x="3509" y="324"/>
                    <a:pt x="3502" y="324"/>
                    <a:pt x="3502" y="320"/>
                  </a:cubicBezTo>
                  <a:cubicBezTo>
                    <a:pt x="3498" y="313"/>
                    <a:pt x="3490" y="309"/>
                    <a:pt x="3487" y="302"/>
                  </a:cubicBezTo>
                  <a:cubicBezTo>
                    <a:pt x="3487" y="294"/>
                    <a:pt x="3487" y="294"/>
                    <a:pt x="3498" y="287"/>
                  </a:cubicBezTo>
                  <a:lnTo>
                    <a:pt x="3490" y="287"/>
                  </a:lnTo>
                  <a:cubicBezTo>
                    <a:pt x="3483" y="287"/>
                    <a:pt x="3476" y="291"/>
                    <a:pt x="3468" y="291"/>
                  </a:cubicBezTo>
                  <a:cubicBezTo>
                    <a:pt x="3466" y="292"/>
                    <a:pt x="3464" y="292"/>
                    <a:pt x="3461" y="292"/>
                  </a:cubicBezTo>
                  <a:cubicBezTo>
                    <a:pt x="3454" y="292"/>
                    <a:pt x="3444" y="290"/>
                    <a:pt x="3439" y="287"/>
                  </a:cubicBezTo>
                  <a:cubicBezTo>
                    <a:pt x="3436" y="283"/>
                    <a:pt x="3432" y="280"/>
                    <a:pt x="3424" y="280"/>
                  </a:cubicBezTo>
                  <a:cubicBezTo>
                    <a:pt x="3424" y="281"/>
                    <a:pt x="3424" y="281"/>
                    <a:pt x="3424" y="281"/>
                  </a:cubicBezTo>
                  <a:cubicBezTo>
                    <a:pt x="3423" y="281"/>
                    <a:pt x="3421" y="278"/>
                    <a:pt x="3421" y="276"/>
                  </a:cubicBezTo>
                  <a:cubicBezTo>
                    <a:pt x="3417" y="276"/>
                    <a:pt x="3417" y="272"/>
                    <a:pt x="3414" y="272"/>
                  </a:cubicBezTo>
                  <a:cubicBezTo>
                    <a:pt x="3413" y="273"/>
                    <a:pt x="3412" y="274"/>
                    <a:pt x="3412" y="274"/>
                  </a:cubicBezTo>
                  <a:cubicBezTo>
                    <a:pt x="3410" y="274"/>
                    <a:pt x="3410" y="270"/>
                    <a:pt x="3410" y="265"/>
                  </a:cubicBezTo>
                  <a:lnTo>
                    <a:pt x="3410" y="254"/>
                  </a:lnTo>
                  <a:lnTo>
                    <a:pt x="3402" y="261"/>
                  </a:lnTo>
                  <a:cubicBezTo>
                    <a:pt x="3399" y="261"/>
                    <a:pt x="3395" y="261"/>
                    <a:pt x="3392" y="265"/>
                  </a:cubicBezTo>
                  <a:lnTo>
                    <a:pt x="3388" y="269"/>
                  </a:lnTo>
                  <a:cubicBezTo>
                    <a:pt x="3387" y="268"/>
                    <a:pt x="3386" y="267"/>
                    <a:pt x="3385" y="267"/>
                  </a:cubicBezTo>
                  <a:cubicBezTo>
                    <a:pt x="3382" y="267"/>
                    <a:pt x="3380" y="269"/>
                    <a:pt x="3380" y="269"/>
                  </a:cubicBezTo>
                  <a:cubicBezTo>
                    <a:pt x="3378" y="270"/>
                    <a:pt x="3376" y="270"/>
                    <a:pt x="3374" y="270"/>
                  </a:cubicBezTo>
                  <a:cubicBezTo>
                    <a:pt x="3370" y="270"/>
                    <a:pt x="3365" y="268"/>
                    <a:pt x="3363" y="265"/>
                  </a:cubicBezTo>
                  <a:cubicBezTo>
                    <a:pt x="3358" y="261"/>
                    <a:pt x="3355" y="258"/>
                    <a:pt x="3351" y="254"/>
                  </a:cubicBezTo>
                  <a:cubicBezTo>
                    <a:pt x="3344" y="254"/>
                    <a:pt x="3336" y="250"/>
                    <a:pt x="3333" y="247"/>
                  </a:cubicBezTo>
                  <a:cubicBezTo>
                    <a:pt x="3329" y="247"/>
                    <a:pt x="3329" y="243"/>
                    <a:pt x="3326" y="243"/>
                  </a:cubicBezTo>
                  <a:cubicBezTo>
                    <a:pt x="3323" y="240"/>
                    <a:pt x="3319" y="238"/>
                    <a:pt x="3315" y="238"/>
                  </a:cubicBezTo>
                  <a:cubicBezTo>
                    <a:pt x="3313" y="238"/>
                    <a:pt x="3312" y="238"/>
                    <a:pt x="3311" y="239"/>
                  </a:cubicBezTo>
                  <a:cubicBezTo>
                    <a:pt x="3307" y="241"/>
                    <a:pt x="3305" y="242"/>
                    <a:pt x="3303" y="242"/>
                  </a:cubicBezTo>
                  <a:cubicBezTo>
                    <a:pt x="3300" y="242"/>
                    <a:pt x="3299" y="241"/>
                    <a:pt x="3297" y="239"/>
                  </a:cubicBezTo>
                  <a:cubicBezTo>
                    <a:pt x="3289" y="236"/>
                    <a:pt x="3282" y="228"/>
                    <a:pt x="3278" y="217"/>
                  </a:cubicBezTo>
                  <a:cubicBezTo>
                    <a:pt x="3278" y="217"/>
                    <a:pt x="3275" y="217"/>
                    <a:pt x="3275" y="214"/>
                  </a:cubicBezTo>
                  <a:cubicBezTo>
                    <a:pt x="3270" y="210"/>
                    <a:pt x="3275" y="210"/>
                    <a:pt x="3275" y="206"/>
                  </a:cubicBezTo>
                  <a:lnTo>
                    <a:pt x="3275" y="203"/>
                  </a:lnTo>
                  <a:cubicBezTo>
                    <a:pt x="3270" y="199"/>
                    <a:pt x="3263" y="199"/>
                    <a:pt x="3267" y="195"/>
                  </a:cubicBezTo>
                  <a:cubicBezTo>
                    <a:pt x="3270" y="184"/>
                    <a:pt x="3263" y="188"/>
                    <a:pt x="3263" y="184"/>
                  </a:cubicBezTo>
                  <a:cubicBezTo>
                    <a:pt x="3263" y="181"/>
                    <a:pt x="3260" y="177"/>
                    <a:pt x="3256" y="173"/>
                  </a:cubicBezTo>
                  <a:cubicBezTo>
                    <a:pt x="3256" y="170"/>
                    <a:pt x="3260" y="162"/>
                    <a:pt x="3260" y="159"/>
                  </a:cubicBezTo>
                  <a:lnTo>
                    <a:pt x="3241" y="159"/>
                  </a:lnTo>
                  <a:cubicBezTo>
                    <a:pt x="3238" y="155"/>
                    <a:pt x="3234" y="155"/>
                    <a:pt x="3238" y="151"/>
                  </a:cubicBezTo>
                  <a:cubicBezTo>
                    <a:pt x="3238" y="144"/>
                    <a:pt x="3231" y="140"/>
                    <a:pt x="3231" y="133"/>
                  </a:cubicBezTo>
                  <a:cubicBezTo>
                    <a:pt x="3231" y="129"/>
                    <a:pt x="3226" y="129"/>
                    <a:pt x="3223" y="126"/>
                  </a:cubicBezTo>
                  <a:lnTo>
                    <a:pt x="3223" y="93"/>
                  </a:lnTo>
                  <a:cubicBezTo>
                    <a:pt x="3216" y="93"/>
                    <a:pt x="3212" y="96"/>
                    <a:pt x="3204" y="100"/>
                  </a:cubicBezTo>
                  <a:cubicBezTo>
                    <a:pt x="3201" y="100"/>
                    <a:pt x="3201" y="104"/>
                    <a:pt x="3197" y="107"/>
                  </a:cubicBezTo>
                  <a:cubicBezTo>
                    <a:pt x="3194" y="107"/>
                    <a:pt x="3194" y="111"/>
                    <a:pt x="3190" y="111"/>
                  </a:cubicBezTo>
                  <a:cubicBezTo>
                    <a:pt x="3189" y="109"/>
                    <a:pt x="3186" y="109"/>
                    <a:pt x="3183" y="109"/>
                  </a:cubicBezTo>
                  <a:cubicBezTo>
                    <a:pt x="3180" y="109"/>
                    <a:pt x="3177" y="109"/>
                    <a:pt x="3175" y="107"/>
                  </a:cubicBezTo>
                  <a:cubicBezTo>
                    <a:pt x="3174" y="105"/>
                    <a:pt x="3172" y="105"/>
                    <a:pt x="3171" y="105"/>
                  </a:cubicBezTo>
                  <a:cubicBezTo>
                    <a:pt x="3169" y="105"/>
                    <a:pt x="3168" y="105"/>
                    <a:pt x="3168" y="104"/>
                  </a:cubicBezTo>
                  <a:cubicBezTo>
                    <a:pt x="3168" y="100"/>
                    <a:pt x="3165" y="100"/>
                    <a:pt x="3160" y="96"/>
                  </a:cubicBezTo>
                  <a:cubicBezTo>
                    <a:pt x="3153" y="89"/>
                    <a:pt x="3150" y="78"/>
                    <a:pt x="3153" y="67"/>
                  </a:cubicBezTo>
                  <a:cubicBezTo>
                    <a:pt x="3153" y="63"/>
                    <a:pt x="3157" y="60"/>
                    <a:pt x="3153" y="60"/>
                  </a:cubicBezTo>
                  <a:cubicBezTo>
                    <a:pt x="3150" y="60"/>
                    <a:pt x="3153" y="49"/>
                    <a:pt x="3146" y="45"/>
                  </a:cubicBezTo>
                  <a:cubicBezTo>
                    <a:pt x="3146" y="52"/>
                    <a:pt x="3135" y="56"/>
                    <a:pt x="3135" y="63"/>
                  </a:cubicBezTo>
                  <a:cubicBezTo>
                    <a:pt x="3131" y="71"/>
                    <a:pt x="3121" y="71"/>
                    <a:pt x="3121" y="82"/>
                  </a:cubicBezTo>
                  <a:cubicBezTo>
                    <a:pt x="3113" y="78"/>
                    <a:pt x="3109" y="74"/>
                    <a:pt x="3102" y="74"/>
                  </a:cubicBezTo>
                  <a:cubicBezTo>
                    <a:pt x="3099" y="74"/>
                    <a:pt x="3094" y="71"/>
                    <a:pt x="3087" y="67"/>
                  </a:cubicBezTo>
                  <a:cubicBezTo>
                    <a:pt x="3086" y="71"/>
                    <a:pt x="3083" y="72"/>
                    <a:pt x="3080" y="72"/>
                  </a:cubicBezTo>
                  <a:cubicBezTo>
                    <a:pt x="3077" y="72"/>
                    <a:pt x="3074" y="71"/>
                    <a:pt x="3072" y="71"/>
                  </a:cubicBezTo>
                  <a:cubicBezTo>
                    <a:pt x="3070" y="72"/>
                    <a:pt x="3066" y="73"/>
                    <a:pt x="3063" y="73"/>
                  </a:cubicBezTo>
                  <a:cubicBezTo>
                    <a:pt x="3058" y="73"/>
                    <a:pt x="3053" y="71"/>
                    <a:pt x="3050" y="67"/>
                  </a:cubicBezTo>
                  <a:cubicBezTo>
                    <a:pt x="3047" y="63"/>
                    <a:pt x="3043" y="63"/>
                    <a:pt x="3040" y="60"/>
                  </a:cubicBezTo>
                  <a:cubicBezTo>
                    <a:pt x="3043" y="49"/>
                    <a:pt x="3033" y="45"/>
                    <a:pt x="3036" y="34"/>
                  </a:cubicBezTo>
                  <a:cubicBezTo>
                    <a:pt x="3028" y="30"/>
                    <a:pt x="3033" y="16"/>
                    <a:pt x="3021" y="16"/>
                  </a:cubicBezTo>
                  <a:cubicBezTo>
                    <a:pt x="3018" y="12"/>
                    <a:pt x="3011" y="12"/>
                    <a:pt x="3006" y="8"/>
                  </a:cubicBezTo>
                  <a:cubicBezTo>
                    <a:pt x="2999" y="5"/>
                    <a:pt x="2992"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1"/>
            <p:cNvSpPr/>
            <p:nvPr/>
          </p:nvSpPr>
          <p:spPr>
            <a:xfrm>
              <a:off x="3452352" y="2566463"/>
              <a:ext cx="49" cy="196"/>
            </a:xfrm>
            <a:custGeom>
              <a:avLst/>
              <a:gdLst/>
              <a:ahLst/>
              <a:cxnLst/>
              <a:rect l="l" t="t" r="r" b="b"/>
              <a:pathLst>
                <a:path w="1" h="4" extrusionOk="0">
                  <a:moveTo>
                    <a:pt x="0" y="4"/>
                  </a:moveTo>
                  <a:lnTo>
                    <a:pt x="0" y="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1"/>
            <p:cNvSpPr/>
            <p:nvPr/>
          </p:nvSpPr>
          <p:spPr>
            <a:xfrm>
              <a:off x="3483317" y="2525240"/>
              <a:ext cx="196" cy="245"/>
            </a:xfrm>
            <a:custGeom>
              <a:avLst/>
              <a:gdLst/>
              <a:ahLst/>
              <a:cxnLst/>
              <a:rect l="l" t="t" r="r" b="b"/>
              <a:pathLst>
                <a:path w="4" h="5" extrusionOk="0">
                  <a:moveTo>
                    <a:pt x="0" y="1"/>
                  </a:moveTo>
                  <a:lnTo>
                    <a:pt x="0" y="4"/>
                  </a:lnTo>
                  <a:lnTo>
                    <a:pt x="4" y="4"/>
                  </a:ln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7" name="Google Shape;1037;p11"/>
          <p:cNvGrpSpPr/>
          <p:nvPr/>
        </p:nvGrpSpPr>
        <p:grpSpPr>
          <a:xfrm rot="-8389935">
            <a:off x="-1339220" y="2010737"/>
            <a:ext cx="2036610" cy="1372836"/>
            <a:chOff x="906872" y="677935"/>
            <a:chExt cx="624516" cy="420955"/>
          </a:xfrm>
        </p:grpSpPr>
        <p:sp>
          <p:nvSpPr>
            <p:cNvPr id="1038" name="Google Shape;1038;p11"/>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1"/>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1"/>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1"/>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1"/>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1"/>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1"/>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1"/>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1"/>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1"/>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1"/>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1"/>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1"/>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1"/>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1"/>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1"/>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1"/>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1"/>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1"/>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1"/>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1"/>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1"/>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1"/>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1"/>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1"/>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1"/>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1"/>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1"/>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1"/>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1"/>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1"/>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1"/>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1"/>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1"/>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1"/>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1"/>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1"/>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1"/>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1"/>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1"/>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1"/>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1"/>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1"/>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1"/>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1"/>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1"/>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1"/>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1"/>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1"/>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1"/>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1"/>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1"/>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1"/>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1"/>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1"/>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1"/>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1"/>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1"/>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1"/>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1"/>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1"/>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1"/>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1"/>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1"/>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1"/>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1"/>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1"/>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1"/>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1"/>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1"/>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1"/>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1"/>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1"/>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1"/>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1"/>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1"/>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1"/>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1"/>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1"/>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1"/>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1"/>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1"/>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1"/>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1"/>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1"/>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1"/>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1"/>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1"/>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1"/>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1"/>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1"/>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1"/>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1"/>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1"/>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1"/>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1"/>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1"/>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1"/>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1"/>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1"/>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1"/>
            <p:cNvSpPr/>
            <p:nvPr/>
          </p:nvSpPr>
          <p:spPr>
            <a:xfrm>
              <a:off x="1289695" y="695943"/>
              <a:ext cx="706" cy="471"/>
            </a:xfrm>
            <a:custGeom>
              <a:avLst/>
              <a:gdLst/>
              <a:ahLst/>
              <a:cxnLst/>
              <a:rect l="l" t="t" r="r" b="b"/>
              <a:pathLst>
                <a:path w="12" h="8" extrusionOk="0">
                  <a:moveTo>
                    <a:pt x="11" y="8"/>
                  </a:move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1"/>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1"/>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1"/>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1"/>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1"/>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1"/>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1"/>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1"/>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1"/>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1"/>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1"/>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1"/>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1"/>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1"/>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1"/>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1"/>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1"/>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1"/>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1"/>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1"/>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1"/>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1"/>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1"/>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1"/>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1"/>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1"/>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1"/>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1"/>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1"/>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1"/>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1"/>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1"/>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1"/>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1"/>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1"/>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1"/>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1"/>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1"/>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1"/>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1"/>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1"/>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1"/>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1"/>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1"/>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1"/>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1"/>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1"/>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1"/>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1"/>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1"/>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1"/>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1"/>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1"/>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1"/>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1"/>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1"/>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1"/>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1"/>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1"/>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1"/>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1"/>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1"/>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1"/>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1"/>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1"/>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1"/>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1"/>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11"/>
          <p:cNvSpPr/>
          <p:nvPr/>
        </p:nvSpPr>
        <p:spPr>
          <a:xfrm rot="1447754">
            <a:off x="8010785" y="1715219"/>
            <a:ext cx="2379940" cy="4205530"/>
          </a:xfrm>
          <a:custGeom>
            <a:avLst/>
            <a:gdLst/>
            <a:ahLst/>
            <a:cxnLst/>
            <a:rect l="l" t="t" r="r" b="b"/>
            <a:pathLst>
              <a:path w="28131" h="24214" extrusionOk="0">
                <a:moveTo>
                  <a:pt x="8357" y="1"/>
                </a:moveTo>
                <a:cubicBezTo>
                  <a:pt x="5948" y="1"/>
                  <a:pt x="3709" y="178"/>
                  <a:pt x="2534" y="681"/>
                </a:cubicBezTo>
                <a:cubicBezTo>
                  <a:pt x="584" y="1517"/>
                  <a:pt x="1" y="3343"/>
                  <a:pt x="686" y="4920"/>
                </a:cubicBezTo>
                <a:cubicBezTo>
                  <a:pt x="1816" y="7523"/>
                  <a:pt x="5728" y="7945"/>
                  <a:pt x="6943" y="10399"/>
                </a:cubicBezTo>
                <a:cubicBezTo>
                  <a:pt x="8087" y="12716"/>
                  <a:pt x="5054" y="13284"/>
                  <a:pt x="5230" y="15998"/>
                </a:cubicBezTo>
                <a:cubicBezTo>
                  <a:pt x="5428" y="19108"/>
                  <a:pt x="9715" y="23159"/>
                  <a:pt x="14247" y="24028"/>
                </a:cubicBezTo>
                <a:cubicBezTo>
                  <a:pt x="14901" y="24154"/>
                  <a:pt x="15559" y="24213"/>
                  <a:pt x="16214" y="24213"/>
                </a:cubicBezTo>
                <a:cubicBezTo>
                  <a:pt x="21676" y="24213"/>
                  <a:pt x="26912" y="20078"/>
                  <a:pt x="27430" y="15763"/>
                </a:cubicBezTo>
                <a:cubicBezTo>
                  <a:pt x="28130" y="9918"/>
                  <a:pt x="25222" y="3127"/>
                  <a:pt x="17599" y="772"/>
                </a:cubicBezTo>
                <a:cubicBezTo>
                  <a:pt x="16606" y="467"/>
                  <a:pt x="12258" y="1"/>
                  <a:pt x="835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nvGrpSpPr>
          <p:cNvPr id="1226" name="Google Shape;1226;p11"/>
          <p:cNvGrpSpPr/>
          <p:nvPr/>
        </p:nvGrpSpPr>
        <p:grpSpPr>
          <a:xfrm>
            <a:off x="8332545" y="3653370"/>
            <a:ext cx="457898" cy="456314"/>
            <a:chOff x="2304594" y="2493825"/>
            <a:chExt cx="579837" cy="577832"/>
          </a:xfrm>
        </p:grpSpPr>
        <p:sp>
          <p:nvSpPr>
            <p:cNvPr id="1227" name="Google Shape;1227;p11"/>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1"/>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1"/>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1"/>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1"/>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1"/>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1"/>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1"/>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1"/>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1"/>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1"/>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1"/>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1"/>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1"/>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1"/>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1"/>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1"/>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1"/>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1"/>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7" name="Google Shape;1247;p11"/>
          <p:cNvSpPr/>
          <p:nvPr/>
        </p:nvSpPr>
        <p:spPr>
          <a:xfrm>
            <a:off x="8502076" y="2476486"/>
            <a:ext cx="366489" cy="572708"/>
          </a:xfrm>
          <a:custGeom>
            <a:avLst/>
            <a:gdLst/>
            <a:ahLst/>
            <a:cxnLst/>
            <a:rect l="l" t="t" r="r" b="b"/>
            <a:pathLst>
              <a:path w="8662" h="13536" extrusionOk="0">
                <a:moveTo>
                  <a:pt x="4332" y="8226"/>
                </a:moveTo>
                <a:cubicBezTo>
                  <a:pt x="4339" y="8226"/>
                  <a:pt x="4346" y="8226"/>
                  <a:pt x="4353" y="8226"/>
                </a:cubicBezTo>
                <a:cubicBezTo>
                  <a:pt x="4771" y="8240"/>
                  <a:pt x="5123" y="8614"/>
                  <a:pt x="5108" y="9032"/>
                </a:cubicBezTo>
                <a:cubicBezTo>
                  <a:pt x="5098" y="9326"/>
                  <a:pt x="4925" y="9579"/>
                  <a:pt x="4679" y="9704"/>
                </a:cubicBezTo>
                <a:lnTo>
                  <a:pt x="5428" y="11200"/>
                </a:lnTo>
                <a:cubicBezTo>
                  <a:pt x="5468" y="11280"/>
                  <a:pt x="5409" y="11372"/>
                  <a:pt x="5325" y="11372"/>
                </a:cubicBezTo>
                <a:lnTo>
                  <a:pt x="3337" y="11372"/>
                </a:lnTo>
                <a:cubicBezTo>
                  <a:pt x="3253" y="11372"/>
                  <a:pt x="3194" y="11280"/>
                  <a:pt x="3234" y="11200"/>
                </a:cubicBezTo>
                <a:lnTo>
                  <a:pt x="3982" y="9704"/>
                </a:lnTo>
                <a:cubicBezTo>
                  <a:pt x="3725" y="9575"/>
                  <a:pt x="3549" y="9311"/>
                  <a:pt x="3549" y="9007"/>
                </a:cubicBezTo>
                <a:cubicBezTo>
                  <a:pt x="3549" y="8574"/>
                  <a:pt x="3898" y="8226"/>
                  <a:pt x="4332" y="8226"/>
                </a:cubicBezTo>
                <a:close/>
                <a:moveTo>
                  <a:pt x="4052" y="1"/>
                </a:moveTo>
                <a:cubicBezTo>
                  <a:pt x="2427" y="1"/>
                  <a:pt x="1104" y="1321"/>
                  <a:pt x="1104" y="2946"/>
                </a:cubicBezTo>
                <a:lnTo>
                  <a:pt x="1104" y="3506"/>
                </a:lnTo>
                <a:lnTo>
                  <a:pt x="2090" y="3506"/>
                </a:lnTo>
                <a:lnTo>
                  <a:pt x="2090" y="2946"/>
                </a:lnTo>
                <a:cubicBezTo>
                  <a:pt x="2090" y="1863"/>
                  <a:pt x="2970" y="987"/>
                  <a:pt x="4052" y="987"/>
                </a:cubicBezTo>
                <a:lnTo>
                  <a:pt x="4610" y="987"/>
                </a:lnTo>
                <a:cubicBezTo>
                  <a:pt x="5692" y="987"/>
                  <a:pt x="6572" y="1863"/>
                  <a:pt x="6572" y="2946"/>
                </a:cubicBezTo>
                <a:lnTo>
                  <a:pt x="6572" y="5823"/>
                </a:lnTo>
                <a:lnTo>
                  <a:pt x="543" y="5823"/>
                </a:lnTo>
                <a:cubicBezTo>
                  <a:pt x="242" y="5823"/>
                  <a:pt x="0" y="6040"/>
                  <a:pt x="0" y="6307"/>
                </a:cubicBezTo>
                <a:lnTo>
                  <a:pt x="0" y="13051"/>
                </a:lnTo>
                <a:cubicBezTo>
                  <a:pt x="0" y="13319"/>
                  <a:pt x="242" y="13535"/>
                  <a:pt x="543" y="13535"/>
                </a:cubicBezTo>
                <a:lnTo>
                  <a:pt x="8119" y="13535"/>
                </a:lnTo>
                <a:cubicBezTo>
                  <a:pt x="8420" y="13535"/>
                  <a:pt x="8662" y="13319"/>
                  <a:pt x="8662" y="13051"/>
                </a:cubicBezTo>
                <a:lnTo>
                  <a:pt x="8662" y="6307"/>
                </a:lnTo>
                <a:cubicBezTo>
                  <a:pt x="8662" y="6040"/>
                  <a:pt x="8420" y="5823"/>
                  <a:pt x="8119" y="5823"/>
                </a:cubicBezTo>
                <a:lnTo>
                  <a:pt x="7558" y="5823"/>
                </a:lnTo>
                <a:lnTo>
                  <a:pt x="7558" y="2946"/>
                </a:lnTo>
                <a:cubicBezTo>
                  <a:pt x="7558" y="1321"/>
                  <a:pt x="6234" y="1"/>
                  <a:pt x="46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49"/>
        <p:cNvGrpSpPr/>
        <p:nvPr/>
      </p:nvGrpSpPr>
      <p:grpSpPr>
        <a:xfrm>
          <a:off x="0" y="0"/>
          <a:ext cx="0" cy="0"/>
          <a:chOff x="0" y="0"/>
          <a:chExt cx="0" cy="0"/>
        </a:xfrm>
      </p:grpSpPr>
      <p:sp>
        <p:nvSpPr>
          <p:cNvPr id="1250" name="Google Shape;1250;p13"/>
          <p:cNvSpPr txBox="1">
            <a:spLocks noGrp="1"/>
          </p:cNvSpPr>
          <p:nvPr>
            <p:ph type="title"/>
          </p:nvPr>
        </p:nvSpPr>
        <p:spPr>
          <a:xfrm>
            <a:off x="667325" y="1975728"/>
            <a:ext cx="242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a:endParaRPr/>
          </a:p>
        </p:txBody>
      </p:sp>
      <p:sp>
        <p:nvSpPr>
          <p:cNvPr id="1251" name="Google Shape;1251;p13"/>
          <p:cNvSpPr txBox="1">
            <a:spLocks noGrp="1"/>
          </p:cNvSpPr>
          <p:nvPr>
            <p:ph type="title" idx="2" hasCustomPrompt="1"/>
          </p:nvPr>
        </p:nvSpPr>
        <p:spPr>
          <a:xfrm>
            <a:off x="1643525" y="1454548"/>
            <a:ext cx="49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52" name="Google Shape;1252;p13"/>
          <p:cNvSpPr txBox="1">
            <a:spLocks noGrp="1"/>
          </p:cNvSpPr>
          <p:nvPr>
            <p:ph type="subTitle" idx="1"/>
          </p:nvPr>
        </p:nvSpPr>
        <p:spPr>
          <a:xfrm>
            <a:off x="760250" y="2291900"/>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253" name="Google Shape;1253;p13"/>
          <p:cNvSpPr txBox="1">
            <a:spLocks noGrp="1"/>
          </p:cNvSpPr>
          <p:nvPr>
            <p:ph type="title" idx="3"/>
          </p:nvPr>
        </p:nvSpPr>
        <p:spPr>
          <a:xfrm>
            <a:off x="3386809" y="1975728"/>
            <a:ext cx="237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a:endParaRPr/>
          </a:p>
        </p:txBody>
      </p:sp>
      <p:sp>
        <p:nvSpPr>
          <p:cNvPr id="1254" name="Google Shape;1254;p13"/>
          <p:cNvSpPr txBox="1">
            <a:spLocks noGrp="1"/>
          </p:cNvSpPr>
          <p:nvPr>
            <p:ph type="title" idx="4" hasCustomPrompt="1"/>
          </p:nvPr>
        </p:nvSpPr>
        <p:spPr>
          <a:xfrm>
            <a:off x="4397413" y="1454548"/>
            <a:ext cx="49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55" name="Google Shape;1255;p13"/>
          <p:cNvSpPr txBox="1">
            <a:spLocks noGrp="1"/>
          </p:cNvSpPr>
          <p:nvPr>
            <p:ph type="subTitle" idx="5"/>
          </p:nvPr>
        </p:nvSpPr>
        <p:spPr>
          <a:xfrm>
            <a:off x="3527100" y="2291900"/>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256" name="Google Shape;1256;p13"/>
          <p:cNvSpPr txBox="1">
            <a:spLocks noGrp="1"/>
          </p:cNvSpPr>
          <p:nvPr>
            <p:ph type="title" idx="6"/>
          </p:nvPr>
        </p:nvSpPr>
        <p:spPr>
          <a:xfrm>
            <a:off x="6084450" y="1975728"/>
            <a:ext cx="237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a:endParaRPr/>
          </a:p>
        </p:txBody>
      </p:sp>
      <p:sp>
        <p:nvSpPr>
          <p:cNvPr id="1257" name="Google Shape;1257;p13"/>
          <p:cNvSpPr txBox="1">
            <a:spLocks noGrp="1"/>
          </p:cNvSpPr>
          <p:nvPr>
            <p:ph type="title" idx="7" hasCustomPrompt="1"/>
          </p:nvPr>
        </p:nvSpPr>
        <p:spPr>
          <a:xfrm>
            <a:off x="7038300" y="1454548"/>
            <a:ext cx="495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58" name="Google Shape;1258;p13"/>
          <p:cNvSpPr txBox="1">
            <a:spLocks noGrp="1"/>
          </p:cNvSpPr>
          <p:nvPr>
            <p:ph type="subTitle" idx="8"/>
          </p:nvPr>
        </p:nvSpPr>
        <p:spPr>
          <a:xfrm>
            <a:off x="6168001" y="2291900"/>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259" name="Google Shape;1259;p13"/>
          <p:cNvSpPr txBox="1">
            <a:spLocks noGrp="1"/>
          </p:cNvSpPr>
          <p:nvPr>
            <p:ph type="title" idx="9"/>
          </p:nvPr>
        </p:nvSpPr>
        <p:spPr>
          <a:xfrm>
            <a:off x="2011934" y="3612728"/>
            <a:ext cx="2422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a:endParaRPr/>
          </a:p>
        </p:txBody>
      </p:sp>
      <p:sp>
        <p:nvSpPr>
          <p:cNvPr id="1260" name="Google Shape;1260;p13"/>
          <p:cNvSpPr txBox="1">
            <a:spLocks noGrp="1"/>
          </p:cNvSpPr>
          <p:nvPr>
            <p:ph type="title" idx="13" hasCustomPrompt="1"/>
          </p:nvPr>
        </p:nvSpPr>
        <p:spPr>
          <a:xfrm>
            <a:off x="3022350" y="3103999"/>
            <a:ext cx="4959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61" name="Google Shape;1261;p13"/>
          <p:cNvSpPr txBox="1">
            <a:spLocks noGrp="1"/>
          </p:cNvSpPr>
          <p:nvPr>
            <p:ph type="subTitle" idx="14"/>
          </p:nvPr>
        </p:nvSpPr>
        <p:spPr>
          <a:xfrm>
            <a:off x="2196558" y="3930112"/>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262" name="Google Shape;1262;p13"/>
          <p:cNvSpPr txBox="1">
            <a:spLocks noGrp="1"/>
          </p:cNvSpPr>
          <p:nvPr>
            <p:ph type="title" idx="15"/>
          </p:nvPr>
        </p:nvSpPr>
        <p:spPr>
          <a:xfrm>
            <a:off x="4735668" y="3612728"/>
            <a:ext cx="2370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Bellota"/>
              <a:buNone/>
              <a:defRPr sz="1800">
                <a:solidFill>
                  <a:schemeClr val="lt2"/>
                </a:solidFill>
              </a:defRPr>
            </a:lvl1pPr>
            <a:lvl2pPr lvl="1" rtl="0">
              <a:spcBef>
                <a:spcPts val="0"/>
              </a:spcBef>
              <a:spcAft>
                <a:spcPts val="0"/>
              </a:spcAft>
              <a:buSzPts val="2400"/>
              <a:buFont typeface="Bellota"/>
              <a:buNone/>
              <a:defRPr sz="2400" b="1">
                <a:latin typeface="Bellota"/>
                <a:ea typeface="Bellota"/>
                <a:cs typeface="Bellota"/>
                <a:sym typeface="Bellota"/>
              </a:defRPr>
            </a:lvl2pPr>
            <a:lvl3pPr lvl="2" rtl="0">
              <a:spcBef>
                <a:spcPts val="0"/>
              </a:spcBef>
              <a:spcAft>
                <a:spcPts val="0"/>
              </a:spcAft>
              <a:buSzPts val="2400"/>
              <a:buFont typeface="Bellota"/>
              <a:buNone/>
              <a:defRPr sz="2400" b="1">
                <a:latin typeface="Bellota"/>
                <a:ea typeface="Bellota"/>
                <a:cs typeface="Bellota"/>
                <a:sym typeface="Bellota"/>
              </a:defRPr>
            </a:lvl3pPr>
            <a:lvl4pPr lvl="3" rtl="0">
              <a:spcBef>
                <a:spcPts val="0"/>
              </a:spcBef>
              <a:spcAft>
                <a:spcPts val="0"/>
              </a:spcAft>
              <a:buSzPts val="2400"/>
              <a:buFont typeface="Bellota"/>
              <a:buNone/>
              <a:defRPr sz="2400" b="1">
                <a:latin typeface="Bellota"/>
                <a:ea typeface="Bellota"/>
                <a:cs typeface="Bellota"/>
                <a:sym typeface="Bellota"/>
              </a:defRPr>
            </a:lvl4pPr>
            <a:lvl5pPr lvl="4" rtl="0">
              <a:spcBef>
                <a:spcPts val="0"/>
              </a:spcBef>
              <a:spcAft>
                <a:spcPts val="0"/>
              </a:spcAft>
              <a:buSzPts val="2400"/>
              <a:buFont typeface="Bellota"/>
              <a:buNone/>
              <a:defRPr sz="2400" b="1">
                <a:latin typeface="Bellota"/>
                <a:ea typeface="Bellota"/>
                <a:cs typeface="Bellota"/>
                <a:sym typeface="Bellota"/>
              </a:defRPr>
            </a:lvl5pPr>
            <a:lvl6pPr lvl="5" rtl="0">
              <a:spcBef>
                <a:spcPts val="0"/>
              </a:spcBef>
              <a:spcAft>
                <a:spcPts val="0"/>
              </a:spcAft>
              <a:buSzPts val="2400"/>
              <a:buFont typeface="Bellota"/>
              <a:buNone/>
              <a:defRPr sz="2400" b="1">
                <a:latin typeface="Bellota"/>
                <a:ea typeface="Bellota"/>
                <a:cs typeface="Bellota"/>
                <a:sym typeface="Bellota"/>
              </a:defRPr>
            </a:lvl6pPr>
            <a:lvl7pPr lvl="6" rtl="0">
              <a:spcBef>
                <a:spcPts val="0"/>
              </a:spcBef>
              <a:spcAft>
                <a:spcPts val="0"/>
              </a:spcAft>
              <a:buSzPts val="2400"/>
              <a:buFont typeface="Bellota"/>
              <a:buNone/>
              <a:defRPr sz="2400" b="1">
                <a:latin typeface="Bellota"/>
                <a:ea typeface="Bellota"/>
                <a:cs typeface="Bellota"/>
                <a:sym typeface="Bellota"/>
              </a:defRPr>
            </a:lvl7pPr>
            <a:lvl8pPr lvl="7" rtl="0">
              <a:spcBef>
                <a:spcPts val="0"/>
              </a:spcBef>
              <a:spcAft>
                <a:spcPts val="0"/>
              </a:spcAft>
              <a:buSzPts val="2400"/>
              <a:buFont typeface="Bellota"/>
              <a:buNone/>
              <a:defRPr sz="2400" b="1">
                <a:latin typeface="Bellota"/>
                <a:ea typeface="Bellota"/>
                <a:cs typeface="Bellota"/>
                <a:sym typeface="Bellota"/>
              </a:defRPr>
            </a:lvl8pPr>
            <a:lvl9pPr lvl="8" rtl="0">
              <a:spcBef>
                <a:spcPts val="0"/>
              </a:spcBef>
              <a:spcAft>
                <a:spcPts val="0"/>
              </a:spcAft>
              <a:buSzPts val="2400"/>
              <a:buFont typeface="Bellota"/>
              <a:buNone/>
              <a:defRPr sz="2400" b="1">
                <a:latin typeface="Bellota"/>
                <a:ea typeface="Bellota"/>
                <a:cs typeface="Bellota"/>
                <a:sym typeface="Bellota"/>
              </a:defRPr>
            </a:lvl9pPr>
          </a:lstStyle>
          <a:p>
            <a:endParaRPr/>
          </a:p>
        </p:txBody>
      </p:sp>
      <p:sp>
        <p:nvSpPr>
          <p:cNvPr id="1263" name="Google Shape;1263;p13"/>
          <p:cNvSpPr txBox="1">
            <a:spLocks noGrp="1"/>
          </p:cNvSpPr>
          <p:nvPr>
            <p:ph type="title" idx="16" hasCustomPrompt="1"/>
          </p:nvPr>
        </p:nvSpPr>
        <p:spPr>
          <a:xfrm>
            <a:off x="5909602" y="3101537"/>
            <a:ext cx="495900" cy="52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Font typeface="Bellota"/>
              <a:buNone/>
              <a:defRPr sz="2400">
                <a:solidFill>
                  <a:srgbClr val="FFFFFF"/>
                </a:solidFill>
              </a:defRPr>
            </a:lvl1pPr>
            <a:lvl2pPr lvl="1" rtl="0">
              <a:spcBef>
                <a:spcPts val="0"/>
              </a:spcBef>
              <a:spcAft>
                <a:spcPts val="0"/>
              </a:spcAft>
              <a:buSzPts val="3000"/>
              <a:buFont typeface="Bellota"/>
              <a:buNone/>
              <a:defRPr sz="3000" b="1">
                <a:latin typeface="Bellota"/>
                <a:ea typeface="Bellota"/>
                <a:cs typeface="Bellota"/>
                <a:sym typeface="Bellota"/>
              </a:defRPr>
            </a:lvl2pPr>
            <a:lvl3pPr lvl="2" rtl="0">
              <a:spcBef>
                <a:spcPts val="0"/>
              </a:spcBef>
              <a:spcAft>
                <a:spcPts val="0"/>
              </a:spcAft>
              <a:buSzPts val="3000"/>
              <a:buFont typeface="Bellota"/>
              <a:buNone/>
              <a:defRPr sz="3000" b="1">
                <a:latin typeface="Bellota"/>
                <a:ea typeface="Bellota"/>
                <a:cs typeface="Bellota"/>
                <a:sym typeface="Bellota"/>
              </a:defRPr>
            </a:lvl3pPr>
            <a:lvl4pPr lvl="3" rtl="0">
              <a:spcBef>
                <a:spcPts val="0"/>
              </a:spcBef>
              <a:spcAft>
                <a:spcPts val="0"/>
              </a:spcAft>
              <a:buSzPts val="3000"/>
              <a:buFont typeface="Bellota"/>
              <a:buNone/>
              <a:defRPr sz="3000" b="1">
                <a:latin typeface="Bellota"/>
                <a:ea typeface="Bellota"/>
                <a:cs typeface="Bellota"/>
                <a:sym typeface="Bellota"/>
              </a:defRPr>
            </a:lvl4pPr>
            <a:lvl5pPr lvl="4" rtl="0">
              <a:spcBef>
                <a:spcPts val="0"/>
              </a:spcBef>
              <a:spcAft>
                <a:spcPts val="0"/>
              </a:spcAft>
              <a:buSzPts val="3000"/>
              <a:buFont typeface="Bellota"/>
              <a:buNone/>
              <a:defRPr sz="3000" b="1">
                <a:latin typeface="Bellota"/>
                <a:ea typeface="Bellota"/>
                <a:cs typeface="Bellota"/>
                <a:sym typeface="Bellota"/>
              </a:defRPr>
            </a:lvl5pPr>
            <a:lvl6pPr lvl="5" rtl="0">
              <a:spcBef>
                <a:spcPts val="0"/>
              </a:spcBef>
              <a:spcAft>
                <a:spcPts val="0"/>
              </a:spcAft>
              <a:buSzPts val="3000"/>
              <a:buFont typeface="Bellota"/>
              <a:buNone/>
              <a:defRPr sz="3000" b="1">
                <a:latin typeface="Bellota"/>
                <a:ea typeface="Bellota"/>
                <a:cs typeface="Bellota"/>
                <a:sym typeface="Bellota"/>
              </a:defRPr>
            </a:lvl6pPr>
            <a:lvl7pPr lvl="6" rtl="0">
              <a:spcBef>
                <a:spcPts val="0"/>
              </a:spcBef>
              <a:spcAft>
                <a:spcPts val="0"/>
              </a:spcAft>
              <a:buSzPts val="3000"/>
              <a:buFont typeface="Bellota"/>
              <a:buNone/>
              <a:defRPr sz="3000" b="1">
                <a:latin typeface="Bellota"/>
                <a:ea typeface="Bellota"/>
                <a:cs typeface="Bellota"/>
                <a:sym typeface="Bellota"/>
              </a:defRPr>
            </a:lvl7pPr>
            <a:lvl8pPr lvl="7" rtl="0">
              <a:spcBef>
                <a:spcPts val="0"/>
              </a:spcBef>
              <a:spcAft>
                <a:spcPts val="0"/>
              </a:spcAft>
              <a:buSzPts val="3000"/>
              <a:buFont typeface="Bellota"/>
              <a:buNone/>
              <a:defRPr sz="3000" b="1">
                <a:latin typeface="Bellota"/>
                <a:ea typeface="Bellota"/>
                <a:cs typeface="Bellota"/>
                <a:sym typeface="Bellota"/>
              </a:defRPr>
            </a:lvl8pPr>
            <a:lvl9pPr lvl="8" rtl="0">
              <a:spcBef>
                <a:spcPts val="0"/>
              </a:spcBef>
              <a:spcAft>
                <a:spcPts val="0"/>
              </a:spcAft>
              <a:buSzPts val="3000"/>
              <a:buFont typeface="Bellota"/>
              <a:buNone/>
              <a:defRPr sz="3000" b="1">
                <a:latin typeface="Bellota"/>
                <a:ea typeface="Bellota"/>
                <a:cs typeface="Bellota"/>
                <a:sym typeface="Bellota"/>
              </a:defRPr>
            </a:lvl9pPr>
          </a:lstStyle>
          <a:p>
            <a:r>
              <a:t>xx%</a:t>
            </a:r>
          </a:p>
        </p:txBody>
      </p:sp>
      <p:sp>
        <p:nvSpPr>
          <p:cNvPr id="1264" name="Google Shape;1264;p13"/>
          <p:cNvSpPr txBox="1">
            <a:spLocks noGrp="1"/>
          </p:cNvSpPr>
          <p:nvPr>
            <p:ph type="subTitle" idx="17"/>
          </p:nvPr>
        </p:nvSpPr>
        <p:spPr>
          <a:xfrm>
            <a:off x="5099395" y="3930112"/>
            <a:ext cx="2175600" cy="69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300">
                <a:latin typeface="Poppins Light"/>
                <a:ea typeface="Poppins Light"/>
                <a:cs typeface="Poppins Light"/>
                <a:sym typeface="Poppins Light"/>
              </a:defRPr>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1265" name="Google Shape;1265;p13"/>
          <p:cNvSpPr txBox="1">
            <a:spLocks noGrp="1"/>
          </p:cNvSpPr>
          <p:nvPr>
            <p:ph type="title" idx="18"/>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6" name="Google Shape;1266;p13"/>
          <p:cNvSpPr/>
          <p:nvPr/>
        </p:nvSpPr>
        <p:spPr>
          <a:xfrm rot="-6292882">
            <a:off x="7472774" y="3604668"/>
            <a:ext cx="3850664" cy="3986217"/>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7" name="Google Shape;1267;p13"/>
          <p:cNvGrpSpPr/>
          <p:nvPr/>
        </p:nvGrpSpPr>
        <p:grpSpPr>
          <a:xfrm rot="-3994402">
            <a:off x="8356452" y="222209"/>
            <a:ext cx="1598776" cy="1077655"/>
            <a:chOff x="906872" y="677935"/>
            <a:chExt cx="624516" cy="420955"/>
          </a:xfrm>
        </p:grpSpPr>
        <p:sp>
          <p:nvSpPr>
            <p:cNvPr id="1268" name="Google Shape;1268;p13"/>
            <p:cNvSpPr/>
            <p:nvPr/>
          </p:nvSpPr>
          <p:spPr>
            <a:xfrm>
              <a:off x="906872" y="677935"/>
              <a:ext cx="624516" cy="420954"/>
            </a:xfrm>
            <a:custGeom>
              <a:avLst/>
              <a:gdLst/>
              <a:ahLst/>
              <a:cxnLst/>
              <a:rect l="l" t="t" r="r" b="b"/>
              <a:pathLst>
                <a:path w="10612" h="7153" extrusionOk="0">
                  <a:moveTo>
                    <a:pt x="5599" y="255"/>
                  </a:moveTo>
                  <a:cubicBezTo>
                    <a:pt x="5600" y="256"/>
                    <a:pt x="5600" y="256"/>
                    <a:pt x="5601" y="256"/>
                  </a:cubicBezTo>
                  <a:lnTo>
                    <a:pt x="5601" y="256"/>
                  </a:lnTo>
                  <a:cubicBezTo>
                    <a:pt x="5604" y="256"/>
                    <a:pt x="5607" y="256"/>
                    <a:pt x="5611" y="255"/>
                  </a:cubicBezTo>
                  <a:lnTo>
                    <a:pt x="5611" y="255"/>
                  </a:lnTo>
                  <a:lnTo>
                    <a:pt x="5606" y="258"/>
                  </a:lnTo>
                  <a:lnTo>
                    <a:pt x="5606" y="258"/>
                  </a:lnTo>
                  <a:cubicBezTo>
                    <a:pt x="5604" y="257"/>
                    <a:pt x="5602" y="257"/>
                    <a:pt x="5601" y="256"/>
                  </a:cubicBezTo>
                  <a:lnTo>
                    <a:pt x="5601" y="256"/>
                  </a:lnTo>
                  <a:cubicBezTo>
                    <a:pt x="5600" y="256"/>
                    <a:pt x="5599" y="256"/>
                    <a:pt x="5598" y="256"/>
                  </a:cubicBezTo>
                  <a:lnTo>
                    <a:pt x="5598" y="256"/>
                  </a:lnTo>
                  <a:lnTo>
                    <a:pt x="5596" y="255"/>
                  </a:lnTo>
                  <a:close/>
                  <a:moveTo>
                    <a:pt x="4862" y="319"/>
                  </a:moveTo>
                  <a:cubicBezTo>
                    <a:pt x="4861" y="319"/>
                    <a:pt x="4859" y="321"/>
                    <a:pt x="4859" y="321"/>
                  </a:cubicBezTo>
                  <a:lnTo>
                    <a:pt x="4863" y="321"/>
                  </a:lnTo>
                  <a:cubicBezTo>
                    <a:pt x="4863" y="320"/>
                    <a:pt x="4862" y="319"/>
                    <a:pt x="4862" y="319"/>
                  </a:cubicBezTo>
                  <a:close/>
                  <a:moveTo>
                    <a:pt x="7103" y="405"/>
                  </a:moveTo>
                  <a:lnTo>
                    <a:pt x="7103" y="405"/>
                  </a:lnTo>
                  <a:cubicBezTo>
                    <a:pt x="7105" y="407"/>
                    <a:pt x="7107" y="408"/>
                    <a:pt x="7109" y="409"/>
                  </a:cubicBezTo>
                  <a:lnTo>
                    <a:pt x="7109" y="409"/>
                  </a:lnTo>
                  <a:cubicBezTo>
                    <a:pt x="7106" y="409"/>
                    <a:pt x="7103" y="409"/>
                    <a:pt x="7103" y="405"/>
                  </a:cubicBezTo>
                  <a:close/>
                  <a:moveTo>
                    <a:pt x="2820" y="948"/>
                  </a:moveTo>
                  <a:cubicBezTo>
                    <a:pt x="2820" y="948"/>
                    <a:pt x="2820" y="948"/>
                    <a:pt x="2820" y="948"/>
                  </a:cubicBezTo>
                  <a:lnTo>
                    <a:pt x="2820" y="948"/>
                  </a:lnTo>
                  <a:cubicBezTo>
                    <a:pt x="2821" y="948"/>
                    <a:pt x="2822" y="948"/>
                    <a:pt x="2823" y="948"/>
                  </a:cubicBezTo>
                  <a:close/>
                  <a:moveTo>
                    <a:pt x="2524" y="1101"/>
                  </a:moveTo>
                  <a:cubicBezTo>
                    <a:pt x="2524" y="1101"/>
                    <a:pt x="2525" y="1101"/>
                    <a:pt x="2526" y="1101"/>
                  </a:cubicBezTo>
                  <a:lnTo>
                    <a:pt x="2526" y="1101"/>
                  </a:lnTo>
                  <a:cubicBezTo>
                    <a:pt x="2523" y="1101"/>
                    <a:pt x="2515" y="1106"/>
                    <a:pt x="2515" y="1106"/>
                  </a:cubicBezTo>
                  <a:cubicBezTo>
                    <a:pt x="2518" y="1103"/>
                    <a:pt x="2521" y="1101"/>
                    <a:pt x="2524" y="1101"/>
                  </a:cubicBezTo>
                  <a:close/>
                  <a:moveTo>
                    <a:pt x="1221" y="2048"/>
                  </a:moveTo>
                  <a:cubicBezTo>
                    <a:pt x="1221" y="2050"/>
                    <a:pt x="1219" y="2053"/>
                    <a:pt x="1217" y="2054"/>
                  </a:cubicBezTo>
                  <a:lnTo>
                    <a:pt x="1217" y="2054"/>
                  </a:lnTo>
                  <a:cubicBezTo>
                    <a:pt x="1217" y="2054"/>
                    <a:pt x="1217" y="2054"/>
                    <a:pt x="1217" y="2054"/>
                  </a:cubicBezTo>
                  <a:cubicBezTo>
                    <a:pt x="1217" y="2054"/>
                    <a:pt x="1217" y="2054"/>
                    <a:pt x="1217" y="2054"/>
                  </a:cubicBezTo>
                  <a:lnTo>
                    <a:pt x="1217" y="2054"/>
                  </a:lnTo>
                  <a:cubicBezTo>
                    <a:pt x="1218" y="2052"/>
                    <a:pt x="1220" y="2050"/>
                    <a:pt x="1221" y="2048"/>
                  </a:cubicBezTo>
                  <a:close/>
                  <a:moveTo>
                    <a:pt x="9009" y="1025"/>
                  </a:moveTo>
                  <a:cubicBezTo>
                    <a:pt x="9043" y="1029"/>
                    <a:pt x="9090" y="1033"/>
                    <a:pt x="9119" y="1033"/>
                  </a:cubicBezTo>
                  <a:cubicBezTo>
                    <a:pt x="9123" y="1034"/>
                    <a:pt x="9128" y="1035"/>
                    <a:pt x="9133" y="1035"/>
                  </a:cubicBezTo>
                  <a:cubicBezTo>
                    <a:pt x="9137" y="1035"/>
                    <a:pt x="9142" y="1034"/>
                    <a:pt x="9146" y="1033"/>
                  </a:cubicBezTo>
                  <a:cubicBezTo>
                    <a:pt x="9237" y="1043"/>
                    <a:pt x="9317" y="1058"/>
                    <a:pt x="9410" y="1062"/>
                  </a:cubicBezTo>
                  <a:lnTo>
                    <a:pt x="9410" y="1069"/>
                  </a:lnTo>
                  <a:cubicBezTo>
                    <a:pt x="9422" y="1069"/>
                    <a:pt x="9432" y="1073"/>
                    <a:pt x="9439" y="1073"/>
                  </a:cubicBezTo>
                  <a:cubicBezTo>
                    <a:pt x="9442" y="1073"/>
                    <a:pt x="9445" y="1072"/>
                    <a:pt x="9446" y="1069"/>
                  </a:cubicBezTo>
                  <a:lnTo>
                    <a:pt x="9435" y="1069"/>
                  </a:lnTo>
                  <a:cubicBezTo>
                    <a:pt x="9440" y="1069"/>
                    <a:pt x="9443" y="1068"/>
                    <a:pt x="9445" y="1068"/>
                  </a:cubicBezTo>
                  <a:cubicBezTo>
                    <a:pt x="9446" y="1068"/>
                    <a:pt x="9446" y="1068"/>
                    <a:pt x="9446" y="1069"/>
                  </a:cubicBezTo>
                  <a:cubicBezTo>
                    <a:pt x="9468" y="1073"/>
                    <a:pt x="9505" y="1084"/>
                    <a:pt x="9537" y="1084"/>
                  </a:cubicBezTo>
                  <a:cubicBezTo>
                    <a:pt x="9721" y="1124"/>
                    <a:pt x="9908" y="1161"/>
                    <a:pt x="10080" y="1234"/>
                  </a:cubicBezTo>
                  <a:cubicBezTo>
                    <a:pt x="10458" y="1381"/>
                    <a:pt x="10469" y="1568"/>
                    <a:pt x="10268" y="1891"/>
                  </a:cubicBezTo>
                  <a:cubicBezTo>
                    <a:pt x="10210" y="1980"/>
                    <a:pt x="10148" y="2067"/>
                    <a:pt x="10082" y="2151"/>
                  </a:cubicBezTo>
                  <a:lnTo>
                    <a:pt x="10082" y="2151"/>
                  </a:lnTo>
                  <a:cubicBezTo>
                    <a:pt x="9808" y="1709"/>
                    <a:pt x="9433" y="1329"/>
                    <a:pt x="9009" y="1026"/>
                  </a:cubicBezTo>
                  <a:lnTo>
                    <a:pt x="9009" y="1026"/>
                  </a:lnTo>
                  <a:cubicBezTo>
                    <a:pt x="9009" y="1026"/>
                    <a:pt x="9009" y="1026"/>
                    <a:pt x="9009" y="1025"/>
                  </a:cubicBezTo>
                  <a:close/>
                  <a:moveTo>
                    <a:pt x="1808" y="3438"/>
                  </a:moveTo>
                  <a:lnTo>
                    <a:pt x="1808" y="3438"/>
                  </a:lnTo>
                  <a:cubicBezTo>
                    <a:pt x="1804" y="3441"/>
                    <a:pt x="1801" y="3441"/>
                    <a:pt x="1801" y="3441"/>
                  </a:cubicBezTo>
                  <a:cubicBezTo>
                    <a:pt x="1804" y="3438"/>
                    <a:pt x="1804" y="3438"/>
                    <a:pt x="1808" y="3438"/>
                  </a:cubicBezTo>
                  <a:close/>
                  <a:moveTo>
                    <a:pt x="1781" y="3462"/>
                  </a:moveTo>
                  <a:cubicBezTo>
                    <a:pt x="1782" y="3462"/>
                    <a:pt x="1782" y="3462"/>
                    <a:pt x="1782" y="3463"/>
                  </a:cubicBezTo>
                  <a:lnTo>
                    <a:pt x="1782" y="3463"/>
                  </a:lnTo>
                  <a:cubicBezTo>
                    <a:pt x="1774" y="3469"/>
                    <a:pt x="1765" y="3478"/>
                    <a:pt x="1760" y="3478"/>
                  </a:cubicBezTo>
                  <a:lnTo>
                    <a:pt x="1760" y="3478"/>
                  </a:lnTo>
                  <a:cubicBezTo>
                    <a:pt x="1763" y="3476"/>
                    <a:pt x="1777" y="3462"/>
                    <a:pt x="1781" y="3462"/>
                  </a:cubicBezTo>
                  <a:close/>
                  <a:moveTo>
                    <a:pt x="1758" y="3477"/>
                  </a:moveTo>
                  <a:cubicBezTo>
                    <a:pt x="1759" y="3477"/>
                    <a:pt x="1759" y="3477"/>
                    <a:pt x="1760" y="3478"/>
                  </a:cubicBezTo>
                  <a:cubicBezTo>
                    <a:pt x="1757" y="3482"/>
                    <a:pt x="1753" y="3482"/>
                    <a:pt x="1753" y="3482"/>
                  </a:cubicBezTo>
                  <a:cubicBezTo>
                    <a:pt x="1756" y="3479"/>
                    <a:pt x="1756" y="3477"/>
                    <a:pt x="1758" y="3477"/>
                  </a:cubicBezTo>
                  <a:close/>
                  <a:moveTo>
                    <a:pt x="10528" y="3727"/>
                  </a:moveTo>
                  <a:cubicBezTo>
                    <a:pt x="10528" y="3735"/>
                    <a:pt x="10527" y="3739"/>
                    <a:pt x="10524" y="3742"/>
                  </a:cubicBezTo>
                  <a:cubicBezTo>
                    <a:pt x="10524" y="3742"/>
                    <a:pt x="10524" y="3742"/>
                    <a:pt x="10523" y="3742"/>
                  </a:cubicBezTo>
                  <a:lnTo>
                    <a:pt x="10523" y="3742"/>
                  </a:lnTo>
                  <a:cubicBezTo>
                    <a:pt x="10524" y="3741"/>
                    <a:pt x="10524" y="3740"/>
                    <a:pt x="10524" y="3739"/>
                  </a:cubicBezTo>
                  <a:cubicBezTo>
                    <a:pt x="10527" y="3732"/>
                    <a:pt x="10528" y="3732"/>
                    <a:pt x="10528" y="3727"/>
                  </a:cubicBezTo>
                  <a:close/>
                  <a:moveTo>
                    <a:pt x="10304" y="4012"/>
                  </a:moveTo>
                  <a:cubicBezTo>
                    <a:pt x="10304" y="4014"/>
                    <a:pt x="10304" y="4016"/>
                    <a:pt x="10304" y="4018"/>
                  </a:cubicBezTo>
                  <a:cubicBezTo>
                    <a:pt x="10304" y="4016"/>
                    <a:pt x="10304" y="4014"/>
                    <a:pt x="10304" y="4012"/>
                  </a:cubicBezTo>
                  <a:close/>
                  <a:moveTo>
                    <a:pt x="10291" y="4217"/>
                  </a:moveTo>
                  <a:cubicBezTo>
                    <a:pt x="10292" y="4217"/>
                    <a:pt x="10290" y="4226"/>
                    <a:pt x="10290" y="4226"/>
                  </a:cubicBezTo>
                  <a:lnTo>
                    <a:pt x="10290" y="4238"/>
                  </a:lnTo>
                  <a:lnTo>
                    <a:pt x="10286" y="4241"/>
                  </a:lnTo>
                  <a:cubicBezTo>
                    <a:pt x="10290" y="4233"/>
                    <a:pt x="10290" y="4226"/>
                    <a:pt x="10290" y="4219"/>
                  </a:cubicBezTo>
                  <a:cubicBezTo>
                    <a:pt x="10291" y="4218"/>
                    <a:pt x="10291" y="4217"/>
                    <a:pt x="10291" y="4217"/>
                  </a:cubicBezTo>
                  <a:close/>
                  <a:moveTo>
                    <a:pt x="7217" y="4377"/>
                  </a:moveTo>
                  <a:lnTo>
                    <a:pt x="7213" y="4380"/>
                  </a:lnTo>
                  <a:cubicBezTo>
                    <a:pt x="7215" y="4379"/>
                    <a:pt x="7217" y="4378"/>
                    <a:pt x="7219" y="4377"/>
                  </a:cubicBezTo>
                  <a:close/>
                  <a:moveTo>
                    <a:pt x="1203" y="6870"/>
                  </a:moveTo>
                  <a:cubicBezTo>
                    <a:pt x="1204" y="6870"/>
                    <a:pt x="1205" y="6871"/>
                    <a:pt x="1207" y="6871"/>
                  </a:cubicBezTo>
                  <a:lnTo>
                    <a:pt x="1207" y="6871"/>
                  </a:lnTo>
                  <a:cubicBezTo>
                    <a:pt x="1205" y="6870"/>
                    <a:pt x="1204" y="6870"/>
                    <a:pt x="1203" y="6870"/>
                  </a:cubicBezTo>
                  <a:close/>
                  <a:moveTo>
                    <a:pt x="4254" y="6973"/>
                  </a:moveTo>
                  <a:cubicBezTo>
                    <a:pt x="4255" y="6974"/>
                    <a:pt x="4257" y="6975"/>
                    <a:pt x="4259" y="6975"/>
                  </a:cubicBezTo>
                  <a:lnTo>
                    <a:pt x="4259" y="6975"/>
                  </a:lnTo>
                  <a:cubicBezTo>
                    <a:pt x="4257" y="6974"/>
                    <a:pt x="4255" y="6974"/>
                    <a:pt x="4254" y="6973"/>
                  </a:cubicBezTo>
                  <a:close/>
                  <a:moveTo>
                    <a:pt x="2395" y="7064"/>
                  </a:moveTo>
                  <a:cubicBezTo>
                    <a:pt x="2396" y="7064"/>
                    <a:pt x="2397" y="7064"/>
                    <a:pt x="2398" y="7064"/>
                  </a:cubicBezTo>
                  <a:lnTo>
                    <a:pt x="2396" y="7066"/>
                  </a:lnTo>
                  <a:lnTo>
                    <a:pt x="2396" y="7066"/>
                  </a:lnTo>
                  <a:cubicBezTo>
                    <a:pt x="2394" y="7065"/>
                    <a:pt x="2393" y="7064"/>
                    <a:pt x="2395" y="7064"/>
                  </a:cubicBezTo>
                  <a:close/>
                  <a:moveTo>
                    <a:pt x="8046" y="997"/>
                  </a:moveTo>
                  <a:cubicBezTo>
                    <a:pt x="8185" y="997"/>
                    <a:pt x="8323" y="1001"/>
                    <a:pt x="8459" y="1007"/>
                  </a:cubicBezTo>
                  <a:cubicBezTo>
                    <a:pt x="8513" y="1010"/>
                    <a:pt x="8568" y="1012"/>
                    <a:pt x="8622" y="1013"/>
                  </a:cubicBezTo>
                  <a:lnTo>
                    <a:pt x="8622" y="1013"/>
                  </a:lnTo>
                  <a:cubicBezTo>
                    <a:pt x="8762" y="1096"/>
                    <a:pt x="8898" y="1187"/>
                    <a:pt x="9021" y="1289"/>
                  </a:cubicBezTo>
                  <a:cubicBezTo>
                    <a:pt x="9281" y="1480"/>
                    <a:pt x="9520" y="1752"/>
                    <a:pt x="9721" y="1994"/>
                  </a:cubicBezTo>
                  <a:lnTo>
                    <a:pt x="9721" y="2001"/>
                  </a:lnTo>
                  <a:cubicBezTo>
                    <a:pt x="9747" y="2033"/>
                    <a:pt x="9779" y="2077"/>
                    <a:pt x="9806" y="2111"/>
                  </a:cubicBezTo>
                  <a:cubicBezTo>
                    <a:pt x="9828" y="2121"/>
                    <a:pt x="9835" y="2143"/>
                    <a:pt x="9842" y="2165"/>
                  </a:cubicBezTo>
                  <a:cubicBezTo>
                    <a:pt x="9873" y="2211"/>
                    <a:pt x="9911" y="2262"/>
                    <a:pt x="9943" y="2320"/>
                  </a:cubicBezTo>
                  <a:lnTo>
                    <a:pt x="9943" y="2320"/>
                  </a:lnTo>
                  <a:cubicBezTo>
                    <a:pt x="9828" y="2451"/>
                    <a:pt x="9706" y="2577"/>
                    <a:pt x="9578" y="2698"/>
                  </a:cubicBezTo>
                  <a:cubicBezTo>
                    <a:pt x="9552" y="2734"/>
                    <a:pt x="9501" y="2778"/>
                    <a:pt x="9457" y="2811"/>
                  </a:cubicBezTo>
                  <a:lnTo>
                    <a:pt x="9457" y="2818"/>
                  </a:lnTo>
                  <a:cubicBezTo>
                    <a:pt x="9102" y="3108"/>
                    <a:pt x="8745" y="3390"/>
                    <a:pt x="8361" y="3651"/>
                  </a:cubicBezTo>
                  <a:cubicBezTo>
                    <a:pt x="8364" y="3651"/>
                    <a:pt x="8368" y="3651"/>
                    <a:pt x="8376" y="3647"/>
                  </a:cubicBezTo>
                  <a:lnTo>
                    <a:pt x="8376" y="3647"/>
                  </a:lnTo>
                  <a:cubicBezTo>
                    <a:pt x="8273" y="3717"/>
                    <a:pt x="8178" y="3783"/>
                    <a:pt x="8075" y="3852"/>
                  </a:cubicBezTo>
                  <a:cubicBezTo>
                    <a:pt x="8075" y="3856"/>
                    <a:pt x="8071" y="3856"/>
                    <a:pt x="8071" y="3859"/>
                  </a:cubicBezTo>
                  <a:cubicBezTo>
                    <a:pt x="7961" y="3940"/>
                    <a:pt x="7843" y="4006"/>
                    <a:pt x="7730" y="4084"/>
                  </a:cubicBezTo>
                  <a:cubicBezTo>
                    <a:pt x="7679" y="4101"/>
                    <a:pt x="7613" y="4142"/>
                    <a:pt x="7569" y="4175"/>
                  </a:cubicBezTo>
                  <a:cubicBezTo>
                    <a:pt x="7457" y="4244"/>
                    <a:pt x="7334" y="4309"/>
                    <a:pt x="7219" y="4377"/>
                  </a:cubicBezTo>
                  <a:lnTo>
                    <a:pt x="7224" y="4377"/>
                  </a:lnTo>
                  <a:cubicBezTo>
                    <a:pt x="7022" y="4475"/>
                    <a:pt x="6821" y="4637"/>
                    <a:pt x="6611" y="4744"/>
                  </a:cubicBezTo>
                  <a:cubicBezTo>
                    <a:pt x="6528" y="4783"/>
                    <a:pt x="6450" y="4842"/>
                    <a:pt x="6369" y="4879"/>
                  </a:cubicBezTo>
                  <a:cubicBezTo>
                    <a:pt x="6347" y="4898"/>
                    <a:pt x="6315" y="4912"/>
                    <a:pt x="6293" y="4927"/>
                  </a:cubicBezTo>
                  <a:cubicBezTo>
                    <a:pt x="6154" y="4996"/>
                    <a:pt x="6000" y="5074"/>
                    <a:pt x="5863" y="5147"/>
                  </a:cubicBezTo>
                  <a:cubicBezTo>
                    <a:pt x="5655" y="5245"/>
                    <a:pt x="5442" y="5355"/>
                    <a:pt x="5225" y="5433"/>
                  </a:cubicBezTo>
                  <a:cubicBezTo>
                    <a:pt x="5164" y="5465"/>
                    <a:pt x="5093" y="5487"/>
                    <a:pt x="5032" y="5517"/>
                  </a:cubicBezTo>
                  <a:cubicBezTo>
                    <a:pt x="4617" y="5668"/>
                    <a:pt x="4184" y="5803"/>
                    <a:pt x="3747" y="5861"/>
                  </a:cubicBezTo>
                  <a:cubicBezTo>
                    <a:pt x="3718" y="5869"/>
                    <a:pt x="3674" y="5866"/>
                    <a:pt x="3645" y="5873"/>
                  </a:cubicBezTo>
                  <a:cubicBezTo>
                    <a:pt x="3641" y="5872"/>
                    <a:pt x="3637" y="5872"/>
                    <a:pt x="3633" y="5872"/>
                  </a:cubicBezTo>
                  <a:cubicBezTo>
                    <a:pt x="3621" y="5872"/>
                    <a:pt x="3606" y="5874"/>
                    <a:pt x="3592" y="5874"/>
                  </a:cubicBezTo>
                  <a:cubicBezTo>
                    <a:pt x="3586" y="5874"/>
                    <a:pt x="3581" y="5874"/>
                    <a:pt x="3575" y="5873"/>
                  </a:cubicBezTo>
                  <a:cubicBezTo>
                    <a:pt x="3566" y="5875"/>
                    <a:pt x="3557" y="5875"/>
                    <a:pt x="3549" y="5875"/>
                  </a:cubicBezTo>
                  <a:cubicBezTo>
                    <a:pt x="3535" y="5875"/>
                    <a:pt x="3522" y="5874"/>
                    <a:pt x="3510" y="5874"/>
                  </a:cubicBezTo>
                  <a:cubicBezTo>
                    <a:pt x="3502" y="5874"/>
                    <a:pt x="3494" y="5874"/>
                    <a:pt x="3487" y="5876"/>
                  </a:cubicBezTo>
                  <a:cubicBezTo>
                    <a:pt x="3471" y="5874"/>
                    <a:pt x="3454" y="5871"/>
                    <a:pt x="3438" y="5871"/>
                  </a:cubicBezTo>
                  <a:cubicBezTo>
                    <a:pt x="3431" y="5871"/>
                    <a:pt x="3424" y="5872"/>
                    <a:pt x="3417" y="5873"/>
                  </a:cubicBezTo>
                  <a:cubicBezTo>
                    <a:pt x="3410" y="5866"/>
                    <a:pt x="3388" y="5869"/>
                    <a:pt x="3381" y="5866"/>
                  </a:cubicBezTo>
                  <a:cubicBezTo>
                    <a:pt x="3209" y="5851"/>
                    <a:pt x="3043" y="5744"/>
                    <a:pt x="2977" y="5587"/>
                  </a:cubicBezTo>
                  <a:cubicBezTo>
                    <a:pt x="2860" y="5275"/>
                    <a:pt x="3003" y="4956"/>
                    <a:pt x="3121" y="4678"/>
                  </a:cubicBezTo>
                  <a:cubicBezTo>
                    <a:pt x="3282" y="4380"/>
                    <a:pt x="3476" y="4094"/>
                    <a:pt x="3681" y="3834"/>
                  </a:cubicBezTo>
                  <a:cubicBezTo>
                    <a:pt x="4210" y="3182"/>
                    <a:pt x="4910" y="2671"/>
                    <a:pt x="5684" y="2356"/>
                  </a:cubicBezTo>
                  <a:cubicBezTo>
                    <a:pt x="5685" y="2356"/>
                    <a:pt x="5686" y="2357"/>
                    <a:pt x="5687" y="2357"/>
                  </a:cubicBezTo>
                  <a:cubicBezTo>
                    <a:pt x="5700" y="2357"/>
                    <a:pt x="5715" y="2341"/>
                    <a:pt x="5728" y="2341"/>
                  </a:cubicBezTo>
                  <a:cubicBezTo>
                    <a:pt x="5729" y="2341"/>
                    <a:pt x="5730" y="2341"/>
                    <a:pt x="5731" y="2341"/>
                  </a:cubicBezTo>
                  <a:cubicBezTo>
                    <a:pt x="5871" y="2283"/>
                    <a:pt x="6017" y="2209"/>
                    <a:pt x="6168" y="2170"/>
                  </a:cubicBezTo>
                  <a:cubicBezTo>
                    <a:pt x="6168" y="2165"/>
                    <a:pt x="6171" y="2165"/>
                    <a:pt x="6171" y="2162"/>
                  </a:cubicBezTo>
                  <a:cubicBezTo>
                    <a:pt x="6516" y="2041"/>
                    <a:pt x="6894" y="1945"/>
                    <a:pt x="7249" y="1872"/>
                  </a:cubicBezTo>
                  <a:cubicBezTo>
                    <a:pt x="7277" y="1872"/>
                    <a:pt x="7309" y="1857"/>
                    <a:pt x="7337" y="1857"/>
                  </a:cubicBezTo>
                  <a:cubicBezTo>
                    <a:pt x="7340" y="1857"/>
                    <a:pt x="7343" y="1857"/>
                    <a:pt x="7345" y="1857"/>
                  </a:cubicBezTo>
                  <a:cubicBezTo>
                    <a:pt x="7495" y="1839"/>
                    <a:pt x="7749" y="1775"/>
                    <a:pt x="7964" y="1775"/>
                  </a:cubicBezTo>
                  <a:cubicBezTo>
                    <a:pt x="8102" y="1775"/>
                    <a:pt x="8224" y="1802"/>
                    <a:pt x="8291" y="1884"/>
                  </a:cubicBezTo>
                  <a:cubicBezTo>
                    <a:pt x="8317" y="1909"/>
                    <a:pt x="8302" y="1967"/>
                    <a:pt x="8298" y="2001"/>
                  </a:cubicBezTo>
                  <a:cubicBezTo>
                    <a:pt x="8229" y="2173"/>
                    <a:pt x="8107" y="2346"/>
                    <a:pt x="7968" y="2470"/>
                  </a:cubicBezTo>
                  <a:cubicBezTo>
                    <a:pt x="7965" y="2478"/>
                    <a:pt x="7965" y="2478"/>
                    <a:pt x="7965" y="2481"/>
                  </a:cubicBezTo>
                  <a:cubicBezTo>
                    <a:pt x="7694" y="2749"/>
                    <a:pt x="7403" y="3020"/>
                    <a:pt x="7078" y="3226"/>
                  </a:cubicBezTo>
                  <a:cubicBezTo>
                    <a:pt x="6934" y="3331"/>
                    <a:pt x="6773" y="3438"/>
                    <a:pt x="6619" y="3529"/>
                  </a:cubicBezTo>
                  <a:cubicBezTo>
                    <a:pt x="6611" y="3537"/>
                    <a:pt x="6604" y="3541"/>
                    <a:pt x="6597" y="3541"/>
                  </a:cubicBezTo>
                  <a:cubicBezTo>
                    <a:pt x="6520" y="3600"/>
                    <a:pt x="6432" y="3647"/>
                    <a:pt x="6347" y="3691"/>
                  </a:cubicBezTo>
                  <a:cubicBezTo>
                    <a:pt x="6337" y="3698"/>
                    <a:pt x="6303" y="3720"/>
                    <a:pt x="6296" y="3724"/>
                  </a:cubicBezTo>
                  <a:cubicBezTo>
                    <a:pt x="6148" y="3806"/>
                    <a:pt x="5892" y="3972"/>
                    <a:pt x="5703" y="3972"/>
                  </a:cubicBezTo>
                  <a:cubicBezTo>
                    <a:pt x="5682" y="3972"/>
                    <a:pt x="5662" y="3970"/>
                    <a:pt x="5643" y="3966"/>
                  </a:cubicBezTo>
                  <a:cubicBezTo>
                    <a:pt x="5633" y="3952"/>
                    <a:pt x="5618" y="3922"/>
                    <a:pt x="5626" y="3900"/>
                  </a:cubicBezTo>
                  <a:cubicBezTo>
                    <a:pt x="5629" y="3761"/>
                    <a:pt x="5702" y="3625"/>
                    <a:pt x="5739" y="3497"/>
                  </a:cubicBezTo>
                  <a:lnTo>
                    <a:pt x="5739" y="3497"/>
                  </a:lnTo>
                  <a:lnTo>
                    <a:pt x="5736" y="3504"/>
                  </a:lnTo>
                  <a:cubicBezTo>
                    <a:pt x="5746" y="3438"/>
                    <a:pt x="5772" y="3387"/>
                    <a:pt x="5797" y="3321"/>
                  </a:cubicBezTo>
                  <a:lnTo>
                    <a:pt x="5797" y="3321"/>
                  </a:lnTo>
                  <a:cubicBezTo>
                    <a:pt x="5790" y="3328"/>
                    <a:pt x="5783" y="3336"/>
                    <a:pt x="5780" y="3339"/>
                  </a:cubicBezTo>
                  <a:cubicBezTo>
                    <a:pt x="5753" y="3317"/>
                    <a:pt x="5816" y="3218"/>
                    <a:pt x="5834" y="3167"/>
                  </a:cubicBezTo>
                  <a:lnTo>
                    <a:pt x="5834" y="3167"/>
                  </a:lnTo>
                  <a:cubicBezTo>
                    <a:pt x="5809" y="3177"/>
                    <a:pt x="5794" y="3199"/>
                    <a:pt x="5775" y="3221"/>
                  </a:cubicBezTo>
                  <a:cubicBezTo>
                    <a:pt x="5780" y="3211"/>
                    <a:pt x="5780" y="3204"/>
                    <a:pt x="5783" y="3196"/>
                  </a:cubicBezTo>
                  <a:lnTo>
                    <a:pt x="5783" y="3196"/>
                  </a:lnTo>
                  <a:cubicBezTo>
                    <a:pt x="5769" y="3208"/>
                    <a:pt x="5754" y="3216"/>
                    <a:pt x="5745" y="3216"/>
                  </a:cubicBezTo>
                  <a:cubicBezTo>
                    <a:pt x="5738" y="3216"/>
                    <a:pt x="5734" y="3211"/>
                    <a:pt x="5736" y="3199"/>
                  </a:cubicBezTo>
                  <a:lnTo>
                    <a:pt x="5736" y="3199"/>
                  </a:lnTo>
                  <a:cubicBezTo>
                    <a:pt x="5731" y="3204"/>
                    <a:pt x="5727" y="3206"/>
                    <a:pt x="5725" y="3206"/>
                  </a:cubicBezTo>
                  <a:cubicBezTo>
                    <a:pt x="5720" y="3206"/>
                    <a:pt x="5718" y="3199"/>
                    <a:pt x="5714" y="3199"/>
                  </a:cubicBezTo>
                  <a:cubicBezTo>
                    <a:pt x="5721" y="3170"/>
                    <a:pt x="5743" y="3145"/>
                    <a:pt x="5736" y="3119"/>
                  </a:cubicBezTo>
                  <a:lnTo>
                    <a:pt x="5736" y="3119"/>
                  </a:lnTo>
                  <a:cubicBezTo>
                    <a:pt x="5728" y="3126"/>
                    <a:pt x="5714" y="3148"/>
                    <a:pt x="5706" y="3155"/>
                  </a:cubicBezTo>
                  <a:cubicBezTo>
                    <a:pt x="5706" y="3265"/>
                    <a:pt x="5621" y="3336"/>
                    <a:pt x="5560" y="3424"/>
                  </a:cubicBezTo>
                  <a:cubicBezTo>
                    <a:pt x="5482" y="3534"/>
                    <a:pt x="5420" y="3639"/>
                    <a:pt x="5369" y="3764"/>
                  </a:cubicBezTo>
                  <a:cubicBezTo>
                    <a:pt x="5284" y="3959"/>
                    <a:pt x="5387" y="4219"/>
                    <a:pt x="5611" y="4263"/>
                  </a:cubicBezTo>
                  <a:cubicBezTo>
                    <a:pt x="5644" y="4268"/>
                    <a:pt x="5678" y="4270"/>
                    <a:pt x="5711" y="4270"/>
                  </a:cubicBezTo>
                  <a:cubicBezTo>
                    <a:pt x="5954" y="4270"/>
                    <a:pt x="6186" y="4150"/>
                    <a:pt x="6396" y="4047"/>
                  </a:cubicBezTo>
                  <a:cubicBezTo>
                    <a:pt x="7176" y="3636"/>
                    <a:pt x="7931" y="3082"/>
                    <a:pt x="8456" y="2360"/>
                  </a:cubicBezTo>
                  <a:lnTo>
                    <a:pt x="8452" y="2356"/>
                  </a:lnTo>
                  <a:cubicBezTo>
                    <a:pt x="8865" y="1726"/>
                    <a:pt x="8443" y="1500"/>
                    <a:pt x="7945" y="1500"/>
                  </a:cubicBezTo>
                  <a:cubicBezTo>
                    <a:pt x="7770" y="1500"/>
                    <a:pt x="7586" y="1528"/>
                    <a:pt x="7425" y="1576"/>
                  </a:cubicBezTo>
                  <a:cubicBezTo>
                    <a:pt x="7422" y="1576"/>
                    <a:pt x="7418" y="1571"/>
                    <a:pt x="7418" y="1571"/>
                  </a:cubicBezTo>
                  <a:cubicBezTo>
                    <a:pt x="7144" y="1620"/>
                    <a:pt x="6865" y="1656"/>
                    <a:pt x="6601" y="1740"/>
                  </a:cubicBezTo>
                  <a:cubicBezTo>
                    <a:pt x="6567" y="1744"/>
                    <a:pt x="6454" y="1784"/>
                    <a:pt x="6421" y="1791"/>
                  </a:cubicBezTo>
                  <a:lnTo>
                    <a:pt x="6413" y="1788"/>
                  </a:lnTo>
                  <a:cubicBezTo>
                    <a:pt x="6355" y="1825"/>
                    <a:pt x="6208" y="1850"/>
                    <a:pt x="6157" y="1894"/>
                  </a:cubicBezTo>
                  <a:cubicBezTo>
                    <a:pt x="6036" y="1920"/>
                    <a:pt x="5937" y="2001"/>
                    <a:pt x="5824" y="2033"/>
                  </a:cubicBezTo>
                  <a:cubicBezTo>
                    <a:pt x="5695" y="2089"/>
                    <a:pt x="5567" y="2133"/>
                    <a:pt x="5442" y="2195"/>
                  </a:cubicBezTo>
                  <a:cubicBezTo>
                    <a:pt x="5328" y="2243"/>
                    <a:pt x="5215" y="2302"/>
                    <a:pt x="5105" y="2349"/>
                  </a:cubicBezTo>
                  <a:cubicBezTo>
                    <a:pt x="4723" y="2554"/>
                    <a:pt x="4360" y="2815"/>
                    <a:pt x="4048" y="3123"/>
                  </a:cubicBezTo>
                  <a:cubicBezTo>
                    <a:pt x="4034" y="3123"/>
                    <a:pt x="4023" y="3148"/>
                    <a:pt x="4008" y="3152"/>
                  </a:cubicBezTo>
                  <a:cubicBezTo>
                    <a:pt x="3847" y="3306"/>
                    <a:pt x="3696" y="3475"/>
                    <a:pt x="3546" y="3639"/>
                  </a:cubicBezTo>
                  <a:cubicBezTo>
                    <a:pt x="3157" y="4120"/>
                    <a:pt x="2754" y="4656"/>
                    <a:pt x="2743" y="5297"/>
                  </a:cubicBezTo>
                  <a:cubicBezTo>
                    <a:pt x="2740" y="5862"/>
                    <a:pt x="3084" y="6028"/>
                    <a:pt x="3494" y="6028"/>
                  </a:cubicBezTo>
                  <a:cubicBezTo>
                    <a:pt x="3691" y="6028"/>
                    <a:pt x="3903" y="5990"/>
                    <a:pt x="4100" y="5939"/>
                  </a:cubicBezTo>
                  <a:lnTo>
                    <a:pt x="4100" y="5939"/>
                  </a:lnTo>
                  <a:cubicBezTo>
                    <a:pt x="3990" y="5961"/>
                    <a:pt x="3894" y="5976"/>
                    <a:pt x="3791" y="5983"/>
                  </a:cubicBezTo>
                  <a:cubicBezTo>
                    <a:pt x="3799" y="5976"/>
                    <a:pt x="3806" y="5968"/>
                    <a:pt x="3810" y="5964"/>
                  </a:cubicBezTo>
                  <a:cubicBezTo>
                    <a:pt x="3876" y="5954"/>
                    <a:pt x="3876" y="5954"/>
                    <a:pt x="3927" y="5939"/>
                  </a:cubicBezTo>
                  <a:lnTo>
                    <a:pt x="3927" y="5939"/>
                  </a:lnTo>
                  <a:cubicBezTo>
                    <a:pt x="3883" y="5946"/>
                    <a:pt x="3850" y="5954"/>
                    <a:pt x="3813" y="5957"/>
                  </a:cubicBezTo>
                  <a:cubicBezTo>
                    <a:pt x="3787" y="5967"/>
                    <a:pt x="3747" y="5972"/>
                    <a:pt x="3713" y="5972"/>
                  </a:cubicBezTo>
                  <a:cubicBezTo>
                    <a:pt x="3697" y="5972"/>
                    <a:pt x="3682" y="5971"/>
                    <a:pt x="3671" y="5968"/>
                  </a:cubicBezTo>
                  <a:cubicBezTo>
                    <a:pt x="3946" y="5932"/>
                    <a:pt x="4210" y="5869"/>
                    <a:pt x="4477" y="5800"/>
                  </a:cubicBezTo>
                  <a:cubicBezTo>
                    <a:pt x="4672" y="5729"/>
                    <a:pt x="4877" y="5675"/>
                    <a:pt x="5064" y="5605"/>
                  </a:cubicBezTo>
                  <a:cubicBezTo>
                    <a:pt x="5064" y="5607"/>
                    <a:pt x="5065" y="5607"/>
                    <a:pt x="5067" y="5607"/>
                  </a:cubicBezTo>
                  <a:cubicBezTo>
                    <a:pt x="5075" y="5607"/>
                    <a:pt x="5097" y="5597"/>
                    <a:pt x="5115" y="5594"/>
                  </a:cubicBezTo>
                  <a:lnTo>
                    <a:pt x="5115" y="5594"/>
                  </a:lnTo>
                  <a:cubicBezTo>
                    <a:pt x="4892" y="5678"/>
                    <a:pt x="4687" y="5763"/>
                    <a:pt x="4455" y="5836"/>
                  </a:cubicBezTo>
                  <a:cubicBezTo>
                    <a:pt x="4450" y="5840"/>
                    <a:pt x="4450" y="5841"/>
                    <a:pt x="4453" y="5841"/>
                  </a:cubicBezTo>
                  <a:cubicBezTo>
                    <a:pt x="4470" y="5841"/>
                    <a:pt x="4574" y="5801"/>
                    <a:pt x="4608" y="5801"/>
                  </a:cubicBezTo>
                  <a:cubicBezTo>
                    <a:pt x="4612" y="5801"/>
                    <a:pt x="4615" y="5802"/>
                    <a:pt x="4617" y="5803"/>
                  </a:cubicBezTo>
                  <a:cubicBezTo>
                    <a:pt x="4533" y="5836"/>
                    <a:pt x="4459" y="5854"/>
                    <a:pt x="4371" y="5880"/>
                  </a:cubicBezTo>
                  <a:cubicBezTo>
                    <a:pt x="4373" y="5882"/>
                    <a:pt x="4377" y="5883"/>
                    <a:pt x="4383" y="5883"/>
                  </a:cubicBezTo>
                  <a:cubicBezTo>
                    <a:pt x="4398" y="5883"/>
                    <a:pt x="4422" y="5878"/>
                    <a:pt x="4430" y="5873"/>
                  </a:cubicBezTo>
                  <a:cubicBezTo>
                    <a:pt x="5020" y="5741"/>
                    <a:pt x="5582" y="5484"/>
                    <a:pt x="6120" y="5201"/>
                  </a:cubicBezTo>
                  <a:cubicBezTo>
                    <a:pt x="6121" y="5202"/>
                    <a:pt x="6122" y="5202"/>
                    <a:pt x="6123" y="5202"/>
                  </a:cubicBezTo>
                  <a:cubicBezTo>
                    <a:pt x="6130" y="5202"/>
                    <a:pt x="6140" y="5190"/>
                    <a:pt x="6147" y="5190"/>
                  </a:cubicBezTo>
                  <a:cubicBezTo>
                    <a:pt x="6148" y="5190"/>
                    <a:pt x="6149" y="5191"/>
                    <a:pt x="6149" y="5191"/>
                  </a:cubicBezTo>
                  <a:cubicBezTo>
                    <a:pt x="6322" y="5096"/>
                    <a:pt x="6506" y="5003"/>
                    <a:pt x="6677" y="4908"/>
                  </a:cubicBezTo>
                  <a:cubicBezTo>
                    <a:pt x="6806" y="4868"/>
                    <a:pt x="6919" y="4773"/>
                    <a:pt x="7041" y="4703"/>
                  </a:cubicBezTo>
                  <a:cubicBezTo>
                    <a:pt x="7308" y="4556"/>
                    <a:pt x="7598" y="4409"/>
                    <a:pt x="7870" y="4267"/>
                  </a:cubicBezTo>
                  <a:cubicBezTo>
                    <a:pt x="8137" y="4109"/>
                    <a:pt x="8401" y="3944"/>
                    <a:pt x="8657" y="3764"/>
                  </a:cubicBezTo>
                  <a:cubicBezTo>
                    <a:pt x="8811" y="3688"/>
                    <a:pt x="8911" y="3563"/>
                    <a:pt x="9031" y="3446"/>
                  </a:cubicBezTo>
                  <a:cubicBezTo>
                    <a:pt x="9285" y="3265"/>
                    <a:pt x="9523" y="3045"/>
                    <a:pt x="9765" y="2855"/>
                  </a:cubicBezTo>
                  <a:cubicBezTo>
                    <a:pt x="9776" y="2825"/>
                    <a:pt x="9828" y="2808"/>
                    <a:pt x="9838" y="2781"/>
                  </a:cubicBezTo>
                  <a:cubicBezTo>
                    <a:pt x="9829" y="2781"/>
                    <a:pt x="9838" y="2779"/>
                    <a:pt x="9841" y="2776"/>
                  </a:cubicBezTo>
                  <a:lnTo>
                    <a:pt x="9841" y="2776"/>
                  </a:lnTo>
                  <a:lnTo>
                    <a:pt x="9838" y="2781"/>
                  </a:lnTo>
                  <a:cubicBezTo>
                    <a:pt x="9918" y="2709"/>
                    <a:pt x="9999" y="2632"/>
                    <a:pt x="10077" y="2552"/>
                  </a:cubicBezTo>
                  <a:lnTo>
                    <a:pt x="10077" y="2552"/>
                  </a:lnTo>
                  <a:cubicBezTo>
                    <a:pt x="10099" y="2596"/>
                    <a:pt x="10119" y="2640"/>
                    <a:pt x="10136" y="2686"/>
                  </a:cubicBezTo>
                  <a:lnTo>
                    <a:pt x="10143" y="2693"/>
                  </a:lnTo>
                  <a:cubicBezTo>
                    <a:pt x="10246" y="2913"/>
                    <a:pt x="10297" y="3145"/>
                    <a:pt x="10322" y="3383"/>
                  </a:cubicBezTo>
                  <a:cubicBezTo>
                    <a:pt x="10329" y="3583"/>
                    <a:pt x="10319" y="3815"/>
                    <a:pt x="10304" y="4012"/>
                  </a:cubicBezTo>
                  <a:lnTo>
                    <a:pt x="10304" y="4012"/>
                  </a:lnTo>
                  <a:cubicBezTo>
                    <a:pt x="10305" y="4011"/>
                    <a:pt x="10306" y="4010"/>
                    <a:pt x="10308" y="4010"/>
                  </a:cubicBezTo>
                  <a:cubicBezTo>
                    <a:pt x="10304" y="4013"/>
                    <a:pt x="10308" y="4018"/>
                    <a:pt x="10304" y="4021"/>
                  </a:cubicBezTo>
                  <a:cubicBezTo>
                    <a:pt x="10275" y="4230"/>
                    <a:pt x="10172" y="4450"/>
                    <a:pt x="10077" y="4644"/>
                  </a:cubicBezTo>
                  <a:cubicBezTo>
                    <a:pt x="10183" y="4502"/>
                    <a:pt x="10234" y="4326"/>
                    <a:pt x="10297" y="4160"/>
                  </a:cubicBezTo>
                  <a:cubicBezTo>
                    <a:pt x="10297" y="4145"/>
                    <a:pt x="10304" y="4123"/>
                    <a:pt x="10304" y="4109"/>
                  </a:cubicBezTo>
                  <a:cubicBezTo>
                    <a:pt x="10307" y="4109"/>
                    <a:pt x="10312" y="4098"/>
                    <a:pt x="10315" y="4094"/>
                  </a:cubicBezTo>
                  <a:lnTo>
                    <a:pt x="10315" y="4094"/>
                  </a:lnTo>
                  <a:cubicBezTo>
                    <a:pt x="10312" y="4098"/>
                    <a:pt x="10315" y="4101"/>
                    <a:pt x="10312" y="4106"/>
                  </a:cubicBezTo>
                  <a:lnTo>
                    <a:pt x="10312" y="4101"/>
                  </a:lnTo>
                  <a:cubicBezTo>
                    <a:pt x="10310" y="4115"/>
                    <a:pt x="10310" y="4119"/>
                    <a:pt x="10311" y="4119"/>
                  </a:cubicBezTo>
                  <a:cubicBezTo>
                    <a:pt x="10312" y="4119"/>
                    <a:pt x="10314" y="4116"/>
                    <a:pt x="10315" y="4116"/>
                  </a:cubicBezTo>
                  <a:cubicBezTo>
                    <a:pt x="10315" y="4113"/>
                    <a:pt x="10315" y="4109"/>
                    <a:pt x="10319" y="4109"/>
                  </a:cubicBezTo>
                  <a:cubicBezTo>
                    <a:pt x="10319" y="4113"/>
                    <a:pt x="10319" y="4116"/>
                    <a:pt x="10315" y="4120"/>
                  </a:cubicBezTo>
                  <a:cubicBezTo>
                    <a:pt x="10315" y="4119"/>
                    <a:pt x="10315" y="4118"/>
                    <a:pt x="10315" y="4118"/>
                  </a:cubicBezTo>
                  <a:cubicBezTo>
                    <a:pt x="10314" y="4118"/>
                    <a:pt x="10311" y="4134"/>
                    <a:pt x="10308" y="4150"/>
                  </a:cubicBezTo>
                  <a:cubicBezTo>
                    <a:pt x="10308" y="4150"/>
                    <a:pt x="10312" y="4142"/>
                    <a:pt x="10312" y="4135"/>
                  </a:cubicBezTo>
                  <a:lnTo>
                    <a:pt x="10312" y="4135"/>
                  </a:lnTo>
                  <a:cubicBezTo>
                    <a:pt x="10312" y="4136"/>
                    <a:pt x="10312" y="4152"/>
                    <a:pt x="10309" y="4152"/>
                  </a:cubicBezTo>
                  <a:cubicBezTo>
                    <a:pt x="10309" y="4152"/>
                    <a:pt x="10308" y="4152"/>
                    <a:pt x="10308" y="4150"/>
                  </a:cubicBezTo>
                  <a:cubicBezTo>
                    <a:pt x="10308" y="4148"/>
                    <a:pt x="10307" y="4147"/>
                    <a:pt x="10307" y="4147"/>
                  </a:cubicBezTo>
                  <a:cubicBezTo>
                    <a:pt x="10304" y="4147"/>
                    <a:pt x="10298" y="4164"/>
                    <a:pt x="10300" y="4167"/>
                  </a:cubicBezTo>
                  <a:cubicBezTo>
                    <a:pt x="10297" y="4175"/>
                    <a:pt x="10276" y="4241"/>
                    <a:pt x="10285" y="4241"/>
                  </a:cubicBezTo>
                  <a:cubicBezTo>
                    <a:pt x="10285" y="4241"/>
                    <a:pt x="10285" y="4241"/>
                    <a:pt x="10286" y="4241"/>
                  </a:cubicBezTo>
                  <a:lnTo>
                    <a:pt x="10286" y="4241"/>
                  </a:lnTo>
                  <a:cubicBezTo>
                    <a:pt x="10260" y="4384"/>
                    <a:pt x="10183" y="4505"/>
                    <a:pt x="10121" y="4629"/>
                  </a:cubicBezTo>
                  <a:lnTo>
                    <a:pt x="10117" y="4634"/>
                  </a:lnTo>
                  <a:cubicBezTo>
                    <a:pt x="10109" y="4648"/>
                    <a:pt x="10102" y="4663"/>
                    <a:pt x="10095" y="4678"/>
                  </a:cubicBezTo>
                  <a:cubicBezTo>
                    <a:pt x="10095" y="4685"/>
                    <a:pt x="10095" y="4688"/>
                    <a:pt x="10099" y="4692"/>
                  </a:cubicBezTo>
                  <a:cubicBezTo>
                    <a:pt x="10092" y="4695"/>
                    <a:pt x="10087" y="4695"/>
                    <a:pt x="10084" y="4700"/>
                  </a:cubicBezTo>
                  <a:cubicBezTo>
                    <a:pt x="10080" y="4761"/>
                    <a:pt x="10004" y="4802"/>
                    <a:pt x="9989" y="4854"/>
                  </a:cubicBezTo>
                  <a:cubicBezTo>
                    <a:pt x="9992" y="4849"/>
                    <a:pt x="9996" y="4849"/>
                    <a:pt x="9996" y="4846"/>
                  </a:cubicBezTo>
                  <a:lnTo>
                    <a:pt x="9996" y="4846"/>
                  </a:lnTo>
                  <a:cubicBezTo>
                    <a:pt x="9996" y="4854"/>
                    <a:pt x="9992" y="4857"/>
                    <a:pt x="9989" y="4857"/>
                  </a:cubicBezTo>
                  <a:cubicBezTo>
                    <a:pt x="9967" y="4890"/>
                    <a:pt x="9911" y="4959"/>
                    <a:pt x="9879" y="5003"/>
                  </a:cubicBezTo>
                  <a:lnTo>
                    <a:pt x="9872" y="5008"/>
                  </a:lnTo>
                  <a:cubicBezTo>
                    <a:pt x="9867" y="5015"/>
                    <a:pt x="9857" y="5025"/>
                    <a:pt x="9860" y="5025"/>
                  </a:cubicBezTo>
                  <a:cubicBezTo>
                    <a:pt x="9864" y="5022"/>
                    <a:pt x="9864" y="5022"/>
                    <a:pt x="9867" y="5018"/>
                  </a:cubicBezTo>
                  <a:lnTo>
                    <a:pt x="9867" y="5018"/>
                  </a:lnTo>
                  <a:cubicBezTo>
                    <a:pt x="9864" y="5025"/>
                    <a:pt x="9864" y="5030"/>
                    <a:pt x="9857" y="5030"/>
                  </a:cubicBezTo>
                  <a:cubicBezTo>
                    <a:pt x="9857" y="5029"/>
                    <a:pt x="9857" y="5029"/>
                    <a:pt x="9856" y="5029"/>
                  </a:cubicBezTo>
                  <a:cubicBezTo>
                    <a:pt x="9853" y="5029"/>
                    <a:pt x="9836" y="5057"/>
                    <a:pt x="9830" y="5057"/>
                  </a:cubicBezTo>
                  <a:cubicBezTo>
                    <a:pt x="9829" y="5057"/>
                    <a:pt x="9828" y="5056"/>
                    <a:pt x="9828" y="5055"/>
                  </a:cubicBezTo>
                  <a:cubicBezTo>
                    <a:pt x="9691" y="5220"/>
                    <a:pt x="9490" y="5407"/>
                    <a:pt x="9310" y="5487"/>
                  </a:cubicBezTo>
                  <a:cubicBezTo>
                    <a:pt x="9036" y="5656"/>
                    <a:pt x="8757" y="5829"/>
                    <a:pt x="8459" y="5968"/>
                  </a:cubicBezTo>
                  <a:cubicBezTo>
                    <a:pt x="8137" y="6147"/>
                    <a:pt x="7777" y="6262"/>
                    <a:pt x="7430" y="6382"/>
                  </a:cubicBezTo>
                  <a:lnTo>
                    <a:pt x="7430" y="6379"/>
                  </a:lnTo>
                  <a:lnTo>
                    <a:pt x="7474" y="6360"/>
                  </a:lnTo>
                  <a:lnTo>
                    <a:pt x="7474" y="6360"/>
                  </a:lnTo>
                  <a:cubicBezTo>
                    <a:pt x="7440" y="6372"/>
                    <a:pt x="7408" y="6382"/>
                    <a:pt x="7378" y="6389"/>
                  </a:cubicBezTo>
                  <a:lnTo>
                    <a:pt x="7371" y="6394"/>
                  </a:lnTo>
                  <a:cubicBezTo>
                    <a:pt x="7361" y="6394"/>
                    <a:pt x="7349" y="6402"/>
                    <a:pt x="7344" y="6402"/>
                  </a:cubicBezTo>
                  <a:cubicBezTo>
                    <a:pt x="7343" y="6402"/>
                    <a:pt x="7342" y="6401"/>
                    <a:pt x="7342" y="6401"/>
                  </a:cubicBezTo>
                  <a:cubicBezTo>
                    <a:pt x="7298" y="6416"/>
                    <a:pt x="7264" y="6416"/>
                    <a:pt x="7220" y="6433"/>
                  </a:cubicBezTo>
                  <a:lnTo>
                    <a:pt x="7224" y="6430"/>
                  </a:lnTo>
                  <a:lnTo>
                    <a:pt x="7232" y="6426"/>
                  </a:lnTo>
                  <a:cubicBezTo>
                    <a:pt x="7205" y="6426"/>
                    <a:pt x="7151" y="6445"/>
                    <a:pt x="7125" y="6452"/>
                  </a:cubicBezTo>
                  <a:lnTo>
                    <a:pt x="7110" y="6452"/>
                  </a:lnTo>
                  <a:cubicBezTo>
                    <a:pt x="7037" y="6474"/>
                    <a:pt x="6949" y="6499"/>
                    <a:pt x="6875" y="6518"/>
                  </a:cubicBezTo>
                  <a:cubicBezTo>
                    <a:pt x="6883" y="6514"/>
                    <a:pt x="6890" y="6511"/>
                    <a:pt x="6909" y="6504"/>
                  </a:cubicBezTo>
                  <a:lnTo>
                    <a:pt x="6909" y="6504"/>
                  </a:lnTo>
                  <a:cubicBezTo>
                    <a:pt x="6814" y="6536"/>
                    <a:pt x="6718" y="6548"/>
                    <a:pt x="6626" y="6584"/>
                  </a:cubicBezTo>
                  <a:cubicBezTo>
                    <a:pt x="6594" y="6595"/>
                    <a:pt x="6572" y="6595"/>
                    <a:pt x="6542" y="6606"/>
                  </a:cubicBezTo>
                  <a:cubicBezTo>
                    <a:pt x="6531" y="6606"/>
                    <a:pt x="6520" y="6610"/>
                    <a:pt x="6509" y="6614"/>
                  </a:cubicBezTo>
                  <a:cubicBezTo>
                    <a:pt x="6388" y="6646"/>
                    <a:pt x="6267" y="6672"/>
                    <a:pt x="6146" y="6687"/>
                  </a:cubicBezTo>
                  <a:cubicBezTo>
                    <a:pt x="6134" y="6691"/>
                    <a:pt x="6137" y="6694"/>
                    <a:pt x="6144" y="6694"/>
                  </a:cubicBezTo>
                  <a:cubicBezTo>
                    <a:pt x="6149" y="6694"/>
                    <a:pt x="6155" y="6693"/>
                    <a:pt x="6161" y="6690"/>
                  </a:cubicBezTo>
                  <a:lnTo>
                    <a:pt x="6164" y="6690"/>
                  </a:lnTo>
                  <a:cubicBezTo>
                    <a:pt x="6164" y="6691"/>
                    <a:pt x="6165" y="6691"/>
                    <a:pt x="6165" y="6691"/>
                  </a:cubicBezTo>
                  <a:lnTo>
                    <a:pt x="6165" y="6691"/>
                  </a:lnTo>
                  <a:cubicBezTo>
                    <a:pt x="6166" y="6691"/>
                    <a:pt x="6165" y="6690"/>
                    <a:pt x="6164" y="6690"/>
                  </a:cubicBezTo>
                  <a:lnTo>
                    <a:pt x="6176" y="6690"/>
                  </a:lnTo>
                  <a:cubicBezTo>
                    <a:pt x="6173" y="6690"/>
                    <a:pt x="6170" y="6692"/>
                    <a:pt x="6168" y="6692"/>
                  </a:cubicBezTo>
                  <a:cubicBezTo>
                    <a:pt x="6167" y="6692"/>
                    <a:pt x="6166" y="6692"/>
                    <a:pt x="6165" y="6691"/>
                  </a:cubicBezTo>
                  <a:lnTo>
                    <a:pt x="6165" y="6691"/>
                  </a:lnTo>
                  <a:cubicBezTo>
                    <a:pt x="6162" y="6693"/>
                    <a:pt x="6142" y="6698"/>
                    <a:pt x="6139" y="6702"/>
                  </a:cubicBezTo>
                  <a:cubicBezTo>
                    <a:pt x="6058" y="6716"/>
                    <a:pt x="5973" y="6727"/>
                    <a:pt x="5893" y="6746"/>
                  </a:cubicBezTo>
                  <a:cubicBezTo>
                    <a:pt x="5888" y="6753"/>
                    <a:pt x="5882" y="6754"/>
                    <a:pt x="5874" y="6754"/>
                  </a:cubicBezTo>
                  <a:cubicBezTo>
                    <a:pt x="5870" y="6754"/>
                    <a:pt x="5866" y="6754"/>
                    <a:pt x="5861" y="6754"/>
                  </a:cubicBezTo>
                  <a:cubicBezTo>
                    <a:pt x="5853" y="6754"/>
                    <a:pt x="5845" y="6755"/>
                    <a:pt x="5838" y="6760"/>
                  </a:cubicBezTo>
                  <a:cubicBezTo>
                    <a:pt x="5714" y="6782"/>
                    <a:pt x="5585" y="6797"/>
                    <a:pt x="5467" y="6826"/>
                  </a:cubicBezTo>
                  <a:cubicBezTo>
                    <a:pt x="5332" y="6837"/>
                    <a:pt x="5208" y="6859"/>
                    <a:pt x="5076" y="6881"/>
                  </a:cubicBezTo>
                  <a:cubicBezTo>
                    <a:pt x="5071" y="6885"/>
                    <a:pt x="5068" y="6888"/>
                    <a:pt x="5064" y="6896"/>
                  </a:cubicBezTo>
                  <a:lnTo>
                    <a:pt x="5076" y="6896"/>
                  </a:lnTo>
                  <a:cubicBezTo>
                    <a:pt x="5070" y="6896"/>
                    <a:pt x="5067" y="6897"/>
                    <a:pt x="5065" y="6897"/>
                  </a:cubicBezTo>
                  <a:cubicBezTo>
                    <a:pt x="5064" y="6897"/>
                    <a:pt x="5064" y="6897"/>
                    <a:pt x="5064" y="6896"/>
                  </a:cubicBezTo>
                  <a:cubicBezTo>
                    <a:pt x="5055" y="6899"/>
                    <a:pt x="5013" y="6905"/>
                    <a:pt x="4986" y="6912"/>
                  </a:cubicBezTo>
                  <a:lnTo>
                    <a:pt x="4986" y="6912"/>
                  </a:lnTo>
                  <a:cubicBezTo>
                    <a:pt x="4987" y="6911"/>
                    <a:pt x="4988" y="6910"/>
                    <a:pt x="4988" y="6910"/>
                  </a:cubicBezTo>
                  <a:lnTo>
                    <a:pt x="4983" y="6910"/>
                  </a:lnTo>
                  <a:cubicBezTo>
                    <a:pt x="4983" y="6911"/>
                    <a:pt x="4983" y="6912"/>
                    <a:pt x="4984" y="6912"/>
                  </a:cubicBezTo>
                  <a:lnTo>
                    <a:pt x="4984" y="6912"/>
                  </a:lnTo>
                  <a:cubicBezTo>
                    <a:pt x="4985" y="6912"/>
                    <a:pt x="4985" y="6912"/>
                    <a:pt x="4986" y="6912"/>
                  </a:cubicBezTo>
                  <a:lnTo>
                    <a:pt x="4986" y="6912"/>
                  </a:lnTo>
                  <a:cubicBezTo>
                    <a:pt x="4985" y="6912"/>
                    <a:pt x="4985" y="6912"/>
                    <a:pt x="4984" y="6912"/>
                  </a:cubicBezTo>
                  <a:cubicBezTo>
                    <a:pt x="4984" y="6912"/>
                    <a:pt x="4984" y="6912"/>
                    <a:pt x="4984" y="6912"/>
                  </a:cubicBezTo>
                  <a:lnTo>
                    <a:pt x="4984" y="6912"/>
                  </a:lnTo>
                  <a:cubicBezTo>
                    <a:pt x="4981" y="6913"/>
                    <a:pt x="4978" y="6913"/>
                    <a:pt x="4976" y="6914"/>
                  </a:cubicBezTo>
                  <a:lnTo>
                    <a:pt x="4983" y="6910"/>
                  </a:lnTo>
                  <a:cubicBezTo>
                    <a:pt x="4983" y="6907"/>
                    <a:pt x="4976" y="6907"/>
                    <a:pt x="4976" y="6903"/>
                  </a:cubicBezTo>
                  <a:cubicBezTo>
                    <a:pt x="4991" y="6900"/>
                    <a:pt x="5010" y="6892"/>
                    <a:pt x="5027" y="6885"/>
                  </a:cubicBezTo>
                  <a:lnTo>
                    <a:pt x="5027" y="6885"/>
                  </a:lnTo>
                  <a:cubicBezTo>
                    <a:pt x="5002" y="6888"/>
                    <a:pt x="4980" y="6892"/>
                    <a:pt x="4958" y="6896"/>
                  </a:cubicBezTo>
                  <a:cubicBezTo>
                    <a:pt x="4966" y="6896"/>
                    <a:pt x="4969" y="6896"/>
                    <a:pt x="4973" y="6900"/>
                  </a:cubicBezTo>
                  <a:cubicBezTo>
                    <a:pt x="4932" y="6908"/>
                    <a:pt x="4885" y="6920"/>
                    <a:pt x="4842" y="6920"/>
                  </a:cubicBezTo>
                  <a:cubicBezTo>
                    <a:pt x="4832" y="6920"/>
                    <a:pt x="4821" y="6919"/>
                    <a:pt x="4811" y="6918"/>
                  </a:cubicBezTo>
                  <a:cubicBezTo>
                    <a:pt x="4844" y="6903"/>
                    <a:pt x="4895" y="6910"/>
                    <a:pt x="4921" y="6892"/>
                  </a:cubicBezTo>
                  <a:lnTo>
                    <a:pt x="4921" y="6892"/>
                  </a:lnTo>
                  <a:cubicBezTo>
                    <a:pt x="4719" y="6922"/>
                    <a:pt x="4499" y="6925"/>
                    <a:pt x="4298" y="6962"/>
                  </a:cubicBezTo>
                  <a:cubicBezTo>
                    <a:pt x="4298" y="6966"/>
                    <a:pt x="4298" y="6969"/>
                    <a:pt x="4294" y="6973"/>
                  </a:cubicBezTo>
                  <a:cubicBezTo>
                    <a:pt x="4293" y="6971"/>
                    <a:pt x="4290" y="6971"/>
                    <a:pt x="4287" y="6971"/>
                  </a:cubicBezTo>
                  <a:cubicBezTo>
                    <a:pt x="4280" y="6971"/>
                    <a:pt x="4269" y="6975"/>
                    <a:pt x="4261" y="6975"/>
                  </a:cubicBezTo>
                  <a:cubicBezTo>
                    <a:pt x="4260" y="6975"/>
                    <a:pt x="4259" y="6975"/>
                    <a:pt x="4259" y="6975"/>
                  </a:cubicBezTo>
                  <a:lnTo>
                    <a:pt x="4259" y="6975"/>
                  </a:lnTo>
                  <a:cubicBezTo>
                    <a:pt x="4267" y="6977"/>
                    <a:pt x="4279" y="6979"/>
                    <a:pt x="4292" y="6979"/>
                  </a:cubicBezTo>
                  <a:cubicBezTo>
                    <a:pt x="4352" y="6979"/>
                    <a:pt x="4452" y="6957"/>
                    <a:pt x="4507" y="6954"/>
                  </a:cubicBezTo>
                  <a:cubicBezTo>
                    <a:pt x="4555" y="6951"/>
                    <a:pt x="4606" y="6951"/>
                    <a:pt x="4653" y="6940"/>
                  </a:cubicBezTo>
                  <a:cubicBezTo>
                    <a:pt x="4722" y="6940"/>
                    <a:pt x="4794" y="6928"/>
                    <a:pt x="4857" y="6928"/>
                  </a:cubicBezTo>
                  <a:cubicBezTo>
                    <a:pt x="4865" y="6928"/>
                    <a:pt x="4873" y="6929"/>
                    <a:pt x="4881" y="6929"/>
                  </a:cubicBezTo>
                  <a:cubicBezTo>
                    <a:pt x="4888" y="6922"/>
                    <a:pt x="4914" y="6925"/>
                    <a:pt x="4921" y="6918"/>
                  </a:cubicBezTo>
                  <a:lnTo>
                    <a:pt x="4921" y="6918"/>
                  </a:lnTo>
                  <a:cubicBezTo>
                    <a:pt x="4936" y="6925"/>
                    <a:pt x="4925" y="6929"/>
                    <a:pt x="4903" y="6932"/>
                  </a:cubicBezTo>
                  <a:cubicBezTo>
                    <a:pt x="5032" y="6925"/>
                    <a:pt x="5174" y="6907"/>
                    <a:pt x="5303" y="6885"/>
                  </a:cubicBezTo>
                  <a:lnTo>
                    <a:pt x="5303" y="6885"/>
                  </a:lnTo>
                  <a:cubicBezTo>
                    <a:pt x="5280" y="6891"/>
                    <a:pt x="5289" y="6893"/>
                    <a:pt x="5297" y="6893"/>
                  </a:cubicBezTo>
                  <a:cubicBezTo>
                    <a:pt x="5303" y="6893"/>
                    <a:pt x="5309" y="6892"/>
                    <a:pt x="5306" y="6892"/>
                  </a:cubicBezTo>
                  <a:lnTo>
                    <a:pt x="5306" y="6892"/>
                  </a:lnTo>
                  <a:cubicBezTo>
                    <a:pt x="5313" y="6892"/>
                    <a:pt x="5313" y="6896"/>
                    <a:pt x="5318" y="6896"/>
                  </a:cubicBezTo>
                  <a:lnTo>
                    <a:pt x="5306" y="6896"/>
                  </a:lnTo>
                  <a:cubicBezTo>
                    <a:pt x="5259" y="6903"/>
                    <a:pt x="5178" y="6918"/>
                    <a:pt x="5120" y="6929"/>
                  </a:cubicBezTo>
                  <a:cubicBezTo>
                    <a:pt x="5123" y="6929"/>
                    <a:pt x="5127" y="6929"/>
                    <a:pt x="5130" y="6932"/>
                  </a:cubicBezTo>
                  <a:cubicBezTo>
                    <a:pt x="5101" y="6935"/>
                    <a:pt x="5079" y="6941"/>
                    <a:pt x="5058" y="6941"/>
                  </a:cubicBezTo>
                  <a:cubicBezTo>
                    <a:pt x="5053" y="6941"/>
                    <a:pt x="5047" y="6940"/>
                    <a:pt x="5042" y="6940"/>
                  </a:cubicBezTo>
                  <a:cubicBezTo>
                    <a:pt x="5027" y="6947"/>
                    <a:pt x="4998" y="6944"/>
                    <a:pt x="4988" y="6951"/>
                  </a:cubicBezTo>
                  <a:cubicBezTo>
                    <a:pt x="4584" y="6998"/>
                    <a:pt x="4188" y="7035"/>
                    <a:pt x="3777" y="7057"/>
                  </a:cubicBezTo>
                  <a:cubicBezTo>
                    <a:pt x="3786" y="7055"/>
                    <a:pt x="3784" y="7054"/>
                    <a:pt x="3777" y="7054"/>
                  </a:cubicBezTo>
                  <a:cubicBezTo>
                    <a:pt x="3763" y="7054"/>
                    <a:pt x="3730" y="7057"/>
                    <a:pt x="3722" y="7057"/>
                  </a:cubicBezTo>
                  <a:cubicBezTo>
                    <a:pt x="3720" y="7057"/>
                    <a:pt x="3717" y="7057"/>
                    <a:pt x="3715" y="7057"/>
                  </a:cubicBezTo>
                  <a:cubicBezTo>
                    <a:pt x="3704" y="7057"/>
                    <a:pt x="3691" y="7060"/>
                    <a:pt x="3680" y="7060"/>
                  </a:cubicBezTo>
                  <a:cubicBezTo>
                    <a:pt x="3676" y="7060"/>
                    <a:pt x="3671" y="7059"/>
                    <a:pt x="3667" y="7057"/>
                  </a:cubicBezTo>
                  <a:cubicBezTo>
                    <a:pt x="3629" y="7065"/>
                    <a:pt x="3588" y="7067"/>
                    <a:pt x="3546" y="7067"/>
                  </a:cubicBezTo>
                  <a:cubicBezTo>
                    <a:pt x="3471" y="7067"/>
                    <a:pt x="3393" y="7060"/>
                    <a:pt x="3320" y="7060"/>
                  </a:cubicBezTo>
                  <a:cubicBezTo>
                    <a:pt x="3275" y="7060"/>
                    <a:pt x="3233" y="7062"/>
                    <a:pt x="3194" y="7072"/>
                  </a:cubicBezTo>
                  <a:cubicBezTo>
                    <a:pt x="3202" y="7072"/>
                    <a:pt x="3209" y="7072"/>
                    <a:pt x="3217" y="7072"/>
                  </a:cubicBezTo>
                  <a:cubicBezTo>
                    <a:pt x="3244" y="7072"/>
                    <a:pt x="3271" y="7069"/>
                    <a:pt x="3297" y="7069"/>
                  </a:cubicBezTo>
                  <a:cubicBezTo>
                    <a:pt x="3316" y="7069"/>
                    <a:pt x="3333" y="7071"/>
                    <a:pt x="3351" y="7076"/>
                  </a:cubicBezTo>
                  <a:cubicBezTo>
                    <a:pt x="3297" y="7083"/>
                    <a:pt x="3245" y="7083"/>
                    <a:pt x="3190" y="7083"/>
                  </a:cubicBezTo>
                  <a:cubicBezTo>
                    <a:pt x="3104" y="7089"/>
                    <a:pt x="3019" y="7091"/>
                    <a:pt x="2932" y="7091"/>
                  </a:cubicBezTo>
                  <a:cubicBezTo>
                    <a:pt x="2874" y="7091"/>
                    <a:pt x="2816" y="7090"/>
                    <a:pt x="2757" y="7090"/>
                  </a:cubicBezTo>
                  <a:cubicBezTo>
                    <a:pt x="2754" y="7094"/>
                    <a:pt x="2750" y="7094"/>
                    <a:pt x="2747" y="7098"/>
                  </a:cubicBezTo>
                  <a:cubicBezTo>
                    <a:pt x="2669" y="7094"/>
                    <a:pt x="2589" y="7090"/>
                    <a:pt x="2515" y="7090"/>
                  </a:cubicBezTo>
                  <a:cubicBezTo>
                    <a:pt x="2485" y="7090"/>
                    <a:pt x="2485" y="7074"/>
                    <a:pt x="2457" y="7074"/>
                  </a:cubicBezTo>
                  <a:cubicBezTo>
                    <a:pt x="2452" y="7074"/>
                    <a:pt x="2446" y="7075"/>
                    <a:pt x="2439" y="7076"/>
                  </a:cubicBezTo>
                  <a:lnTo>
                    <a:pt x="2435" y="7072"/>
                  </a:lnTo>
                  <a:cubicBezTo>
                    <a:pt x="2433" y="7073"/>
                    <a:pt x="2429" y="7074"/>
                    <a:pt x="2425" y="7074"/>
                  </a:cubicBezTo>
                  <a:cubicBezTo>
                    <a:pt x="2416" y="7074"/>
                    <a:pt x="2404" y="7070"/>
                    <a:pt x="2398" y="7067"/>
                  </a:cubicBezTo>
                  <a:lnTo>
                    <a:pt x="2398" y="7067"/>
                  </a:lnTo>
                  <a:cubicBezTo>
                    <a:pt x="2398" y="7067"/>
                    <a:pt x="2399" y="7067"/>
                    <a:pt x="2400" y="7067"/>
                  </a:cubicBezTo>
                  <a:cubicBezTo>
                    <a:pt x="2407" y="7067"/>
                    <a:pt x="2419" y="7069"/>
                    <a:pt x="2428" y="7069"/>
                  </a:cubicBezTo>
                  <a:cubicBezTo>
                    <a:pt x="2431" y="7069"/>
                    <a:pt x="2434" y="7069"/>
                    <a:pt x="2435" y="7068"/>
                  </a:cubicBezTo>
                  <a:cubicBezTo>
                    <a:pt x="2427" y="7061"/>
                    <a:pt x="2402" y="7064"/>
                    <a:pt x="2398" y="7057"/>
                  </a:cubicBezTo>
                  <a:cubicBezTo>
                    <a:pt x="2299" y="7046"/>
                    <a:pt x="2193" y="7046"/>
                    <a:pt x="2090" y="7042"/>
                  </a:cubicBezTo>
                  <a:cubicBezTo>
                    <a:pt x="1933" y="7028"/>
                    <a:pt x="1804" y="6991"/>
                    <a:pt x="1647" y="6966"/>
                  </a:cubicBezTo>
                  <a:cubicBezTo>
                    <a:pt x="1635" y="6966"/>
                    <a:pt x="1669" y="6966"/>
                    <a:pt x="1661" y="6962"/>
                  </a:cubicBezTo>
                  <a:lnTo>
                    <a:pt x="1661" y="6962"/>
                  </a:lnTo>
                  <a:cubicBezTo>
                    <a:pt x="1696" y="6965"/>
                    <a:pt x="1729" y="6975"/>
                    <a:pt x="1762" y="6975"/>
                  </a:cubicBezTo>
                  <a:cubicBezTo>
                    <a:pt x="1770" y="6975"/>
                    <a:pt x="1778" y="6974"/>
                    <a:pt x="1786" y="6973"/>
                  </a:cubicBezTo>
                  <a:cubicBezTo>
                    <a:pt x="1782" y="6973"/>
                    <a:pt x="1760" y="6969"/>
                    <a:pt x="1753" y="6969"/>
                  </a:cubicBezTo>
                  <a:lnTo>
                    <a:pt x="1749" y="6969"/>
                  </a:lnTo>
                  <a:cubicBezTo>
                    <a:pt x="1567" y="6948"/>
                    <a:pt x="1385" y="6918"/>
                    <a:pt x="1207" y="6871"/>
                  </a:cubicBezTo>
                  <a:lnTo>
                    <a:pt x="1207" y="6871"/>
                  </a:lnTo>
                  <a:cubicBezTo>
                    <a:pt x="1210" y="6872"/>
                    <a:pt x="1215" y="6875"/>
                    <a:pt x="1214" y="6875"/>
                  </a:cubicBezTo>
                  <a:cubicBezTo>
                    <a:pt x="1214" y="6875"/>
                    <a:pt x="1213" y="6874"/>
                    <a:pt x="1210" y="6874"/>
                  </a:cubicBezTo>
                  <a:cubicBezTo>
                    <a:pt x="1133" y="6844"/>
                    <a:pt x="1045" y="6834"/>
                    <a:pt x="975" y="6793"/>
                  </a:cubicBezTo>
                  <a:lnTo>
                    <a:pt x="975" y="6793"/>
                  </a:lnTo>
                  <a:cubicBezTo>
                    <a:pt x="1075" y="6808"/>
                    <a:pt x="1155" y="6834"/>
                    <a:pt x="1247" y="6848"/>
                  </a:cubicBezTo>
                  <a:cubicBezTo>
                    <a:pt x="1071" y="6793"/>
                    <a:pt x="895" y="6760"/>
                    <a:pt x="737" y="6658"/>
                  </a:cubicBezTo>
                  <a:cubicBezTo>
                    <a:pt x="736" y="6658"/>
                    <a:pt x="735" y="6658"/>
                    <a:pt x="734" y="6658"/>
                  </a:cubicBezTo>
                  <a:cubicBezTo>
                    <a:pt x="724" y="6658"/>
                    <a:pt x="714" y="6643"/>
                    <a:pt x="708" y="6643"/>
                  </a:cubicBezTo>
                  <a:cubicBezTo>
                    <a:pt x="605" y="6580"/>
                    <a:pt x="506" y="6492"/>
                    <a:pt x="433" y="6401"/>
                  </a:cubicBezTo>
                  <a:cubicBezTo>
                    <a:pt x="367" y="6316"/>
                    <a:pt x="323" y="6218"/>
                    <a:pt x="297" y="6108"/>
                  </a:cubicBezTo>
                  <a:cubicBezTo>
                    <a:pt x="293" y="6103"/>
                    <a:pt x="293" y="6103"/>
                    <a:pt x="290" y="6100"/>
                  </a:cubicBezTo>
                  <a:cubicBezTo>
                    <a:pt x="293" y="6071"/>
                    <a:pt x="279" y="6030"/>
                    <a:pt x="279" y="5998"/>
                  </a:cubicBezTo>
                  <a:cubicBezTo>
                    <a:pt x="268" y="5964"/>
                    <a:pt x="271" y="5932"/>
                    <a:pt x="268" y="5891"/>
                  </a:cubicBezTo>
                  <a:cubicBezTo>
                    <a:pt x="275" y="5825"/>
                    <a:pt x="264" y="5748"/>
                    <a:pt x="283" y="5678"/>
                  </a:cubicBezTo>
                  <a:cubicBezTo>
                    <a:pt x="283" y="5675"/>
                    <a:pt x="279" y="5671"/>
                    <a:pt x="279" y="5668"/>
                  </a:cubicBezTo>
                  <a:cubicBezTo>
                    <a:pt x="308" y="5531"/>
                    <a:pt x="330" y="5382"/>
                    <a:pt x="389" y="5257"/>
                  </a:cubicBezTo>
                  <a:cubicBezTo>
                    <a:pt x="389" y="5253"/>
                    <a:pt x="389" y="5250"/>
                    <a:pt x="385" y="5245"/>
                  </a:cubicBezTo>
                  <a:cubicBezTo>
                    <a:pt x="459" y="5084"/>
                    <a:pt x="517" y="4923"/>
                    <a:pt x="616" y="4776"/>
                  </a:cubicBezTo>
                  <a:cubicBezTo>
                    <a:pt x="642" y="4736"/>
                    <a:pt x="667" y="4685"/>
                    <a:pt x="693" y="4648"/>
                  </a:cubicBezTo>
                  <a:cubicBezTo>
                    <a:pt x="723" y="4607"/>
                    <a:pt x="741" y="4563"/>
                    <a:pt x="774" y="4534"/>
                  </a:cubicBezTo>
                  <a:cubicBezTo>
                    <a:pt x="847" y="4424"/>
                    <a:pt x="924" y="4326"/>
                    <a:pt x="1012" y="4230"/>
                  </a:cubicBezTo>
                  <a:cubicBezTo>
                    <a:pt x="1012" y="4223"/>
                    <a:pt x="1031" y="4208"/>
                    <a:pt x="1031" y="4201"/>
                  </a:cubicBezTo>
                  <a:cubicBezTo>
                    <a:pt x="1093" y="4131"/>
                    <a:pt x="1170" y="4057"/>
                    <a:pt x="1229" y="3984"/>
                  </a:cubicBezTo>
                  <a:cubicBezTo>
                    <a:pt x="1415" y="3805"/>
                    <a:pt x="1599" y="3622"/>
                    <a:pt x="1797" y="3460"/>
                  </a:cubicBezTo>
                  <a:lnTo>
                    <a:pt x="1793" y="3456"/>
                  </a:lnTo>
                  <a:cubicBezTo>
                    <a:pt x="1793" y="3456"/>
                    <a:pt x="1792" y="3456"/>
                    <a:pt x="1792" y="3457"/>
                  </a:cubicBezTo>
                  <a:lnTo>
                    <a:pt x="1792" y="3457"/>
                  </a:lnTo>
                  <a:cubicBezTo>
                    <a:pt x="1801" y="3450"/>
                    <a:pt x="1810" y="3440"/>
                    <a:pt x="1808" y="3438"/>
                  </a:cubicBezTo>
                  <a:lnTo>
                    <a:pt x="1808" y="3438"/>
                  </a:lnTo>
                  <a:cubicBezTo>
                    <a:pt x="1809" y="3438"/>
                    <a:pt x="1810" y="3438"/>
                    <a:pt x="1811" y="3438"/>
                  </a:cubicBezTo>
                  <a:cubicBezTo>
                    <a:pt x="1852" y="3412"/>
                    <a:pt x="1911" y="3350"/>
                    <a:pt x="1958" y="3324"/>
                  </a:cubicBezTo>
                  <a:cubicBezTo>
                    <a:pt x="1987" y="3306"/>
                    <a:pt x="2013" y="3280"/>
                    <a:pt x="2046" y="3258"/>
                  </a:cubicBezTo>
                  <a:cubicBezTo>
                    <a:pt x="2090" y="3214"/>
                    <a:pt x="2145" y="3189"/>
                    <a:pt x="2189" y="3148"/>
                  </a:cubicBezTo>
                  <a:cubicBezTo>
                    <a:pt x="2216" y="3131"/>
                    <a:pt x="2246" y="3111"/>
                    <a:pt x="2270" y="3086"/>
                  </a:cubicBezTo>
                  <a:lnTo>
                    <a:pt x="2270" y="3086"/>
                  </a:lnTo>
                  <a:cubicBezTo>
                    <a:pt x="2270" y="3086"/>
                    <a:pt x="2271" y="3085"/>
                    <a:pt x="2271" y="3085"/>
                  </a:cubicBezTo>
                  <a:lnTo>
                    <a:pt x="2271" y="3085"/>
                  </a:lnTo>
                  <a:cubicBezTo>
                    <a:pt x="2271" y="3085"/>
                    <a:pt x="2271" y="3086"/>
                    <a:pt x="2270" y="3086"/>
                  </a:cubicBezTo>
                  <a:lnTo>
                    <a:pt x="2277" y="3086"/>
                  </a:lnTo>
                  <a:lnTo>
                    <a:pt x="2277" y="3083"/>
                  </a:lnTo>
                  <a:lnTo>
                    <a:pt x="2277" y="3083"/>
                  </a:lnTo>
                  <a:cubicBezTo>
                    <a:pt x="2275" y="3083"/>
                    <a:pt x="2273" y="3084"/>
                    <a:pt x="2271" y="3085"/>
                  </a:cubicBezTo>
                  <a:lnTo>
                    <a:pt x="2271" y="3085"/>
                  </a:lnTo>
                  <a:cubicBezTo>
                    <a:pt x="2273" y="3083"/>
                    <a:pt x="2275" y="3081"/>
                    <a:pt x="2277" y="3079"/>
                  </a:cubicBezTo>
                  <a:lnTo>
                    <a:pt x="2277" y="3083"/>
                  </a:lnTo>
                  <a:lnTo>
                    <a:pt x="2277" y="3083"/>
                  </a:lnTo>
                  <a:cubicBezTo>
                    <a:pt x="2367" y="3040"/>
                    <a:pt x="2477" y="2949"/>
                    <a:pt x="2571" y="2891"/>
                  </a:cubicBezTo>
                  <a:cubicBezTo>
                    <a:pt x="2618" y="2862"/>
                    <a:pt x="2677" y="2830"/>
                    <a:pt x="2717" y="2796"/>
                  </a:cubicBezTo>
                  <a:lnTo>
                    <a:pt x="2725" y="2796"/>
                  </a:lnTo>
                  <a:cubicBezTo>
                    <a:pt x="2750" y="2774"/>
                    <a:pt x="2779" y="2774"/>
                    <a:pt x="2805" y="2745"/>
                  </a:cubicBezTo>
                  <a:cubicBezTo>
                    <a:pt x="2823" y="2742"/>
                    <a:pt x="2842" y="2723"/>
                    <a:pt x="2864" y="2712"/>
                  </a:cubicBezTo>
                  <a:cubicBezTo>
                    <a:pt x="3153" y="2514"/>
                    <a:pt x="3476" y="2349"/>
                    <a:pt x="3788" y="2180"/>
                  </a:cubicBezTo>
                  <a:cubicBezTo>
                    <a:pt x="3832" y="2151"/>
                    <a:pt x="3876" y="2140"/>
                    <a:pt x="3920" y="2107"/>
                  </a:cubicBezTo>
                  <a:cubicBezTo>
                    <a:pt x="4001" y="2070"/>
                    <a:pt x="4089" y="2026"/>
                    <a:pt x="4169" y="1986"/>
                  </a:cubicBezTo>
                  <a:cubicBezTo>
                    <a:pt x="4169" y="1982"/>
                    <a:pt x="4169" y="1979"/>
                    <a:pt x="4173" y="1979"/>
                  </a:cubicBezTo>
                  <a:cubicBezTo>
                    <a:pt x="4580" y="1791"/>
                    <a:pt x="4991" y="1598"/>
                    <a:pt x="5420" y="1466"/>
                  </a:cubicBezTo>
                  <a:cubicBezTo>
                    <a:pt x="5420" y="1466"/>
                    <a:pt x="5421" y="1466"/>
                    <a:pt x="5422" y="1466"/>
                  </a:cubicBezTo>
                  <a:cubicBezTo>
                    <a:pt x="5429" y="1466"/>
                    <a:pt x="5440" y="1457"/>
                    <a:pt x="5447" y="1457"/>
                  </a:cubicBezTo>
                  <a:cubicBezTo>
                    <a:pt x="5448" y="1457"/>
                    <a:pt x="5449" y="1457"/>
                    <a:pt x="5450" y="1458"/>
                  </a:cubicBezTo>
                  <a:cubicBezTo>
                    <a:pt x="5457" y="1454"/>
                    <a:pt x="5467" y="1451"/>
                    <a:pt x="5475" y="1451"/>
                  </a:cubicBezTo>
                  <a:cubicBezTo>
                    <a:pt x="5670" y="1388"/>
                    <a:pt x="5882" y="1326"/>
                    <a:pt x="6076" y="1275"/>
                  </a:cubicBezTo>
                  <a:cubicBezTo>
                    <a:pt x="6139" y="1263"/>
                    <a:pt x="6193" y="1245"/>
                    <a:pt x="6252" y="1234"/>
                  </a:cubicBezTo>
                  <a:cubicBezTo>
                    <a:pt x="6289" y="1219"/>
                    <a:pt x="6337" y="1216"/>
                    <a:pt x="6377" y="1205"/>
                  </a:cubicBezTo>
                  <a:cubicBezTo>
                    <a:pt x="6645" y="1139"/>
                    <a:pt x="6912" y="1099"/>
                    <a:pt x="7191" y="1051"/>
                  </a:cubicBezTo>
                  <a:lnTo>
                    <a:pt x="7198" y="1055"/>
                  </a:lnTo>
                  <a:cubicBezTo>
                    <a:pt x="7476" y="1013"/>
                    <a:pt x="7763" y="997"/>
                    <a:pt x="8046" y="997"/>
                  </a:cubicBezTo>
                  <a:close/>
                  <a:moveTo>
                    <a:pt x="5694" y="0"/>
                  </a:moveTo>
                  <a:cubicBezTo>
                    <a:pt x="4963" y="0"/>
                    <a:pt x="4229" y="129"/>
                    <a:pt x="3539" y="376"/>
                  </a:cubicBezTo>
                  <a:cubicBezTo>
                    <a:pt x="3183" y="497"/>
                    <a:pt x="2835" y="633"/>
                    <a:pt x="2501" y="816"/>
                  </a:cubicBezTo>
                  <a:cubicBezTo>
                    <a:pt x="1925" y="1139"/>
                    <a:pt x="1353" y="1532"/>
                    <a:pt x="935" y="2038"/>
                  </a:cubicBezTo>
                  <a:cubicBezTo>
                    <a:pt x="803" y="2187"/>
                    <a:pt x="693" y="2390"/>
                    <a:pt x="569" y="2539"/>
                  </a:cubicBezTo>
                  <a:cubicBezTo>
                    <a:pt x="535" y="2613"/>
                    <a:pt x="477" y="2708"/>
                    <a:pt x="455" y="2781"/>
                  </a:cubicBezTo>
                  <a:cubicBezTo>
                    <a:pt x="488" y="2764"/>
                    <a:pt x="525" y="2676"/>
                    <a:pt x="561" y="2646"/>
                  </a:cubicBezTo>
                  <a:lnTo>
                    <a:pt x="561" y="2646"/>
                  </a:lnTo>
                  <a:cubicBezTo>
                    <a:pt x="547" y="2671"/>
                    <a:pt x="535" y="2690"/>
                    <a:pt x="525" y="2708"/>
                  </a:cubicBezTo>
                  <a:cubicBezTo>
                    <a:pt x="502" y="2724"/>
                    <a:pt x="393" y="2910"/>
                    <a:pt x="416" y="2910"/>
                  </a:cubicBezTo>
                  <a:cubicBezTo>
                    <a:pt x="420" y="2910"/>
                    <a:pt x="425" y="2906"/>
                    <a:pt x="433" y="2899"/>
                  </a:cubicBezTo>
                  <a:cubicBezTo>
                    <a:pt x="484" y="2866"/>
                    <a:pt x="517" y="2737"/>
                    <a:pt x="569" y="2668"/>
                  </a:cubicBezTo>
                  <a:cubicBezTo>
                    <a:pt x="613" y="2588"/>
                    <a:pt x="623" y="2635"/>
                    <a:pt x="642" y="2580"/>
                  </a:cubicBezTo>
                  <a:lnTo>
                    <a:pt x="642" y="2580"/>
                  </a:lnTo>
                  <a:cubicBezTo>
                    <a:pt x="635" y="2583"/>
                    <a:pt x="627" y="2588"/>
                    <a:pt x="616" y="2598"/>
                  </a:cubicBezTo>
                  <a:cubicBezTo>
                    <a:pt x="653" y="2554"/>
                    <a:pt x="660" y="2525"/>
                    <a:pt x="693" y="2503"/>
                  </a:cubicBezTo>
                  <a:lnTo>
                    <a:pt x="693" y="2503"/>
                  </a:lnTo>
                  <a:cubicBezTo>
                    <a:pt x="686" y="2517"/>
                    <a:pt x="682" y="2525"/>
                    <a:pt x="679" y="2536"/>
                  </a:cubicBezTo>
                  <a:cubicBezTo>
                    <a:pt x="689" y="2532"/>
                    <a:pt x="708" y="2503"/>
                    <a:pt x="723" y="2481"/>
                  </a:cubicBezTo>
                  <a:lnTo>
                    <a:pt x="723" y="2481"/>
                  </a:lnTo>
                  <a:cubicBezTo>
                    <a:pt x="726" y="2495"/>
                    <a:pt x="704" y="2536"/>
                    <a:pt x="719" y="2544"/>
                  </a:cubicBezTo>
                  <a:cubicBezTo>
                    <a:pt x="770" y="2412"/>
                    <a:pt x="891" y="2353"/>
                    <a:pt x="987" y="2261"/>
                  </a:cubicBezTo>
                  <a:cubicBezTo>
                    <a:pt x="987" y="2262"/>
                    <a:pt x="988" y="2262"/>
                    <a:pt x="989" y="2262"/>
                  </a:cubicBezTo>
                  <a:cubicBezTo>
                    <a:pt x="1001" y="2262"/>
                    <a:pt x="1036" y="2216"/>
                    <a:pt x="1053" y="2206"/>
                  </a:cubicBezTo>
                  <a:lnTo>
                    <a:pt x="1053" y="2206"/>
                  </a:lnTo>
                  <a:cubicBezTo>
                    <a:pt x="1049" y="2217"/>
                    <a:pt x="1041" y="2224"/>
                    <a:pt x="1038" y="2231"/>
                  </a:cubicBezTo>
                  <a:cubicBezTo>
                    <a:pt x="1071" y="2214"/>
                    <a:pt x="1100" y="2170"/>
                    <a:pt x="1133" y="2140"/>
                  </a:cubicBezTo>
                  <a:lnTo>
                    <a:pt x="1133" y="2140"/>
                  </a:lnTo>
                  <a:cubicBezTo>
                    <a:pt x="1126" y="2148"/>
                    <a:pt x="1122" y="2155"/>
                    <a:pt x="1115" y="2170"/>
                  </a:cubicBezTo>
                  <a:cubicBezTo>
                    <a:pt x="1129" y="2151"/>
                    <a:pt x="1144" y="2143"/>
                    <a:pt x="1151" y="2129"/>
                  </a:cubicBezTo>
                  <a:cubicBezTo>
                    <a:pt x="1155" y="2129"/>
                    <a:pt x="1188" y="2092"/>
                    <a:pt x="1188" y="2089"/>
                  </a:cubicBezTo>
                  <a:lnTo>
                    <a:pt x="1188" y="2082"/>
                  </a:lnTo>
                  <a:cubicBezTo>
                    <a:pt x="1197" y="2075"/>
                    <a:pt x="1208" y="2065"/>
                    <a:pt x="1216" y="2055"/>
                  </a:cubicBezTo>
                  <a:lnTo>
                    <a:pt x="1216" y="2055"/>
                  </a:lnTo>
                  <a:cubicBezTo>
                    <a:pt x="1215" y="2055"/>
                    <a:pt x="1215" y="2055"/>
                    <a:pt x="1214" y="2055"/>
                  </a:cubicBezTo>
                  <a:lnTo>
                    <a:pt x="1214" y="2055"/>
                  </a:lnTo>
                  <a:cubicBezTo>
                    <a:pt x="1215" y="2055"/>
                    <a:pt x="1216" y="2054"/>
                    <a:pt x="1217" y="2054"/>
                  </a:cubicBezTo>
                  <a:lnTo>
                    <a:pt x="1217" y="2054"/>
                  </a:lnTo>
                  <a:cubicBezTo>
                    <a:pt x="1217" y="2054"/>
                    <a:pt x="1216" y="2054"/>
                    <a:pt x="1216" y="2055"/>
                  </a:cubicBezTo>
                  <a:lnTo>
                    <a:pt x="1216" y="2055"/>
                  </a:lnTo>
                  <a:cubicBezTo>
                    <a:pt x="1217" y="2054"/>
                    <a:pt x="1217" y="2054"/>
                    <a:pt x="1217" y="2054"/>
                  </a:cubicBezTo>
                  <a:lnTo>
                    <a:pt x="1217" y="2054"/>
                  </a:lnTo>
                  <a:cubicBezTo>
                    <a:pt x="1217" y="2054"/>
                    <a:pt x="1217" y="2055"/>
                    <a:pt x="1217" y="2055"/>
                  </a:cubicBezTo>
                  <a:cubicBezTo>
                    <a:pt x="1327" y="1964"/>
                    <a:pt x="1437" y="1862"/>
                    <a:pt x="1544" y="1766"/>
                  </a:cubicBezTo>
                  <a:cubicBezTo>
                    <a:pt x="1588" y="1740"/>
                    <a:pt x="1647" y="1689"/>
                    <a:pt x="1679" y="1656"/>
                  </a:cubicBezTo>
                  <a:cubicBezTo>
                    <a:pt x="1694" y="1645"/>
                    <a:pt x="1713" y="1637"/>
                    <a:pt x="1723" y="1623"/>
                  </a:cubicBezTo>
                  <a:cubicBezTo>
                    <a:pt x="1852" y="1510"/>
                    <a:pt x="2013" y="1414"/>
                    <a:pt x="2149" y="1307"/>
                  </a:cubicBezTo>
                  <a:cubicBezTo>
                    <a:pt x="2175" y="1300"/>
                    <a:pt x="2204" y="1271"/>
                    <a:pt x="2229" y="1263"/>
                  </a:cubicBezTo>
                  <a:cubicBezTo>
                    <a:pt x="2266" y="1241"/>
                    <a:pt x="2307" y="1219"/>
                    <a:pt x="2336" y="1197"/>
                  </a:cubicBezTo>
                  <a:cubicBezTo>
                    <a:pt x="2387" y="1179"/>
                    <a:pt x="2435" y="1161"/>
                    <a:pt x="2490" y="1121"/>
                  </a:cubicBezTo>
                  <a:cubicBezTo>
                    <a:pt x="2493" y="1121"/>
                    <a:pt x="2497" y="1124"/>
                    <a:pt x="2501" y="1124"/>
                  </a:cubicBezTo>
                  <a:cubicBezTo>
                    <a:pt x="2512" y="1113"/>
                    <a:pt x="2519" y="1109"/>
                    <a:pt x="2527" y="1102"/>
                  </a:cubicBezTo>
                  <a:cubicBezTo>
                    <a:pt x="2527" y="1102"/>
                    <a:pt x="2528" y="1102"/>
                    <a:pt x="2528" y="1102"/>
                  </a:cubicBezTo>
                  <a:cubicBezTo>
                    <a:pt x="2542" y="1102"/>
                    <a:pt x="2589" y="1060"/>
                    <a:pt x="2616" y="1060"/>
                  </a:cubicBezTo>
                  <a:cubicBezTo>
                    <a:pt x="2621" y="1060"/>
                    <a:pt x="2626" y="1062"/>
                    <a:pt x="2629" y="1065"/>
                  </a:cubicBezTo>
                  <a:cubicBezTo>
                    <a:pt x="2644" y="1043"/>
                    <a:pt x="2673" y="1043"/>
                    <a:pt x="2691" y="1029"/>
                  </a:cubicBezTo>
                  <a:cubicBezTo>
                    <a:pt x="2673" y="1029"/>
                    <a:pt x="2655" y="1036"/>
                    <a:pt x="2640" y="1040"/>
                  </a:cubicBezTo>
                  <a:cubicBezTo>
                    <a:pt x="2643" y="1037"/>
                    <a:pt x="2645" y="1035"/>
                    <a:pt x="2648" y="1035"/>
                  </a:cubicBezTo>
                  <a:cubicBezTo>
                    <a:pt x="2649" y="1035"/>
                    <a:pt x="2650" y="1035"/>
                    <a:pt x="2651" y="1036"/>
                  </a:cubicBezTo>
                  <a:cubicBezTo>
                    <a:pt x="2691" y="1021"/>
                    <a:pt x="2761" y="996"/>
                    <a:pt x="2809" y="959"/>
                  </a:cubicBezTo>
                  <a:lnTo>
                    <a:pt x="2816" y="959"/>
                  </a:lnTo>
                  <a:cubicBezTo>
                    <a:pt x="2831" y="952"/>
                    <a:pt x="2824" y="952"/>
                    <a:pt x="2820" y="948"/>
                  </a:cubicBezTo>
                  <a:lnTo>
                    <a:pt x="2820" y="948"/>
                  </a:lnTo>
                  <a:cubicBezTo>
                    <a:pt x="2816" y="949"/>
                    <a:pt x="2813" y="949"/>
                    <a:pt x="2812" y="949"/>
                  </a:cubicBezTo>
                  <a:cubicBezTo>
                    <a:pt x="2807" y="949"/>
                    <a:pt x="2837" y="945"/>
                    <a:pt x="2845" y="945"/>
                  </a:cubicBezTo>
                  <a:lnTo>
                    <a:pt x="2853" y="933"/>
                  </a:lnTo>
                  <a:cubicBezTo>
                    <a:pt x="2877" y="927"/>
                    <a:pt x="2879" y="926"/>
                    <a:pt x="2867" y="923"/>
                  </a:cubicBezTo>
                  <a:lnTo>
                    <a:pt x="2867" y="923"/>
                  </a:lnTo>
                  <a:cubicBezTo>
                    <a:pt x="2864" y="925"/>
                    <a:pt x="2862" y="926"/>
                    <a:pt x="2862" y="926"/>
                  </a:cubicBezTo>
                  <a:cubicBezTo>
                    <a:pt x="2861" y="926"/>
                    <a:pt x="2861" y="925"/>
                    <a:pt x="2864" y="923"/>
                  </a:cubicBezTo>
                  <a:lnTo>
                    <a:pt x="2864" y="923"/>
                  </a:lnTo>
                  <a:cubicBezTo>
                    <a:pt x="2865" y="923"/>
                    <a:pt x="2866" y="923"/>
                    <a:pt x="2867" y="923"/>
                  </a:cubicBezTo>
                  <a:lnTo>
                    <a:pt x="2867" y="923"/>
                  </a:lnTo>
                  <a:cubicBezTo>
                    <a:pt x="2869" y="922"/>
                    <a:pt x="2871" y="921"/>
                    <a:pt x="2873" y="920"/>
                  </a:cubicBezTo>
                  <a:lnTo>
                    <a:pt x="2873" y="920"/>
                  </a:lnTo>
                  <a:cubicBezTo>
                    <a:pt x="2870" y="921"/>
                    <a:pt x="2867" y="922"/>
                    <a:pt x="2864" y="923"/>
                  </a:cubicBezTo>
                  <a:cubicBezTo>
                    <a:pt x="2864" y="923"/>
                    <a:pt x="2871" y="919"/>
                    <a:pt x="2879" y="915"/>
                  </a:cubicBezTo>
                  <a:lnTo>
                    <a:pt x="2879" y="915"/>
                  </a:lnTo>
                  <a:cubicBezTo>
                    <a:pt x="2879" y="915"/>
                    <a:pt x="2876" y="917"/>
                    <a:pt x="2873" y="920"/>
                  </a:cubicBezTo>
                  <a:lnTo>
                    <a:pt x="2873" y="920"/>
                  </a:lnTo>
                  <a:cubicBezTo>
                    <a:pt x="2948" y="894"/>
                    <a:pt x="3036" y="855"/>
                    <a:pt x="3102" y="823"/>
                  </a:cubicBezTo>
                  <a:cubicBezTo>
                    <a:pt x="3102" y="823"/>
                    <a:pt x="3101" y="823"/>
                    <a:pt x="3100" y="823"/>
                  </a:cubicBezTo>
                  <a:cubicBezTo>
                    <a:pt x="3091" y="823"/>
                    <a:pt x="3068" y="838"/>
                    <a:pt x="3055" y="842"/>
                  </a:cubicBezTo>
                  <a:cubicBezTo>
                    <a:pt x="3065" y="827"/>
                    <a:pt x="3087" y="827"/>
                    <a:pt x="3106" y="816"/>
                  </a:cubicBezTo>
                  <a:lnTo>
                    <a:pt x="3117" y="820"/>
                  </a:lnTo>
                  <a:cubicBezTo>
                    <a:pt x="3121" y="816"/>
                    <a:pt x="3131" y="813"/>
                    <a:pt x="3135" y="809"/>
                  </a:cubicBezTo>
                  <a:lnTo>
                    <a:pt x="3139" y="809"/>
                  </a:lnTo>
                  <a:lnTo>
                    <a:pt x="3150" y="801"/>
                  </a:lnTo>
                  <a:cubicBezTo>
                    <a:pt x="3150" y="800"/>
                    <a:pt x="3149" y="799"/>
                    <a:pt x="3147" y="799"/>
                  </a:cubicBezTo>
                  <a:cubicBezTo>
                    <a:pt x="3144" y="799"/>
                    <a:pt x="3138" y="801"/>
                    <a:pt x="3135" y="801"/>
                  </a:cubicBezTo>
                  <a:cubicBezTo>
                    <a:pt x="3141" y="799"/>
                    <a:pt x="3142" y="796"/>
                    <a:pt x="3145" y="796"/>
                  </a:cubicBezTo>
                  <a:cubicBezTo>
                    <a:pt x="3146" y="796"/>
                    <a:pt x="3148" y="797"/>
                    <a:pt x="3150" y="798"/>
                  </a:cubicBezTo>
                  <a:cubicBezTo>
                    <a:pt x="3149" y="798"/>
                    <a:pt x="3149" y="798"/>
                    <a:pt x="3149" y="798"/>
                  </a:cubicBezTo>
                  <a:cubicBezTo>
                    <a:pt x="3149" y="798"/>
                    <a:pt x="3165" y="790"/>
                    <a:pt x="3168" y="787"/>
                  </a:cubicBezTo>
                  <a:cubicBezTo>
                    <a:pt x="3175" y="787"/>
                    <a:pt x="3183" y="787"/>
                    <a:pt x="3194" y="783"/>
                  </a:cubicBezTo>
                  <a:cubicBezTo>
                    <a:pt x="3194" y="783"/>
                    <a:pt x="3197" y="779"/>
                    <a:pt x="3197" y="776"/>
                  </a:cubicBezTo>
                  <a:cubicBezTo>
                    <a:pt x="3487" y="658"/>
                    <a:pt x="3784" y="552"/>
                    <a:pt x="4078" y="475"/>
                  </a:cubicBezTo>
                  <a:cubicBezTo>
                    <a:pt x="4085" y="471"/>
                    <a:pt x="4089" y="468"/>
                    <a:pt x="4096" y="464"/>
                  </a:cubicBezTo>
                  <a:cubicBezTo>
                    <a:pt x="4102" y="465"/>
                    <a:pt x="4106" y="466"/>
                    <a:pt x="4110" y="466"/>
                  </a:cubicBezTo>
                  <a:cubicBezTo>
                    <a:pt x="4115" y="466"/>
                    <a:pt x="4119" y="465"/>
                    <a:pt x="4125" y="460"/>
                  </a:cubicBezTo>
                  <a:lnTo>
                    <a:pt x="4129" y="460"/>
                  </a:lnTo>
                  <a:cubicBezTo>
                    <a:pt x="4155" y="446"/>
                    <a:pt x="4213" y="449"/>
                    <a:pt x="4250" y="431"/>
                  </a:cubicBezTo>
                  <a:cubicBezTo>
                    <a:pt x="4252" y="432"/>
                    <a:pt x="4254" y="432"/>
                    <a:pt x="4256" y="432"/>
                  </a:cubicBezTo>
                  <a:cubicBezTo>
                    <a:pt x="4303" y="432"/>
                    <a:pt x="4363" y="397"/>
                    <a:pt x="4411" y="397"/>
                  </a:cubicBezTo>
                  <a:cubicBezTo>
                    <a:pt x="4415" y="397"/>
                    <a:pt x="4419" y="397"/>
                    <a:pt x="4423" y="398"/>
                  </a:cubicBezTo>
                  <a:cubicBezTo>
                    <a:pt x="4426" y="394"/>
                    <a:pt x="4430" y="391"/>
                    <a:pt x="4433" y="387"/>
                  </a:cubicBezTo>
                  <a:lnTo>
                    <a:pt x="4463" y="387"/>
                  </a:lnTo>
                  <a:cubicBezTo>
                    <a:pt x="4587" y="361"/>
                    <a:pt x="4734" y="339"/>
                    <a:pt x="4870" y="317"/>
                  </a:cubicBezTo>
                  <a:lnTo>
                    <a:pt x="4870" y="317"/>
                  </a:lnTo>
                  <a:lnTo>
                    <a:pt x="4863" y="321"/>
                  </a:lnTo>
                  <a:cubicBezTo>
                    <a:pt x="4932" y="321"/>
                    <a:pt x="5013" y="292"/>
                    <a:pt x="5086" y="292"/>
                  </a:cubicBezTo>
                  <a:cubicBezTo>
                    <a:pt x="5254" y="263"/>
                    <a:pt x="5426" y="269"/>
                    <a:pt x="5598" y="256"/>
                  </a:cubicBezTo>
                  <a:lnTo>
                    <a:pt x="5598" y="256"/>
                  </a:lnTo>
                  <a:lnTo>
                    <a:pt x="5604" y="259"/>
                  </a:lnTo>
                  <a:lnTo>
                    <a:pt x="5606" y="258"/>
                  </a:lnTo>
                  <a:lnTo>
                    <a:pt x="5606" y="258"/>
                  </a:lnTo>
                  <a:cubicBezTo>
                    <a:pt x="5614" y="260"/>
                    <a:pt x="5624" y="262"/>
                    <a:pt x="5633" y="262"/>
                  </a:cubicBezTo>
                  <a:cubicBezTo>
                    <a:pt x="5640" y="259"/>
                    <a:pt x="5648" y="255"/>
                    <a:pt x="5655" y="251"/>
                  </a:cubicBezTo>
                  <a:lnTo>
                    <a:pt x="5658" y="251"/>
                  </a:lnTo>
                  <a:cubicBezTo>
                    <a:pt x="5662" y="255"/>
                    <a:pt x="5662" y="259"/>
                    <a:pt x="5665" y="262"/>
                  </a:cubicBezTo>
                  <a:cubicBezTo>
                    <a:pt x="5671" y="259"/>
                    <a:pt x="5683" y="259"/>
                    <a:pt x="5693" y="259"/>
                  </a:cubicBezTo>
                  <a:cubicBezTo>
                    <a:pt x="5703" y="259"/>
                    <a:pt x="5711" y="259"/>
                    <a:pt x="5709" y="255"/>
                  </a:cubicBezTo>
                  <a:cubicBezTo>
                    <a:pt x="5706" y="251"/>
                    <a:pt x="5702" y="251"/>
                    <a:pt x="5702" y="251"/>
                  </a:cubicBezTo>
                  <a:cubicBezTo>
                    <a:pt x="5706" y="251"/>
                    <a:pt x="5709" y="251"/>
                    <a:pt x="5714" y="255"/>
                  </a:cubicBezTo>
                  <a:lnTo>
                    <a:pt x="5731" y="255"/>
                  </a:lnTo>
                  <a:cubicBezTo>
                    <a:pt x="5736" y="255"/>
                    <a:pt x="5743" y="251"/>
                    <a:pt x="5746" y="247"/>
                  </a:cubicBezTo>
                  <a:cubicBezTo>
                    <a:pt x="5756" y="250"/>
                    <a:pt x="5770" y="256"/>
                    <a:pt x="5781" y="256"/>
                  </a:cubicBezTo>
                  <a:cubicBezTo>
                    <a:pt x="5786" y="256"/>
                    <a:pt x="5790" y="255"/>
                    <a:pt x="5794" y="251"/>
                  </a:cubicBezTo>
                  <a:cubicBezTo>
                    <a:pt x="5888" y="262"/>
                    <a:pt x="6113" y="250"/>
                    <a:pt x="6194" y="268"/>
                  </a:cubicBezTo>
                  <a:lnTo>
                    <a:pt x="6194" y="268"/>
                  </a:lnTo>
                  <a:cubicBezTo>
                    <a:pt x="6188" y="267"/>
                    <a:pt x="6183" y="266"/>
                    <a:pt x="6178" y="266"/>
                  </a:cubicBezTo>
                  <a:cubicBezTo>
                    <a:pt x="6172" y="266"/>
                    <a:pt x="6166" y="267"/>
                    <a:pt x="6164" y="270"/>
                  </a:cubicBezTo>
                  <a:cubicBezTo>
                    <a:pt x="6201" y="277"/>
                    <a:pt x="6249" y="284"/>
                    <a:pt x="6289" y="284"/>
                  </a:cubicBezTo>
                  <a:cubicBezTo>
                    <a:pt x="6278" y="281"/>
                    <a:pt x="6264" y="277"/>
                    <a:pt x="6242" y="277"/>
                  </a:cubicBezTo>
                  <a:cubicBezTo>
                    <a:pt x="6237" y="273"/>
                    <a:pt x="6234" y="273"/>
                    <a:pt x="6227" y="266"/>
                  </a:cubicBezTo>
                  <a:lnTo>
                    <a:pt x="6227" y="266"/>
                  </a:lnTo>
                  <a:cubicBezTo>
                    <a:pt x="6325" y="281"/>
                    <a:pt x="6418" y="288"/>
                    <a:pt x="6516" y="299"/>
                  </a:cubicBezTo>
                  <a:cubicBezTo>
                    <a:pt x="6520" y="303"/>
                    <a:pt x="6520" y="306"/>
                    <a:pt x="6523" y="306"/>
                  </a:cubicBezTo>
                  <a:cubicBezTo>
                    <a:pt x="6670" y="314"/>
                    <a:pt x="6821" y="354"/>
                    <a:pt x="6963" y="380"/>
                  </a:cubicBezTo>
                  <a:cubicBezTo>
                    <a:pt x="6995" y="380"/>
                    <a:pt x="7066" y="410"/>
                    <a:pt x="7104" y="410"/>
                  </a:cubicBezTo>
                  <a:cubicBezTo>
                    <a:pt x="7106" y="410"/>
                    <a:pt x="7107" y="410"/>
                    <a:pt x="7109" y="410"/>
                  </a:cubicBezTo>
                  <a:lnTo>
                    <a:pt x="7109" y="410"/>
                  </a:lnTo>
                  <a:cubicBezTo>
                    <a:pt x="7110" y="410"/>
                    <a:pt x="7112" y="411"/>
                    <a:pt x="7114" y="413"/>
                  </a:cubicBezTo>
                  <a:cubicBezTo>
                    <a:pt x="7107" y="413"/>
                    <a:pt x="7136" y="413"/>
                    <a:pt x="7139" y="416"/>
                  </a:cubicBezTo>
                  <a:cubicBezTo>
                    <a:pt x="7183" y="424"/>
                    <a:pt x="7220" y="438"/>
                    <a:pt x="7261" y="442"/>
                  </a:cubicBezTo>
                  <a:cubicBezTo>
                    <a:pt x="7257" y="438"/>
                    <a:pt x="7257" y="438"/>
                    <a:pt x="7254" y="438"/>
                  </a:cubicBezTo>
                  <a:cubicBezTo>
                    <a:pt x="7260" y="438"/>
                    <a:pt x="7264" y="438"/>
                    <a:pt x="7264" y="441"/>
                  </a:cubicBezTo>
                  <a:lnTo>
                    <a:pt x="7264" y="441"/>
                  </a:lnTo>
                  <a:cubicBezTo>
                    <a:pt x="7264" y="441"/>
                    <a:pt x="7264" y="441"/>
                    <a:pt x="7264" y="441"/>
                  </a:cubicBezTo>
                  <a:cubicBezTo>
                    <a:pt x="7263" y="441"/>
                    <a:pt x="7263" y="441"/>
                    <a:pt x="7264" y="442"/>
                  </a:cubicBezTo>
                  <a:cubicBezTo>
                    <a:pt x="7264" y="442"/>
                    <a:pt x="7264" y="442"/>
                    <a:pt x="7264" y="441"/>
                  </a:cubicBezTo>
                  <a:lnTo>
                    <a:pt x="7264" y="441"/>
                  </a:lnTo>
                  <a:cubicBezTo>
                    <a:pt x="7268" y="442"/>
                    <a:pt x="7284" y="446"/>
                    <a:pt x="7287" y="446"/>
                  </a:cubicBezTo>
                  <a:cubicBezTo>
                    <a:pt x="7287" y="446"/>
                    <a:pt x="7287" y="446"/>
                    <a:pt x="7286" y="446"/>
                  </a:cubicBezTo>
                  <a:cubicBezTo>
                    <a:pt x="7283" y="442"/>
                    <a:pt x="7283" y="442"/>
                    <a:pt x="7279" y="442"/>
                  </a:cubicBezTo>
                  <a:cubicBezTo>
                    <a:pt x="7286" y="442"/>
                    <a:pt x="7290" y="442"/>
                    <a:pt x="7290" y="446"/>
                  </a:cubicBezTo>
                  <a:cubicBezTo>
                    <a:pt x="7433" y="464"/>
                    <a:pt x="7631" y="523"/>
                    <a:pt x="7767" y="596"/>
                  </a:cubicBezTo>
                  <a:cubicBezTo>
                    <a:pt x="7764" y="596"/>
                    <a:pt x="7752" y="591"/>
                    <a:pt x="7748" y="591"/>
                  </a:cubicBezTo>
                  <a:cubicBezTo>
                    <a:pt x="7745" y="591"/>
                    <a:pt x="7745" y="592"/>
                    <a:pt x="7748" y="596"/>
                  </a:cubicBezTo>
                  <a:cubicBezTo>
                    <a:pt x="7814" y="614"/>
                    <a:pt x="7884" y="658"/>
                    <a:pt x="7950" y="669"/>
                  </a:cubicBezTo>
                  <a:cubicBezTo>
                    <a:pt x="7892" y="636"/>
                    <a:pt x="7814" y="618"/>
                    <a:pt x="7763" y="581"/>
                  </a:cubicBezTo>
                  <a:cubicBezTo>
                    <a:pt x="7769" y="581"/>
                    <a:pt x="7791" y="594"/>
                    <a:pt x="7797" y="594"/>
                  </a:cubicBezTo>
                  <a:cubicBezTo>
                    <a:pt x="7799" y="594"/>
                    <a:pt x="7799" y="594"/>
                    <a:pt x="7799" y="592"/>
                  </a:cubicBezTo>
                  <a:cubicBezTo>
                    <a:pt x="7884" y="622"/>
                    <a:pt x="7961" y="677"/>
                    <a:pt x="8046" y="710"/>
                  </a:cubicBezTo>
                  <a:cubicBezTo>
                    <a:pt x="8078" y="710"/>
                    <a:pt x="8124" y="744"/>
                    <a:pt x="8160" y="767"/>
                  </a:cubicBezTo>
                  <a:lnTo>
                    <a:pt x="8160" y="767"/>
                  </a:lnTo>
                  <a:cubicBezTo>
                    <a:pt x="8158" y="767"/>
                    <a:pt x="8156" y="767"/>
                    <a:pt x="8154" y="767"/>
                  </a:cubicBezTo>
                  <a:lnTo>
                    <a:pt x="8154" y="767"/>
                  </a:lnTo>
                  <a:cubicBezTo>
                    <a:pt x="8150" y="766"/>
                    <a:pt x="8144" y="764"/>
                    <a:pt x="8137" y="761"/>
                  </a:cubicBezTo>
                  <a:lnTo>
                    <a:pt x="8137" y="761"/>
                  </a:lnTo>
                  <a:cubicBezTo>
                    <a:pt x="8142" y="763"/>
                    <a:pt x="8147" y="765"/>
                    <a:pt x="8151" y="767"/>
                  </a:cubicBezTo>
                  <a:lnTo>
                    <a:pt x="8151" y="767"/>
                  </a:lnTo>
                  <a:cubicBezTo>
                    <a:pt x="8128" y="769"/>
                    <a:pt x="8105" y="770"/>
                    <a:pt x="8082" y="772"/>
                  </a:cubicBezTo>
                  <a:cubicBezTo>
                    <a:pt x="7719" y="798"/>
                    <a:pt x="7337" y="823"/>
                    <a:pt x="6985" y="875"/>
                  </a:cubicBezTo>
                  <a:cubicBezTo>
                    <a:pt x="6931" y="879"/>
                    <a:pt x="6872" y="897"/>
                    <a:pt x="6817" y="897"/>
                  </a:cubicBezTo>
                  <a:cubicBezTo>
                    <a:pt x="6784" y="907"/>
                    <a:pt x="6744" y="911"/>
                    <a:pt x="6716" y="915"/>
                  </a:cubicBezTo>
                  <a:lnTo>
                    <a:pt x="6716" y="915"/>
                  </a:lnTo>
                  <a:cubicBezTo>
                    <a:pt x="6719" y="914"/>
                    <a:pt x="6722" y="911"/>
                    <a:pt x="6726" y="908"/>
                  </a:cubicBezTo>
                  <a:lnTo>
                    <a:pt x="6726" y="908"/>
                  </a:lnTo>
                  <a:cubicBezTo>
                    <a:pt x="6553" y="941"/>
                    <a:pt x="6388" y="959"/>
                    <a:pt x="6227" y="1018"/>
                  </a:cubicBezTo>
                  <a:cubicBezTo>
                    <a:pt x="6223" y="1014"/>
                    <a:pt x="6220" y="1014"/>
                    <a:pt x="6220" y="1011"/>
                  </a:cubicBezTo>
                  <a:cubicBezTo>
                    <a:pt x="5904" y="1077"/>
                    <a:pt x="5582" y="1161"/>
                    <a:pt x="5284" y="1260"/>
                  </a:cubicBezTo>
                  <a:cubicBezTo>
                    <a:pt x="5296" y="1260"/>
                    <a:pt x="5281" y="1263"/>
                    <a:pt x="5281" y="1263"/>
                  </a:cubicBezTo>
                  <a:lnTo>
                    <a:pt x="5284" y="1260"/>
                  </a:lnTo>
                  <a:lnTo>
                    <a:pt x="5284" y="1260"/>
                  </a:lnTo>
                  <a:cubicBezTo>
                    <a:pt x="5244" y="1275"/>
                    <a:pt x="5164" y="1307"/>
                    <a:pt x="5115" y="1315"/>
                  </a:cubicBezTo>
                  <a:cubicBezTo>
                    <a:pt x="4939" y="1388"/>
                    <a:pt x="4771" y="1451"/>
                    <a:pt x="4599" y="1527"/>
                  </a:cubicBezTo>
                  <a:cubicBezTo>
                    <a:pt x="4521" y="1568"/>
                    <a:pt x="4411" y="1620"/>
                    <a:pt x="4323" y="1652"/>
                  </a:cubicBezTo>
                  <a:cubicBezTo>
                    <a:pt x="4173" y="1725"/>
                    <a:pt x="4019" y="1803"/>
                    <a:pt x="3876" y="1887"/>
                  </a:cubicBezTo>
                  <a:lnTo>
                    <a:pt x="3876" y="1898"/>
                  </a:lnTo>
                  <a:cubicBezTo>
                    <a:pt x="3773" y="1957"/>
                    <a:pt x="3674" y="2016"/>
                    <a:pt x="3575" y="2077"/>
                  </a:cubicBezTo>
                  <a:cubicBezTo>
                    <a:pt x="3414" y="2165"/>
                    <a:pt x="3256" y="2253"/>
                    <a:pt x="3099" y="2338"/>
                  </a:cubicBezTo>
                  <a:cubicBezTo>
                    <a:pt x="2867" y="2463"/>
                    <a:pt x="2647" y="2602"/>
                    <a:pt x="2427" y="2742"/>
                  </a:cubicBezTo>
                  <a:cubicBezTo>
                    <a:pt x="2263" y="2855"/>
                    <a:pt x="2090" y="2972"/>
                    <a:pt x="1921" y="3094"/>
                  </a:cubicBezTo>
                  <a:cubicBezTo>
                    <a:pt x="1258" y="3617"/>
                    <a:pt x="657" y="4245"/>
                    <a:pt x="283" y="5008"/>
                  </a:cubicBezTo>
                  <a:cubicBezTo>
                    <a:pt x="147" y="5355"/>
                    <a:pt x="0" y="5788"/>
                    <a:pt x="132" y="6162"/>
                  </a:cubicBezTo>
                  <a:cubicBezTo>
                    <a:pt x="227" y="6720"/>
                    <a:pt x="843" y="6966"/>
                    <a:pt x="1335" y="7050"/>
                  </a:cubicBezTo>
                  <a:cubicBezTo>
                    <a:pt x="1767" y="7134"/>
                    <a:pt x="2217" y="7152"/>
                    <a:pt x="2667" y="7152"/>
                  </a:cubicBezTo>
                  <a:cubicBezTo>
                    <a:pt x="3009" y="7152"/>
                    <a:pt x="3352" y="7142"/>
                    <a:pt x="3689" y="7142"/>
                  </a:cubicBezTo>
                  <a:cubicBezTo>
                    <a:pt x="3716" y="7142"/>
                    <a:pt x="3743" y="7142"/>
                    <a:pt x="3769" y="7142"/>
                  </a:cubicBezTo>
                  <a:cubicBezTo>
                    <a:pt x="4023" y="7130"/>
                    <a:pt x="4276" y="7101"/>
                    <a:pt x="4529" y="7083"/>
                  </a:cubicBezTo>
                  <a:cubicBezTo>
                    <a:pt x="4621" y="7064"/>
                    <a:pt x="4712" y="7064"/>
                    <a:pt x="4800" y="7046"/>
                  </a:cubicBezTo>
                  <a:cubicBezTo>
                    <a:pt x="4797" y="7046"/>
                    <a:pt x="4789" y="7042"/>
                    <a:pt x="4782" y="7042"/>
                  </a:cubicBezTo>
                  <a:cubicBezTo>
                    <a:pt x="4778" y="7046"/>
                    <a:pt x="4775" y="7046"/>
                    <a:pt x="4775" y="7050"/>
                  </a:cubicBezTo>
                  <a:cubicBezTo>
                    <a:pt x="4773" y="7049"/>
                    <a:pt x="4770" y="7048"/>
                    <a:pt x="4766" y="7048"/>
                  </a:cubicBezTo>
                  <a:cubicBezTo>
                    <a:pt x="4761" y="7048"/>
                    <a:pt x="4755" y="7049"/>
                    <a:pt x="4750" y="7050"/>
                  </a:cubicBezTo>
                  <a:lnTo>
                    <a:pt x="4750" y="7050"/>
                  </a:lnTo>
                  <a:cubicBezTo>
                    <a:pt x="4751" y="7050"/>
                    <a:pt x="4751" y="7050"/>
                    <a:pt x="4753" y="7050"/>
                  </a:cubicBezTo>
                  <a:lnTo>
                    <a:pt x="4749" y="7050"/>
                  </a:lnTo>
                  <a:cubicBezTo>
                    <a:pt x="4749" y="7050"/>
                    <a:pt x="4749" y="7050"/>
                    <a:pt x="4749" y="7051"/>
                  </a:cubicBezTo>
                  <a:lnTo>
                    <a:pt x="4749" y="7051"/>
                  </a:lnTo>
                  <a:cubicBezTo>
                    <a:pt x="4749" y="7051"/>
                    <a:pt x="4750" y="7051"/>
                    <a:pt x="4750" y="7050"/>
                  </a:cubicBezTo>
                  <a:lnTo>
                    <a:pt x="4750" y="7050"/>
                  </a:lnTo>
                  <a:cubicBezTo>
                    <a:pt x="4750" y="7051"/>
                    <a:pt x="4749" y="7051"/>
                    <a:pt x="4749" y="7051"/>
                  </a:cubicBezTo>
                  <a:cubicBezTo>
                    <a:pt x="4749" y="7051"/>
                    <a:pt x="4749" y="7051"/>
                    <a:pt x="4749" y="7051"/>
                  </a:cubicBezTo>
                  <a:lnTo>
                    <a:pt x="4749" y="7051"/>
                  </a:lnTo>
                  <a:cubicBezTo>
                    <a:pt x="4746" y="7052"/>
                    <a:pt x="4743" y="7053"/>
                    <a:pt x="4741" y="7054"/>
                  </a:cubicBezTo>
                  <a:lnTo>
                    <a:pt x="4745" y="7050"/>
                  </a:lnTo>
                  <a:lnTo>
                    <a:pt x="4749" y="7050"/>
                  </a:lnTo>
                  <a:cubicBezTo>
                    <a:pt x="4744" y="7048"/>
                    <a:pt x="4740" y="7047"/>
                    <a:pt x="4737" y="7047"/>
                  </a:cubicBezTo>
                  <a:cubicBezTo>
                    <a:pt x="4732" y="7047"/>
                    <a:pt x="4729" y="7050"/>
                    <a:pt x="4719" y="7057"/>
                  </a:cubicBezTo>
                  <a:cubicBezTo>
                    <a:pt x="4591" y="7057"/>
                    <a:pt x="4452" y="7076"/>
                    <a:pt x="4316" y="7090"/>
                  </a:cubicBezTo>
                  <a:cubicBezTo>
                    <a:pt x="4150" y="7098"/>
                    <a:pt x="3979" y="7111"/>
                    <a:pt x="3809" y="7111"/>
                  </a:cubicBezTo>
                  <a:cubicBezTo>
                    <a:pt x="3747" y="7111"/>
                    <a:pt x="3685" y="7109"/>
                    <a:pt x="3623" y="7105"/>
                  </a:cubicBezTo>
                  <a:cubicBezTo>
                    <a:pt x="3712" y="7085"/>
                    <a:pt x="3788" y="7083"/>
                    <a:pt x="3876" y="7083"/>
                  </a:cubicBezTo>
                  <a:cubicBezTo>
                    <a:pt x="3901" y="7083"/>
                    <a:pt x="3926" y="7083"/>
                    <a:pt x="3953" y="7083"/>
                  </a:cubicBezTo>
                  <a:cubicBezTo>
                    <a:pt x="3880" y="7090"/>
                    <a:pt x="3828" y="7094"/>
                    <a:pt x="3766" y="7098"/>
                  </a:cubicBezTo>
                  <a:cubicBezTo>
                    <a:pt x="3759" y="7094"/>
                    <a:pt x="3751" y="7093"/>
                    <a:pt x="3743" y="7093"/>
                  </a:cubicBezTo>
                  <a:cubicBezTo>
                    <a:pt x="3727" y="7093"/>
                    <a:pt x="3709" y="7099"/>
                    <a:pt x="3696" y="7101"/>
                  </a:cubicBezTo>
                  <a:cubicBezTo>
                    <a:pt x="3718" y="7102"/>
                    <a:pt x="3740" y="7102"/>
                    <a:pt x="3762" y="7102"/>
                  </a:cubicBezTo>
                  <a:cubicBezTo>
                    <a:pt x="3915" y="7102"/>
                    <a:pt x="4064" y="7092"/>
                    <a:pt x="4221" y="7079"/>
                  </a:cubicBezTo>
                  <a:cubicBezTo>
                    <a:pt x="4213" y="7079"/>
                    <a:pt x="4210" y="7076"/>
                    <a:pt x="4210" y="7076"/>
                  </a:cubicBezTo>
                  <a:cubicBezTo>
                    <a:pt x="4265" y="7068"/>
                    <a:pt x="4323" y="7061"/>
                    <a:pt x="4378" y="7057"/>
                  </a:cubicBezTo>
                  <a:cubicBezTo>
                    <a:pt x="4382" y="7053"/>
                    <a:pt x="4388" y="7053"/>
                    <a:pt x="4395" y="7053"/>
                  </a:cubicBezTo>
                  <a:cubicBezTo>
                    <a:pt x="4401" y="7053"/>
                    <a:pt x="4408" y="7053"/>
                    <a:pt x="4411" y="7050"/>
                  </a:cubicBezTo>
                  <a:cubicBezTo>
                    <a:pt x="4543" y="7035"/>
                    <a:pt x="4687" y="7032"/>
                    <a:pt x="4819" y="7013"/>
                  </a:cubicBezTo>
                  <a:lnTo>
                    <a:pt x="4829" y="7017"/>
                  </a:lnTo>
                  <a:cubicBezTo>
                    <a:pt x="5010" y="6991"/>
                    <a:pt x="5181" y="6984"/>
                    <a:pt x="5362" y="6962"/>
                  </a:cubicBezTo>
                  <a:cubicBezTo>
                    <a:pt x="5379" y="6951"/>
                    <a:pt x="5406" y="6962"/>
                    <a:pt x="5428" y="6947"/>
                  </a:cubicBezTo>
                  <a:lnTo>
                    <a:pt x="5431" y="6951"/>
                  </a:lnTo>
                  <a:cubicBezTo>
                    <a:pt x="5441" y="6949"/>
                    <a:pt x="5447" y="6948"/>
                    <a:pt x="5451" y="6948"/>
                  </a:cubicBezTo>
                  <a:cubicBezTo>
                    <a:pt x="5459" y="6948"/>
                    <a:pt x="5460" y="6951"/>
                    <a:pt x="5467" y="6951"/>
                  </a:cubicBezTo>
                  <a:lnTo>
                    <a:pt x="5445" y="6958"/>
                  </a:lnTo>
                  <a:cubicBezTo>
                    <a:pt x="5472" y="6958"/>
                    <a:pt x="5511" y="6954"/>
                    <a:pt x="5541" y="6944"/>
                  </a:cubicBezTo>
                  <a:lnTo>
                    <a:pt x="5545" y="6944"/>
                  </a:lnTo>
                  <a:cubicBezTo>
                    <a:pt x="5658" y="6925"/>
                    <a:pt x="5780" y="6907"/>
                    <a:pt x="5890" y="6900"/>
                  </a:cubicBezTo>
                  <a:cubicBezTo>
                    <a:pt x="5890" y="6900"/>
                    <a:pt x="5893" y="6896"/>
                    <a:pt x="5897" y="6896"/>
                  </a:cubicBezTo>
                  <a:cubicBezTo>
                    <a:pt x="5900" y="6896"/>
                    <a:pt x="5900" y="6892"/>
                    <a:pt x="5900" y="6888"/>
                  </a:cubicBezTo>
                  <a:cubicBezTo>
                    <a:pt x="5904" y="6891"/>
                    <a:pt x="5909" y="6892"/>
                    <a:pt x="5915" y="6892"/>
                  </a:cubicBezTo>
                  <a:cubicBezTo>
                    <a:pt x="5926" y="6892"/>
                    <a:pt x="5940" y="6889"/>
                    <a:pt x="5951" y="6889"/>
                  </a:cubicBezTo>
                  <a:cubicBezTo>
                    <a:pt x="5956" y="6889"/>
                    <a:pt x="5960" y="6889"/>
                    <a:pt x="5963" y="6892"/>
                  </a:cubicBezTo>
                  <a:cubicBezTo>
                    <a:pt x="5849" y="6910"/>
                    <a:pt x="5717" y="6951"/>
                    <a:pt x="5604" y="6958"/>
                  </a:cubicBezTo>
                  <a:cubicBezTo>
                    <a:pt x="5570" y="6966"/>
                    <a:pt x="5548" y="6976"/>
                    <a:pt x="5511" y="6980"/>
                  </a:cubicBezTo>
                  <a:cubicBezTo>
                    <a:pt x="5574" y="6980"/>
                    <a:pt x="5636" y="6958"/>
                    <a:pt x="5695" y="6958"/>
                  </a:cubicBezTo>
                  <a:cubicBezTo>
                    <a:pt x="5794" y="6932"/>
                    <a:pt x="5900" y="6929"/>
                    <a:pt x="5995" y="6892"/>
                  </a:cubicBezTo>
                  <a:cubicBezTo>
                    <a:pt x="6105" y="6874"/>
                    <a:pt x="6223" y="6863"/>
                    <a:pt x="6340" y="6834"/>
                  </a:cubicBezTo>
                  <a:cubicBezTo>
                    <a:pt x="6344" y="6837"/>
                    <a:pt x="6347" y="6837"/>
                    <a:pt x="6347" y="6841"/>
                  </a:cubicBezTo>
                  <a:cubicBezTo>
                    <a:pt x="6689" y="6775"/>
                    <a:pt x="7029" y="6683"/>
                    <a:pt x="7359" y="6584"/>
                  </a:cubicBezTo>
                  <a:cubicBezTo>
                    <a:pt x="7623" y="6485"/>
                    <a:pt x="7906" y="6394"/>
                    <a:pt x="8178" y="6287"/>
                  </a:cubicBezTo>
                  <a:lnTo>
                    <a:pt x="8178" y="6287"/>
                  </a:lnTo>
                  <a:cubicBezTo>
                    <a:pt x="8112" y="6328"/>
                    <a:pt x="8049" y="6350"/>
                    <a:pt x="7980" y="6379"/>
                  </a:cubicBezTo>
                  <a:cubicBezTo>
                    <a:pt x="7997" y="6364"/>
                    <a:pt x="8009" y="6357"/>
                    <a:pt x="8019" y="6350"/>
                  </a:cubicBezTo>
                  <a:lnTo>
                    <a:pt x="8019" y="6350"/>
                  </a:lnTo>
                  <a:cubicBezTo>
                    <a:pt x="7961" y="6379"/>
                    <a:pt x="7906" y="6404"/>
                    <a:pt x="7840" y="6426"/>
                  </a:cubicBezTo>
                  <a:cubicBezTo>
                    <a:pt x="8203" y="6342"/>
                    <a:pt x="8540" y="6115"/>
                    <a:pt x="8882" y="5957"/>
                  </a:cubicBezTo>
                  <a:cubicBezTo>
                    <a:pt x="9031" y="5873"/>
                    <a:pt x="9190" y="5788"/>
                    <a:pt x="9332" y="5697"/>
                  </a:cubicBezTo>
                  <a:cubicBezTo>
                    <a:pt x="9461" y="5612"/>
                    <a:pt x="9589" y="5531"/>
                    <a:pt x="9703" y="5426"/>
                  </a:cubicBezTo>
                  <a:lnTo>
                    <a:pt x="9703" y="5426"/>
                  </a:lnTo>
                  <a:cubicBezTo>
                    <a:pt x="9662" y="5440"/>
                    <a:pt x="9633" y="5477"/>
                    <a:pt x="9596" y="5509"/>
                  </a:cubicBezTo>
                  <a:cubicBezTo>
                    <a:pt x="9593" y="5506"/>
                    <a:pt x="9589" y="5506"/>
                    <a:pt x="9586" y="5506"/>
                  </a:cubicBezTo>
                  <a:cubicBezTo>
                    <a:pt x="9515" y="5553"/>
                    <a:pt x="9449" y="5587"/>
                    <a:pt x="9380" y="5634"/>
                  </a:cubicBezTo>
                  <a:cubicBezTo>
                    <a:pt x="9373" y="5594"/>
                    <a:pt x="9559" y="5514"/>
                    <a:pt x="9596" y="5455"/>
                  </a:cubicBezTo>
                  <a:cubicBezTo>
                    <a:pt x="9596" y="5451"/>
                    <a:pt x="9596" y="5448"/>
                    <a:pt x="9593" y="5443"/>
                  </a:cubicBezTo>
                  <a:cubicBezTo>
                    <a:pt x="9622" y="5418"/>
                    <a:pt x="9647" y="5404"/>
                    <a:pt x="9669" y="5374"/>
                  </a:cubicBezTo>
                  <a:cubicBezTo>
                    <a:pt x="9688" y="5367"/>
                    <a:pt x="9706" y="5348"/>
                    <a:pt x="9718" y="5326"/>
                  </a:cubicBezTo>
                  <a:cubicBezTo>
                    <a:pt x="9725" y="5326"/>
                    <a:pt x="9732" y="5316"/>
                    <a:pt x="9735" y="5308"/>
                  </a:cubicBezTo>
                  <a:cubicBezTo>
                    <a:pt x="9835" y="5245"/>
                    <a:pt x="9894" y="5135"/>
                    <a:pt x="9977" y="5062"/>
                  </a:cubicBezTo>
                  <a:cubicBezTo>
                    <a:pt x="10099" y="4915"/>
                    <a:pt x="10219" y="4761"/>
                    <a:pt x="10300" y="4585"/>
                  </a:cubicBezTo>
                  <a:cubicBezTo>
                    <a:pt x="10359" y="4483"/>
                    <a:pt x="10400" y="4358"/>
                    <a:pt x="10436" y="4241"/>
                  </a:cubicBezTo>
                  <a:cubicBezTo>
                    <a:pt x="10436" y="4238"/>
                    <a:pt x="10436" y="4233"/>
                    <a:pt x="10432" y="4230"/>
                  </a:cubicBezTo>
                  <a:cubicBezTo>
                    <a:pt x="10451" y="4186"/>
                    <a:pt x="10462" y="4145"/>
                    <a:pt x="10466" y="4098"/>
                  </a:cubicBezTo>
                  <a:cubicBezTo>
                    <a:pt x="10493" y="3996"/>
                    <a:pt x="10504" y="3865"/>
                    <a:pt x="10520" y="3762"/>
                  </a:cubicBezTo>
                  <a:lnTo>
                    <a:pt x="10520" y="3762"/>
                  </a:lnTo>
                  <a:cubicBezTo>
                    <a:pt x="10521" y="3773"/>
                    <a:pt x="10523" y="3786"/>
                    <a:pt x="10525" y="3786"/>
                  </a:cubicBezTo>
                  <a:cubicBezTo>
                    <a:pt x="10526" y="3786"/>
                    <a:pt x="10528" y="3779"/>
                    <a:pt x="10528" y="3761"/>
                  </a:cubicBezTo>
                  <a:cubicBezTo>
                    <a:pt x="10532" y="3761"/>
                    <a:pt x="10532" y="3746"/>
                    <a:pt x="10535" y="3742"/>
                  </a:cubicBezTo>
                  <a:lnTo>
                    <a:pt x="10535" y="3742"/>
                  </a:lnTo>
                  <a:cubicBezTo>
                    <a:pt x="10535" y="3749"/>
                    <a:pt x="10535" y="3754"/>
                    <a:pt x="10532" y="3757"/>
                  </a:cubicBezTo>
                  <a:lnTo>
                    <a:pt x="10532" y="3771"/>
                  </a:lnTo>
                  <a:lnTo>
                    <a:pt x="10539" y="3771"/>
                  </a:lnTo>
                  <a:cubicBezTo>
                    <a:pt x="10535" y="3834"/>
                    <a:pt x="10535" y="3878"/>
                    <a:pt x="10532" y="3940"/>
                  </a:cubicBezTo>
                  <a:cubicBezTo>
                    <a:pt x="10561" y="3746"/>
                    <a:pt x="10572" y="3541"/>
                    <a:pt x="10532" y="3350"/>
                  </a:cubicBezTo>
                  <a:cubicBezTo>
                    <a:pt x="10535" y="3331"/>
                    <a:pt x="10535" y="3317"/>
                    <a:pt x="10528" y="3299"/>
                  </a:cubicBezTo>
                  <a:cubicBezTo>
                    <a:pt x="10520" y="3211"/>
                    <a:pt x="10488" y="3123"/>
                    <a:pt x="10473" y="3038"/>
                  </a:cubicBezTo>
                  <a:cubicBezTo>
                    <a:pt x="10451" y="2987"/>
                    <a:pt x="10444" y="2910"/>
                    <a:pt x="10414" y="2862"/>
                  </a:cubicBezTo>
                  <a:cubicBezTo>
                    <a:pt x="10362" y="2701"/>
                    <a:pt x="10297" y="2545"/>
                    <a:pt x="10221" y="2396"/>
                  </a:cubicBezTo>
                  <a:lnTo>
                    <a:pt x="10221" y="2396"/>
                  </a:lnTo>
                  <a:cubicBezTo>
                    <a:pt x="10256" y="2354"/>
                    <a:pt x="10290" y="2311"/>
                    <a:pt x="10322" y="2268"/>
                  </a:cubicBezTo>
                  <a:lnTo>
                    <a:pt x="10322" y="2268"/>
                  </a:lnTo>
                  <a:lnTo>
                    <a:pt x="10312" y="2275"/>
                  </a:lnTo>
                  <a:cubicBezTo>
                    <a:pt x="10344" y="2231"/>
                    <a:pt x="10396" y="2170"/>
                    <a:pt x="10410" y="2129"/>
                  </a:cubicBezTo>
                  <a:lnTo>
                    <a:pt x="10410" y="2129"/>
                  </a:lnTo>
                  <a:cubicBezTo>
                    <a:pt x="10410" y="2130"/>
                    <a:pt x="10409" y="2130"/>
                    <a:pt x="10409" y="2130"/>
                  </a:cubicBezTo>
                  <a:cubicBezTo>
                    <a:pt x="10406" y="2130"/>
                    <a:pt x="10414" y="2121"/>
                    <a:pt x="10414" y="2121"/>
                  </a:cubicBezTo>
                  <a:lnTo>
                    <a:pt x="10414" y="2121"/>
                  </a:lnTo>
                  <a:lnTo>
                    <a:pt x="10410" y="2129"/>
                  </a:lnTo>
                  <a:cubicBezTo>
                    <a:pt x="10414" y="2121"/>
                    <a:pt x="10429" y="2096"/>
                    <a:pt x="10440" y="2089"/>
                  </a:cubicBezTo>
                  <a:cubicBezTo>
                    <a:pt x="10454" y="2063"/>
                    <a:pt x="10480" y="2038"/>
                    <a:pt x="10480" y="2023"/>
                  </a:cubicBezTo>
                  <a:lnTo>
                    <a:pt x="10480" y="2023"/>
                  </a:lnTo>
                  <a:cubicBezTo>
                    <a:pt x="10479" y="2024"/>
                    <a:pt x="10479" y="2024"/>
                    <a:pt x="10479" y="2024"/>
                  </a:cubicBezTo>
                  <a:cubicBezTo>
                    <a:pt x="10478" y="2024"/>
                    <a:pt x="10534" y="1934"/>
                    <a:pt x="10517" y="1931"/>
                  </a:cubicBezTo>
                  <a:cubicBezTo>
                    <a:pt x="10520" y="1920"/>
                    <a:pt x="10532" y="1901"/>
                    <a:pt x="10532" y="1901"/>
                  </a:cubicBezTo>
                  <a:cubicBezTo>
                    <a:pt x="10532" y="1872"/>
                    <a:pt x="10561" y="1810"/>
                    <a:pt x="10579" y="1777"/>
                  </a:cubicBezTo>
                  <a:cubicBezTo>
                    <a:pt x="10579" y="1766"/>
                    <a:pt x="10586" y="1740"/>
                    <a:pt x="10583" y="1740"/>
                  </a:cubicBezTo>
                  <a:cubicBezTo>
                    <a:pt x="10586" y="1734"/>
                    <a:pt x="10603" y="1693"/>
                    <a:pt x="10598" y="1693"/>
                  </a:cubicBezTo>
                  <a:cubicBezTo>
                    <a:pt x="10597" y="1693"/>
                    <a:pt x="10595" y="1694"/>
                    <a:pt x="10594" y="1696"/>
                  </a:cubicBezTo>
                  <a:cubicBezTo>
                    <a:pt x="10593" y="1698"/>
                    <a:pt x="10592" y="1698"/>
                    <a:pt x="10592" y="1698"/>
                  </a:cubicBezTo>
                  <a:cubicBezTo>
                    <a:pt x="10592" y="1698"/>
                    <a:pt x="10595" y="1692"/>
                    <a:pt x="10598" y="1689"/>
                  </a:cubicBezTo>
                  <a:cubicBezTo>
                    <a:pt x="10612" y="1571"/>
                    <a:pt x="10608" y="1334"/>
                    <a:pt x="10473" y="1227"/>
                  </a:cubicBezTo>
                  <a:lnTo>
                    <a:pt x="10473" y="1219"/>
                  </a:lnTo>
                  <a:cubicBezTo>
                    <a:pt x="10447" y="1194"/>
                    <a:pt x="10418" y="1172"/>
                    <a:pt x="10392" y="1157"/>
                  </a:cubicBezTo>
                  <a:cubicBezTo>
                    <a:pt x="10282" y="1058"/>
                    <a:pt x="10128" y="996"/>
                    <a:pt x="9985" y="948"/>
                  </a:cubicBezTo>
                  <a:cubicBezTo>
                    <a:pt x="9618" y="823"/>
                    <a:pt x="9204" y="787"/>
                    <a:pt x="8816" y="768"/>
                  </a:cubicBezTo>
                  <a:cubicBezTo>
                    <a:pt x="8741" y="766"/>
                    <a:pt x="8665" y="764"/>
                    <a:pt x="8588" y="762"/>
                  </a:cubicBezTo>
                  <a:lnTo>
                    <a:pt x="8588" y="762"/>
                  </a:lnTo>
                  <a:cubicBezTo>
                    <a:pt x="8556" y="745"/>
                    <a:pt x="8525" y="728"/>
                    <a:pt x="8496" y="713"/>
                  </a:cubicBezTo>
                  <a:cubicBezTo>
                    <a:pt x="7640" y="229"/>
                    <a:pt x="6669" y="0"/>
                    <a:pt x="5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a:off x="1470719" y="954884"/>
              <a:ext cx="28130" cy="33544"/>
            </a:xfrm>
            <a:custGeom>
              <a:avLst/>
              <a:gdLst/>
              <a:ahLst/>
              <a:cxnLst/>
              <a:rect l="l" t="t" r="r" b="b"/>
              <a:pathLst>
                <a:path w="478" h="570" extrusionOk="0">
                  <a:moveTo>
                    <a:pt x="279" y="253"/>
                  </a:moveTo>
                  <a:lnTo>
                    <a:pt x="279" y="253"/>
                  </a:lnTo>
                  <a:cubicBezTo>
                    <a:pt x="276" y="258"/>
                    <a:pt x="272" y="265"/>
                    <a:pt x="269" y="265"/>
                  </a:cubicBezTo>
                  <a:cubicBezTo>
                    <a:pt x="272" y="261"/>
                    <a:pt x="276" y="258"/>
                    <a:pt x="279" y="253"/>
                  </a:cubicBezTo>
                  <a:close/>
                  <a:moveTo>
                    <a:pt x="232" y="302"/>
                  </a:moveTo>
                  <a:cubicBezTo>
                    <a:pt x="228" y="305"/>
                    <a:pt x="225" y="309"/>
                    <a:pt x="220" y="312"/>
                  </a:cubicBezTo>
                  <a:cubicBezTo>
                    <a:pt x="225" y="309"/>
                    <a:pt x="228" y="302"/>
                    <a:pt x="232" y="302"/>
                  </a:cubicBezTo>
                  <a:close/>
                  <a:moveTo>
                    <a:pt x="217" y="324"/>
                  </a:moveTo>
                  <a:cubicBezTo>
                    <a:pt x="213" y="327"/>
                    <a:pt x="210" y="331"/>
                    <a:pt x="206" y="334"/>
                  </a:cubicBezTo>
                  <a:cubicBezTo>
                    <a:pt x="210" y="331"/>
                    <a:pt x="213" y="324"/>
                    <a:pt x="217" y="324"/>
                  </a:cubicBezTo>
                  <a:close/>
                  <a:moveTo>
                    <a:pt x="181" y="363"/>
                  </a:moveTo>
                  <a:lnTo>
                    <a:pt x="176" y="368"/>
                  </a:lnTo>
                  <a:lnTo>
                    <a:pt x="173" y="371"/>
                  </a:lnTo>
                  <a:lnTo>
                    <a:pt x="173" y="368"/>
                  </a:lnTo>
                  <a:cubicBezTo>
                    <a:pt x="176" y="363"/>
                    <a:pt x="176" y="363"/>
                    <a:pt x="181" y="363"/>
                  </a:cubicBezTo>
                  <a:close/>
                  <a:moveTo>
                    <a:pt x="159" y="393"/>
                  </a:moveTo>
                  <a:lnTo>
                    <a:pt x="159" y="393"/>
                  </a:lnTo>
                  <a:cubicBezTo>
                    <a:pt x="154" y="397"/>
                    <a:pt x="151" y="404"/>
                    <a:pt x="147" y="404"/>
                  </a:cubicBezTo>
                  <a:cubicBezTo>
                    <a:pt x="151" y="400"/>
                    <a:pt x="154" y="397"/>
                    <a:pt x="159" y="393"/>
                  </a:cubicBezTo>
                  <a:close/>
                  <a:moveTo>
                    <a:pt x="125" y="437"/>
                  </a:moveTo>
                  <a:cubicBezTo>
                    <a:pt x="124" y="439"/>
                    <a:pt x="122" y="441"/>
                    <a:pt x="120" y="442"/>
                  </a:cubicBezTo>
                  <a:lnTo>
                    <a:pt x="120" y="442"/>
                  </a:lnTo>
                  <a:cubicBezTo>
                    <a:pt x="122" y="439"/>
                    <a:pt x="123" y="437"/>
                    <a:pt x="125" y="437"/>
                  </a:cubicBezTo>
                  <a:close/>
                  <a:moveTo>
                    <a:pt x="477" y="1"/>
                  </a:moveTo>
                  <a:cubicBezTo>
                    <a:pt x="455" y="30"/>
                    <a:pt x="433" y="60"/>
                    <a:pt x="408" y="89"/>
                  </a:cubicBezTo>
                  <a:cubicBezTo>
                    <a:pt x="415" y="77"/>
                    <a:pt x="418" y="70"/>
                    <a:pt x="426" y="52"/>
                  </a:cubicBezTo>
                  <a:lnTo>
                    <a:pt x="426" y="52"/>
                  </a:lnTo>
                  <a:cubicBezTo>
                    <a:pt x="364" y="133"/>
                    <a:pt x="305" y="214"/>
                    <a:pt x="242" y="287"/>
                  </a:cubicBezTo>
                  <a:cubicBezTo>
                    <a:pt x="198" y="324"/>
                    <a:pt x="166" y="378"/>
                    <a:pt x="125" y="419"/>
                  </a:cubicBezTo>
                  <a:cubicBezTo>
                    <a:pt x="126" y="421"/>
                    <a:pt x="127" y="421"/>
                    <a:pt x="129" y="421"/>
                  </a:cubicBezTo>
                  <a:cubicBezTo>
                    <a:pt x="133" y="421"/>
                    <a:pt x="138" y="415"/>
                    <a:pt x="140" y="415"/>
                  </a:cubicBezTo>
                  <a:cubicBezTo>
                    <a:pt x="137" y="419"/>
                    <a:pt x="133" y="422"/>
                    <a:pt x="129" y="422"/>
                  </a:cubicBezTo>
                  <a:lnTo>
                    <a:pt x="129" y="422"/>
                  </a:lnTo>
                  <a:cubicBezTo>
                    <a:pt x="129" y="422"/>
                    <a:pt x="129" y="422"/>
                    <a:pt x="129" y="422"/>
                  </a:cubicBezTo>
                  <a:lnTo>
                    <a:pt x="129" y="422"/>
                  </a:lnTo>
                  <a:cubicBezTo>
                    <a:pt x="129" y="422"/>
                    <a:pt x="129" y="422"/>
                    <a:pt x="129" y="422"/>
                  </a:cubicBezTo>
                  <a:cubicBezTo>
                    <a:pt x="129" y="422"/>
                    <a:pt x="129" y="422"/>
                    <a:pt x="129" y="422"/>
                  </a:cubicBezTo>
                  <a:lnTo>
                    <a:pt x="129" y="422"/>
                  </a:lnTo>
                  <a:cubicBezTo>
                    <a:pt x="128" y="425"/>
                    <a:pt x="116" y="441"/>
                    <a:pt x="117" y="444"/>
                  </a:cubicBezTo>
                  <a:lnTo>
                    <a:pt x="117" y="444"/>
                  </a:lnTo>
                  <a:cubicBezTo>
                    <a:pt x="116" y="444"/>
                    <a:pt x="115" y="444"/>
                    <a:pt x="115" y="444"/>
                  </a:cubicBezTo>
                  <a:cubicBezTo>
                    <a:pt x="103" y="451"/>
                    <a:pt x="81" y="481"/>
                    <a:pt x="59" y="507"/>
                  </a:cubicBezTo>
                  <a:cubicBezTo>
                    <a:pt x="54" y="510"/>
                    <a:pt x="31" y="529"/>
                    <a:pt x="36" y="529"/>
                  </a:cubicBezTo>
                  <a:cubicBezTo>
                    <a:pt x="37" y="529"/>
                    <a:pt x="40" y="528"/>
                    <a:pt x="44" y="525"/>
                  </a:cubicBezTo>
                  <a:lnTo>
                    <a:pt x="44" y="525"/>
                  </a:lnTo>
                  <a:cubicBezTo>
                    <a:pt x="41" y="529"/>
                    <a:pt x="41" y="532"/>
                    <a:pt x="34" y="532"/>
                  </a:cubicBezTo>
                  <a:cubicBezTo>
                    <a:pt x="34" y="532"/>
                    <a:pt x="8" y="561"/>
                    <a:pt x="0" y="569"/>
                  </a:cubicBezTo>
                  <a:cubicBezTo>
                    <a:pt x="56" y="529"/>
                    <a:pt x="110" y="466"/>
                    <a:pt x="154" y="419"/>
                  </a:cubicBezTo>
                  <a:cubicBezTo>
                    <a:pt x="257" y="283"/>
                    <a:pt x="393" y="143"/>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a:off x="1130210" y="1088062"/>
              <a:ext cx="45609" cy="3001"/>
            </a:xfrm>
            <a:custGeom>
              <a:avLst/>
              <a:gdLst/>
              <a:ahLst/>
              <a:cxnLst/>
              <a:rect l="l" t="t" r="r" b="b"/>
              <a:pathLst>
                <a:path w="775" h="51" extrusionOk="0">
                  <a:moveTo>
                    <a:pt x="774" y="0"/>
                  </a:moveTo>
                  <a:cubicBezTo>
                    <a:pt x="521" y="26"/>
                    <a:pt x="261" y="22"/>
                    <a:pt x="0" y="44"/>
                  </a:cubicBezTo>
                  <a:cubicBezTo>
                    <a:pt x="2" y="46"/>
                    <a:pt x="9" y="46"/>
                    <a:pt x="16" y="46"/>
                  </a:cubicBezTo>
                  <a:cubicBezTo>
                    <a:pt x="24" y="46"/>
                    <a:pt x="32" y="46"/>
                    <a:pt x="37" y="48"/>
                  </a:cubicBezTo>
                  <a:cubicBezTo>
                    <a:pt x="92" y="48"/>
                    <a:pt x="150" y="40"/>
                    <a:pt x="208" y="40"/>
                  </a:cubicBezTo>
                  <a:cubicBezTo>
                    <a:pt x="220" y="40"/>
                    <a:pt x="231" y="40"/>
                    <a:pt x="242" y="41"/>
                  </a:cubicBezTo>
                  <a:cubicBezTo>
                    <a:pt x="226" y="47"/>
                    <a:pt x="239" y="50"/>
                    <a:pt x="255" y="50"/>
                  </a:cubicBezTo>
                  <a:cubicBezTo>
                    <a:pt x="269" y="50"/>
                    <a:pt x="284" y="47"/>
                    <a:pt x="286" y="41"/>
                  </a:cubicBezTo>
                  <a:cubicBezTo>
                    <a:pt x="275" y="37"/>
                    <a:pt x="290" y="37"/>
                    <a:pt x="290" y="37"/>
                  </a:cubicBezTo>
                  <a:lnTo>
                    <a:pt x="290" y="37"/>
                  </a:lnTo>
                  <a:lnTo>
                    <a:pt x="286" y="41"/>
                  </a:lnTo>
                  <a:cubicBezTo>
                    <a:pt x="429" y="29"/>
                    <a:pt x="653" y="33"/>
                    <a:pt x="7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a:off x="1213542" y="1086532"/>
              <a:ext cx="22069" cy="4943"/>
            </a:xfrm>
            <a:custGeom>
              <a:avLst/>
              <a:gdLst/>
              <a:ahLst/>
              <a:cxnLst/>
              <a:rect l="l" t="t" r="r" b="b"/>
              <a:pathLst>
                <a:path w="375" h="84" extrusionOk="0">
                  <a:moveTo>
                    <a:pt x="48" y="77"/>
                  </a:moveTo>
                  <a:lnTo>
                    <a:pt x="44" y="81"/>
                  </a:lnTo>
                  <a:lnTo>
                    <a:pt x="41" y="77"/>
                  </a:lnTo>
                  <a:close/>
                  <a:moveTo>
                    <a:pt x="334" y="1"/>
                  </a:moveTo>
                  <a:lnTo>
                    <a:pt x="322" y="4"/>
                  </a:lnTo>
                  <a:lnTo>
                    <a:pt x="322" y="11"/>
                  </a:lnTo>
                  <a:cubicBezTo>
                    <a:pt x="234" y="33"/>
                    <a:pt x="151" y="52"/>
                    <a:pt x="66" y="74"/>
                  </a:cubicBezTo>
                  <a:lnTo>
                    <a:pt x="63" y="70"/>
                  </a:lnTo>
                  <a:cubicBezTo>
                    <a:pt x="44" y="70"/>
                    <a:pt x="29" y="77"/>
                    <a:pt x="0" y="77"/>
                  </a:cubicBezTo>
                  <a:cubicBezTo>
                    <a:pt x="8" y="82"/>
                    <a:pt x="22" y="84"/>
                    <a:pt x="38" y="84"/>
                  </a:cubicBezTo>
                  <a:cubicBezTo>
                    <a:pt x="104" y="84"/>
                    <a:pt x="222" y="55"/>
                    <a:pt x="275" y="37"/>
                  </a:cubicBezTo>
                  <a:lnTo>
                    <a:pt x="239" y="37"/>
                  </a:lnTo>
                  <a:cubicBezTo>
                    <a:pt x="271" y="33"/>
                    <a:pt x="290" y="30"/>
                    <a:pt x="308" y="26"/>
                  </a:cubicBezTo>
                  <a:cubicBezTo>
                    <a:pt x="312" y="23"/>
                    <a:pt x="315" y="19"/>
                    <a:pt x="315" y="15"/>
                  </a:cubicBezTo>
                  <a:cubicBezTo>
                    <a:pt x="320" y="16"/>
                    <a:pt x="324" y="16"/>
                    <a:pt x="328" y="16"/>
                  </a:cubicBezTo>
                  <a:cubicBezTo>
                    <a:pt x="346" y="16"/>
                    <a:pt x="359" y="10"/>
                    <a:pt x="374" y="4"/>
                  </a:cubicBezTo>
                  <a:cubicBezTo>
                    <a:pt x="373" y="4"/>
                    <a:pt x="371" y="4"/>
                    <a:pt x="369" y="4"/>
                  </a:cubicBezTo>
                  <a:cubicBezTo>
                    <a:pt x="362" y="4"/>
                    <a:pt x="351" y="6"/>
                    <a:pt x="343" y="6"/>
                  </a:cubicBezTo>
                  <a:cubicBezTo>
                    <a:pt x="338" y="6"/>
                    <a:pt x="334" y="5"/>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a:off x="911227" y="1033214"/>
              <a:ext cx="7945" cy="22304"/>
            </a:xfrm>
            <a:custGeom>
              <a:avLst/>
              <a:gdLst/>
              <a:ahLst/>
              <a:cxnLst/>
              <a:rect l="l" t="t" r="r" b="b"/>
              <a:pathLst>
                <a:path w="135" h="379" extrusionOk="0">
                  <a:moveTo>
                    <a:pt x="14" y="66"/>
                  </a:moveTo>
                  <a:lnTo>
                    <a:pt x="14" y="70"/>
                  </a:lnTo>
                  <a:lnTo>
                    <a:pt x="14" y="70"/>
                  </a:lnTo>
                  <a:cubicBezTo>
                    <a:pt x="14" y="69"/>
                    <a:pt x="14" y="68"/>
                    <a:pt x="14" y="67"/>
                  </a:cubicBezTo>
                  <a:lnTo>
                    <a:pt x="14" y="67"/>
                  </a:lnTo>
                  <a:cubicBezTo>
                    <a:pt x="14" y="67"/>
                    <a:pt x="14" y="67"/>
                    <a:pt x="14" y="66"/>
                  </a:cubicBezTo>
                  <a:close/>
                  <a:moveTo>
                    <a:pt x="13" y="68"/>
                  </a:moveTo>
                  <a:cubicBezTo>
                    <a:pt x="14" y="69"/>
                    <a:pt x="14" y="70"/>
                    <a:pt x="14" y="72"/>
                  </a:cubicBezTo>
                  <a:lnTo>
                    <a:pt x="14" y="72"/>
                  </a:lnTo>
                  <a:lnTo>
                    <a:pt x="14" y="78"/>
                  </a:lnTo>
                  <a:lnTo>
                    <a:pt x="14" y="81"/>
                  </a:lnTo>
                  <a:cubicBezTo>
                    <a:pt x="14" y="78"/>
                    <a:pt x="11" y="72"/>
                    <a:pt x="13" y="68"/>
                  </a:cubicBezTo>
                  <a:close/>
                  <a:moveTo>
                    <a:pt x="20" y="99"/>
                  </a:moveTo>
                  <a:cubicBezTo>
                    <a:pt x="27" y="128"/>
                    <a:pt x="34" y="145"/>
                    <a:pt x="36" y="162"/>
                  </a:cubicBezTo>
                  <a:lnTo>
                    <a:pt x="40" y="173"/>
                  </a:lnTo>
                  <a:lnTo>
                    <a:pt x="36" y="166"/>
                  </a:lnTo>
                  <a:cubicBezTo>
                    <a:pt x="36" y="166"/>
                    <a:pt x="34" y="163"/>
                    <a:pt x="20" y="99"/>
                  </a:cubicBezTo>
                  <a:close/>
                  <a:moveTo>
                    <a:pt x="8" y="0"/>
                  </a:moveTo>
                  <a:lnTo>
                    <a:pt x="8" y="0"/>
                  </a:lnTo>
                  <a:cubicBezTo>
                    <a:pt x="7" y="0"/>
                    <a:pt x="7" y="14"/>
                    <a:pt x="11" y="52"/>
                  </a:cubicBezTo>
                  <a:cubicBezTo>
                    <a:pt x="5" y="17"/>
                    <a:pt x="2" y="4"/>
                    <a:pt x="1" y="4"/>
                  </a:cubicBezTo>
                  <a:lnTo>
                    <a:pt x="1" y="4"/>
                  </a:lnTo>
                  <a:cubicBezTo>
                    <a:pt x="0" y="4"/>
                    <a:pt x="1" y="19"/>
                    <a:pt x="3" y="34"/>
                  </a:cubicBezTo>
                  <a:cubicBezTo>
                    <a:pt x="21" y="154"/>
                    <a:pt x="55" y="272"/>
                    <a:pt x="128" y="379"/>
                  </a:cubicBezTo>
                  <a:cubicBezTo>
                    <a:pt x="128" y="374"/>
                    <a:pt x="131" y="371"/>
                    <a:pt x="135" y="367"/>
                  </a:cubicBezTo>
                  <a:cubicBezTo>
                    <a:pt x="73" y="264"/>
                    <a:pt x="33" y="154"/>
                    <a:pt x="14" y="34"/>
                  </a:cubicBezTo>
                  <a:cubicBezTo>
                    <a:pt x="12" y="16"/>
                    <a:pt x="9" y="0"/>
                    <a:pt x="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a:off x="1304996" y="862960"/>
              <a:ext cx="22716" cy="12594"/>
            </a:xfrm>
            <a:custGeom>
              <a:avLst/>
              <a:gdLst/>
              <a:ahLst/>
              <a:cxnLst/>
              <a:rect l="l" t="t" r="r" b="b"/>
              <a:pathLst>
                <a:path w="386" h="214" extrusionOk="0">
                  <a:moveTo>
                    <a:pt x="386" y="1"/>
                  </a:moveTo>
                  <a:lnTo>
                    <a:pt x="386" y="1"/>
                  </a:lnTo>
                  <a:cubicBezTo>
                    <a:pt x="272" y="55"/>
                    <a:pt x="125" y="140"/>
                    <a:pt x="0" y="214"/>
                  </a:cubicBezTo>
                  <a:cubicBezTo>
                    <a:pt x="125" y="151"/>
                    <a:pt x="264" y="82"/>
                    <a:pt x="3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a:off x="1276748" y="878497"/>
              <a:ext cx="21598" cy="10828"/>
            </a:xfrm>
            <a:custGeom>
              <a:avLst/>
              <a:gdLst/>
              <a:ahLst/>
              <a:cxnLst/>
              <a:rect l="l" t="t" r="r" b="b"/>
              <a:pathLst>
                <a:path w="367" h="184" extrusionOk="0">
                  <a:moveTo>
                    <a:pt x="367" y="1"/>
                  </a:moveTo>
                  <a:cubicBezTo>
                    <a:pt x="246" y="67"/>
                    <a:pt x="121" y="121"/>
                    <a:pt x="1" y="184"/>
                  </a:cubicBezTo>
                  <a:cubicBezTo>
                    <a:pt x="96" y="162"/>
                    <a:pt x="206" y="82"/>
                    <a:pt x="297" y="48"/>
                  </a:cubicBezTo>
                  <a:cubicBezTo>
                    <a:pt x="309" y="41"/>
                    <a:pt x="367" y="16"/>
                    <a:pt x="3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a:off x="1111201" y="1090357"/>
              <a:ext cx="19303" cy="1412"/>
            </a:xfrm>
            <a:custGeom>
              <a:avLst/>
              <a:gdLst/>
              <a:ahLst/>
              <a:cxnLst/>
              <a:rect l="l" t="t" r="r" b="b"/>
              <a:pathLst>
                <a:path w="328" h="24" extrusionOk="0">
                  <a:moveTo>
                    <a:pt x="262" y="0"/>
                  </a:moveTo>
                  <a:cubicBezTo>
                    <a:pt x="213" y="0"/>
                    <a:pt x="163" y="7"/>
                    <a:pt x="118" y="9"/>
                  </a:cubicBezTo>
                  <a:cubicBezTo>
                    <a:pt x="77" y="9"/>
                    <a:pt x="37" y="9"/>
                    <a:pt x="1" y="16"/>
                  </a:cubicBezTo>
                  <a:lnTo>
                    <a:pt x="1" y="24"/>
                  </a:lnTo>
                  <a:cubicBezTo>
                    <a:pt x="43" y="16"/>
                    <a:pt x="90" y="16"/>
                    <a:pt x="136" y="16"/>
                  </a:cubicBezTo>
                  <a:cubicBezTo>
                    <a:pt x="182" y="16"/>
                    <a:pt x="228" y="16"/>
                    <a:pt x="268" y="9"/>
                  </a:cubicBezTo>
                  <a:cubicBezTo>
                    <a:pt x="273" y="11"/>
                    <a:pt x="278" y="11"/>
                    <a:pt x="282" y="11"/>
                  </a:cubicBezTo>
                  <a:cubicBezTo>
                    <a:pt x="296" y="11"/>
                    <a:pt x="311" y="5"/>
                    <a:pt x="327" y="5"/>
                  </a:cubicBezTo>
                  <a:cubicBezTo>
                    <a:pt x="306" y="2"/>
                    <a:pt x="284" y="0"/>
                    <a:pt x="2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a:off x="1299170" y="792634"/>
              <a:ext cx="20774" cy="5885"/>
            </a:xfrm>
            <a:custGeom>
              <a:avLst/>
              <a:gdLst/>
              <a:ahLst/>
              <a:cxnLst/>
              <a:rect l="l" t="t" r="r" b="b"/>
              <a:pathLst>
                <a:path w="353" h="100" extrusionOk="0">
                  <a:moveTo>
                    <a:pt x="353" y="1"/>
                  </a:moveTo>
                  <a:lnTo>
                    <a:pt x="353" y="1"/>
                  </a:lnTo>
                  <a:cubicBezTo>
                    <a:pt x="231" y="15"/>
                    <a:pt x="121" y="59"/>
                    <a:pt x="1" y="96"/>
                  </a:cubicBezTo>
                  <a:cubicBezTo>
                    <a:pt x="4" y="96"/>
                    <a:pt x="8" y="99"/>
                    <a:pt x="11" y="99"/>
                  </a:cubicBezTo>
                  <a:cubicBezTo>
                    <a:pt x="74" y="77"/>
                    <a:pt x="151" y="55"/>
                    <a:pt x="214" y="33"/>
                  </a:cubicBezTo>
                  <a:cubicBezTo>
                    <a:pt x="261" y="30"/>
                    <a:pt x="309" y="15"/>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a:off x="1047584" y="1090416"/>
              <a:ext cx="12712" cy="883"/>
            </a:xfrm>
            <a:custGeom>
              <a:avLst/>
              <a:gdLst/>
              <a:ahLst/>
              <a:cxnLst/>
              <a:rect l="l" t="t" r="r" b="b"/>
              <a:pathLst>
                <a:path w="216" h="15" extrusionOk="0">
                  <a:moveTo>
                    <a:pt x="0" y="1"/>
                  </a:moveTo>
                  <a:lnTo>
                    <a:pt x="0" y="1"/>
                  </a:lnTo>
                  <a:cubicBezTo>
                    <a:pt x="33" y="10"/>
                    <a:pt x="72" y="11"/>
                    <a:pt x="110" y="11"/>
                  </a:cubicBezTo>
                  <a:cubicBezTo>
                    <a:pt x="119" y="11"/>
                    <a:pt x="129" y="11"/>
                    <a:pt x="138" y="11"/>
                  </a:cubicBezTo>
                  <a:cubicBezTo>
                    <a:pt x="166" y="11"/>
                    <a:pt x="193" y="11"/>
                    <a:pt x="216" y="15"/>
                  </a:cubicBezTo>
                  <a:cubicBezTo>
                    <a:pt x="210" y="3"/>
                    <a:pt x="164" y="1"/>
                    <a:pt x="114" y="1"/>
                  </a:cubicBezTo>
                  <a:cubicBezTo>
                    <a:pt x="86" y="1"/>
                    <a:pt x="56" y="2"/>
                    <a:pt x="32" y="2"/>
                  </a:cubicBezTo>
                  <a:cubicBezTo>
                    <a:pt x="20" y="2"/>
                    <a:pt x="9"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a:off x="1293108" y="696120"/>
              <a:ext cx="13241" cy="3119"/>
            </a:xfrm>
            <a:custGeom>
              <a:avLst/>
              <a:gdLst/>
              <a:ahLst/>
              <a:cxnLst/>
              <a:rect l="l" t="t" r="r" b="b"/>
              <a:pathLst>
                <a:path w="225" h="53" extrusionOk="0">
                  <a:moveTo>
                    <a:pt x="1" y="1"/>
                  </a:moveTo>
                  <a:lnTo>
                    <a:pt x="1" y="1"/>
                  </a:lnTo>
                  <a:cubicBezTo>
                    <a:pt x="75" y="45"/>
                    <a:pt x="141" y="30"/>
                    <a:pt x="224" y="52"/>
                  </a:cubicBezTo>
                  <a:cubicBezTo>
                    <a:pt x="185" y="38"/>
                    <a:pt x="151" y="34"/>
                    <a:pt x="111" y="30"/>
                  </a:cubicBezTo>
                  <a:cubicBezTo>
                    <a:pt x="70" y="19"/>
                    <a:pt x="45" y="16"/>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a:off x="1166050" y="703300"/>
              <a:ext cx="6532" cy="2413"/>
            </a:xfrm>
            <a:custGeom>
              <a:avLst/>
              <a:gdLst/>
              <a:ahLst/>
              <a:cxnLst/>
              <a:rect l="l" t="t" r="r" b="b"/>
              <a:pathLst>
                <a:path w="111" h="41" extrusionOk="0">
                  <a:moveTo>
                    <a:pt x="107" y="0"/>
                  </a:moveTo>
                  <a:cubicBezTo>
                    <a:pt x="85" y="4"/>
                    <a:pt x="63" y="11"/>
                    <a:pt x="33" y="18"/>
                  </a:cubicBezTo>
                  <a:cubicBezTo>
                    <a:pt x="44" y="26"/>
                    <a:pt x="22" y="33"/>
                    <a:pt x="0" y="40"/>
                  </a:cubicBezTo>
                  <a:cubicBezTo>
                    <a:pt x="3" y="40"/>
                    <a:pt x="6" y="40"/>
                    <a:pt x="9" y="40"/>
                  </a:cubicBezTo>
                  <a:cubicBezTo>
                    <a:pt x="56" y="40"/>
                    <a:pt x="59" y="7"/>
                    <a:pt x="110" y="7"/>
                  </a:cubicBezTo>
                  <a:cubicBezTo>
                    <a:pt x="110" y="4"/>
                    <a:pt x="107" y="0"/>
                    <a:pt x="1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a:off x="1055528" y="1092476"/>
              <a:ext cx="5238" cy="883"/>
            </a:xfrm>
            <a:custGeom>
              <a:avLst/>
              <a:gdLst/>
              <a:ahLst/>
              <a:cxnLst/>
              <a:rect l="l" t="t" r="r" b="b"/>
              <a:pathLst>
                <a:path w="89" h="15" extrusionOk="0">
                  <a:moveTo>
                    <a:pt x="70" y="1"/>
                  </a:moveTo>
                  <a:cubicBezTo>
                    <a:pt x="57" y="1"/>
                    <a:pt x="49" y="3"/>
                    <a:pt x="41" y="6"/>
                  </a:cubicBezTo>
                  <a:cubicBezTo>
                    <a:pt x="41" y="6"/>
                    <a:pt x="37" y="2"/>
                    <a:pt x="33" y="2"/>
                  </a:cubicBezTo>
                  <a:lnTo>
                    <a:pt x="11" y="2"/>
                  </a:lnTo>
                  <a:cubicBezTo>
                    <a:pt x="19" y="6"/>
                    <a:pt x="23" y="6"/>
                    <a:pt x="26" y="10"/>
                  </a:cubicBezTo>
                  <a:lnTo>
                    <a:pt x="1" y="10"/>
                  </a:lnTo>
                  <a:cubicBezTo>
                    <a:pt x="11" y="14"/>
                    <a:pt x="21" y="15"/>
                    <a:pt x="32" y="15"/>
                  </a:cubicBezTo>
                  <a:cubicBezTo>
                    <a:pt x="46" y="15"/>
                    <a:pt x="60" y="13"/>
                    <a:pt x="73" y="13"/>
                  </a:cubicBezTo>
                  <a:cubicBezTo>
                    <a:pt x="77" y="13"/>
                    <a:pt x="81" y="13"/>
                    <a:pt x="85" y="13"/>
                  </a:cubicBezTo>
                  <a:cubicBezTo>
                    <a:pt x="89" y="10"/>
                    <a:pt x="89" y="6"/>
                    <a:pt x="89" y="2"/>
                  </a:cubicBezTo>
                  <a:cubicBezTo>
                    <a:pt x="81" y="1"/>
                    <a:pt x="75" y="1"/>
                    <a:pt x="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a:off x="1085307" y="1093888"/>
              <a:ext cx="7356" cy="471"/>
            </a:xfrm>
            <a:custGeom>
              <a:avLst/>
              <a:gdLst/>
              <a:ahLst/>
              <a:cxnLst/>
              <a:rect l="l" t="t" r="r" b="b"/>
              <a:pathLst>
                <a:path w="125" h="8" extrusionOk="0">
                  <a:moveTo>
                    <a:pt x="45" y="0"/>
                  </a:moveTo>
                  <a:cubicBezTo>
                    <a:pt x="30" y="4"/>
                    <a:pt x="30" y="4"/>
                    <a:pt x="1" y="8"/>
                  </a:cubicBezTo>
                  <a:lnTo>
                    <a:pt x="55" y="8"/>
                  </a:lnTo>
                  <a:cubicBezTo>
                    <a:pt x="48" y="4"/>
                    <a:pt x="48" y="0"/>
                    <a:pt x="45" y="0"/>
                  </a:cubicBezTo>
                  <a:close/>
                  <a:moveTo>
                    <a:pt x="63" y="0"/>
                  </a:moveTo>
                  <a:cubicBezTo>
                    <a:pt x="63" y="4"/>
                    <a:pt x="59" y="4"/>
                    <a:pt x="55" y="8"/>
                  </a:cubicBezTo>
                  <a:lnTo>
                    <a:pt x="125" y="8"/>
                  </a:lnTo>
                  <a:lnTo>
                    <a:pt x="125" y="0"/>
                  </a:lnTo>
                  <a:cubicBezTo>
                    <a:pt x="108" y="0"/>
                    <a:pt x="93" y="2"/>
                    <a:pt x="80" y="2"/>
                  </a:cubicBezTo>
                  <a:cubicBezTo>
                    <a:pt x="74" y="2"/>
                    <a:pt x="68" y="1"/>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a:off x="1299170" y="875495"/>
              <a:ext cx="5061" cy="2884"/>
            </a:xfrm>
            <a:custGeom>
              <a:avLst/>
              <a:gdLst/>
              <a:ahLst/>
              <a:cxnLst/>
              <a:rect l="l" t="t" r="r" b="b"/>
              <a:pathLst>
                <a:path w="86" h="49" extrusionOk="0">
                  <a:moveTo>
                    <a:pt x="85" y="1"/>
                  </a:moveTo>
                  <a:lnTo>
                    <a:pt x="85" y="1"/>
                  </a:lnTo>
                  <a:cubicBezTo>
                    <a:pt x="52" y="18"/>
                    <a:pt x="30" y="26"/>
                    <a:pt x="1" y="48"/>
                  </a:cubicBezTo>
                  <a:cubicBezTo>
                    <a:pt x="10" y="48"/>
                    <a:pt x="40" y="29"/>
                    <a:pt x="50" y="29"/>
                  </a:cubicBezTo>
                  <a:cubicBezTo>
                    <a:pt x="51" y="29"/>
                    <a:pt x="51" y="29"/>
                    <a:pt x="52" y="30"/>
                  </a:cubicBezTo>
                  <a:cubicBezTo>
                    <a:pt x="63" y="23"/>
                    <a:pt x="70" y="15"/>
                    <a:pt x="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a:off x="1113320" y="1092240"/>
              <a:ext cx="5355" cy="824"/>
            </a:xfrm>
            <a:custGeom>
              <a:avLst/>
              <a:gdLst/>
              <a:ahLst/>
              <a:cxnLst/>
              <a:rect l="l" t="t" r="r" b="b"/>
              <a:pathLst>
                <a:path w="91" h="14" extrusionOk="0">
                  <a:moveTo>
                    <a:pt x="76" y="0"/>
                  </a:moveTo>
                  <a:cubicBezTo>
                    <a:pt x="65" y="0"/>
                    <a:pt x="47" y="2"/>
                    <a:pt x="38" y="2"/>
                  </a:cubicBezTo>
                  <a:cubicBezTo>
                    <a:pt x="41" y="10"/>
                    <a:pt x="12" y="6"/>
                    <a:pt x="1" y="10"/>
                  </a:cubicBezTo>
                  <a:cubicBezTo>
                    <a:pt x="7" y="13"/>
                    <a:pt x="18" y="14"/>
                    <a:pt x="31" y="14"/>
                  </a:cubicBezTo>
                  <a:cubicBezTo>
                    <a:pt x="51" y="14"/>
                    <a:pt x="74" y="11"/>
                    <a:pt x="85" y="6"/>
                  </a:cubicBezTo>
                  <a:cubicBezTo>
                    <a:pt x="90" y="1"/>
                    <a:pt x="85" y="0"/>
                    <a:pt x="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a:off x="1047995" y="1093064"/>
              <a:ext cx="4767" cy="1059"/>
            </a:xfrm>
            <a:custGeom>
              <a:avLst/>
              <a:gdLst/>
              <a:ahLst/>
              <a:cxnLst/>
              <a:rect l="l" t="t" r="r" b="b"/>
              <a:pathLst>
                <a:path w="81" h="18" extrusionOk="0">
                  <a:moveTo>
                    <a:pt x="24" y="0"/>
                  </a:moveTo>
                  <a:cubicBezTo>
                    <a:pt x="14" y="0"/>
                    <a:pt x="5" y="1"/>
                    <a:pt x="0" y="3"/>
                  </a:cubicBezTo>
                  <a:cubicBezTo>
                    <a:pt x="11" y="7"/>
                    <a:pt x="26" y="3"/>
                    <a:pt x="26" y="10"/>
                  </a:cubicBezTo>
                  <a:cubicBezTo>
                    <a:pt x="33" y="10"/>
                    <a:pt x="44" y="14"/>
                    <a:pt x="51" y="18"/>
                  </a:cubicBezTo>
                  <a:cubicBezTo>
                    <a:pt x="81" y="7"/>
                    <a:pt x="50" y="0"/>
                    <a:pt x="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a:off x="1329831" y="858664"/>
              <a:ext cx="3472" cy="3296"/>
            </a:xfrm>
            <a:custGeom>
              <a:avLst/>
              <a:gdLst/>
              <a:ahLst/>
              <a:cxnLst/>
              <a:rect l="l" t="t" r="r" b="b"/>
              <a:pathLst>
                <a:path w="59" h="56" extrusionOk="0">
                  <a:moveTo>
                    <a:pt x="59" y="1"/>
                  </a:moveTo>
                  <a:lnTo>
                    <a:pt x="59" y="1"/>
                  </a:lnTo>
                  <a:cubicBezTo>
                    <a:pt x="33" y="23"/>
                    <a:pt x="11" y="33"/>
                    <a:pt x="1" y="55"/>
                  </a:cubicBezTo>
                  <a:cubicBezTo>
                    <a:pt x="26" y="33"/>
                    <a:pt x="48" y="23"/>
                    <a:pt x="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13"/>
            <p:cNvSpPr/>
            <p:nvPr/>
          </p:nvSpPr>
          <p:spPr>
            <a:xfrm>
              <a:off x="1288753" y="696355"/>
              <a:ext cx="4002" cy="824"/>
            </a:xfrm>
            <a:custGeom>
              <a:avLst/>
              <a:gdLst/>
              <a:ahLst/>
              <a:cxnLst/>
              <a:rect l="l" t="t" r="r" b="b"/>
              <a:pathLst>
                <a:path w="68" h="14" extrusionOk="0">
                  <a:moveTo>
                    <a:pt x="31" y="1"/>
                  </a:moveTo>
                  <a:lnTo>
                    <a:pt x="31" y="1"/>
                  </a:lnTo>
                  <a:cubicBezTo>
                    <a:pt x="0" y="9"/>
                    <a:pt x="26" y="13"/>
                    <a:pt x="49" y="13"/>
                  </a:cubicBezTo>
                  <a:cubicBezTo>
                    <a:pt x="56" y="13"/>
                    <a:pt x="63" y="13"/>
                    <a:pt x="68" y="12"/>
                  </a:cubicBezTo>
                  <a:cubicBezTo>
                    <a:pt x="53" y="8"/>
                    <a:pt x="46" y="4"/>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3"/>
            <p:cNvSpPr/>
            <p:nvPr/>
          </p:nvSpPr>
          <p:spPr>
            <a:xfrm>
              <a:off x="1228608" y="717953"/>
              <a:ext cx="5708" cy="942"/>
            </a:xfrm>
            <a:custGeom>
              <a:avLst/>
              <a:gdLst/>
              <a:ahLst/>
              <a:cxnLst/>
              <a:rect l="l" t="t" r="r" b="b"/>
              <a:pathLst>
                <a:path w="97" h="16" extrusionOk="0">
                  <a:moveTo>
                    <a:pt x="66" y="0"/>
                  </a:moveTo>
                  <a:lnTo>
                    <a:pt x="66" y="0"/>
                  </a:lnTo>
                  <a:cubicBezTo>
                    <a:pt x="0" y="15"/>
                    <a:pt x="63" y="11"/>
                    <a:pt x="96" y="15"/>
                  </a:cubicBezTo>
                  <a:cubicBezTo>
                    <a:pt x="85" y="11"/>
                    <a:pt x="78" y="8"/>
                    <a:pt x="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a:off x="1324417" y="702711"/>
              <a:ext cx="3708" cy="1059"/>
            </a:xfrm>
            <a:custGeom>
              <a:avLst/>
              <a:gdLst/>
              <a:ahLst/>
              <a:cxnLst/>
              <a:rect l="l" t="t" r="r" b="b"/>
              <a:pathLst>
                <a:path w="63" h="18" extrusionOk="0">
                  <a:moveTo>
                    <a:pt x="6" y="1"/>
                  </a:moveTo>
                  <a:cubicBezTo>
                    <a:pt x="3" y="1"/>
                    <a:pt x="1" y="1"/>
                    <a:pt x="0" y="3"/>
                  </a:cubicBezTo>
                  <a:lnTo>
                    <a:pt x="59" y="17"/>
                  </a:lnTo>
                  <a:lnTo>
                    <a:pt x="63" y="17"/>
                  </a:lnTo>
                  <a:lnTo>
                    <a:pt x="44" y="6"/>
                  </a:lnTo>
                  <a:cubicBezTo>
                    <a:pt x="43" y="7"/>
                    <a:pt x="42" y="7"/>
                    <a:pt x="40" y="7"/>
                  </a:cubicBezTo>
                  <a:cubicBezTo>
                    <a:pt x="32" y="7"/>
                    <a:pt x="15" y="1"/>
                    <a:pt x="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a:off x="1264860" y="693354"/>
              <a:ext cx="3296" cy="706"/>
            </a:xfrm>
            <a:custGeom>
              <a:avLst/>
              <a:gdLst/>
              <a:ahLst/>
              <a:cxnLst/>
              <a:rect l="l" t="t" r="r" b="b"/>
              <a:pathLst>
                <a:path w="56" h="12" extrusionOk="0">
                  <a:moveTo>
                    <a:pt x="0" y="0"/>
                  </a:moveTo>
                  <a:lnTo>
                    <a:pt x="0" y="0"/>
                  </a:lnTo>
                  <a:cubicBezTo>
                    <a:pt x="12" y="10"/>
                    <a:pt x="22" y="12"/>
                    <a:pt x="33" y="12"/>
                  </a:cubicBezTo>
                  <a:cubicBezTo>
                    <a:pt x="39" y="12"/>
                    <a:pt x="45" y="11"/>
                    <a:pt x="52" y="11"/>
                  </a:cubicBezTo>
                  <a:cubicBezTo>
                    <a:pt x="56" y="4"/>
                    <a:pt x="15" y="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a:off x="1478487" y="993961"/>
              <a:ext cx="3296" cy="2648"/>
            </a:xfrm>
            <a:custGeom>
              <a:avLst/>
              <a:gdLst/>
              <a:ahLst/>
              <a:cxnLst/>
              <a:rect l="l" t="t" r="r" b="b"/>
              <a:pathLst>
                <a:path w="56" h="45" extrusionOk="0">
                  <a:moveTo>
                    <a:pt x="54" y="0"/>
                  </a:moveTo>
                  <a:cubicBezTo>
                    <a:pt x="41" y="0"/>
                    <a:pt x="5" y="38"/>
                    <a:pt x="0" y="44"/>
                  </a:cubicBezTo>
                  <a:cubicBezTo>
                    <a:pt x="19" y="29"/>
                    <a:pt x="34" y="19"/>
                    <a:pt x="56" y="0"/>
                  </a:cubicBezTo>
                  <a:cubicBezTo>
                    <a:pt x="55" y="0"/>
                    <a:pt x="55" y="0"/>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a:off x="1055058" y="1091887"/>
              <a:ext cx="3766" cy="530"/>
            </a:xfrm>
            <a:custGeom>
              <a:avLst/>
              <a:gdLst/>
              <a:ahLst/>
              <a:cxnLst/>
              <a:rect l="l" t="t" r="r" b="b"/>
              <a:pathLst>
                <a:path w="64" h="9" extrusionOk="0">
                  <a:moveTo>
                    <a:pt x="23" y="0"/>
                  </a:moveTo>
                  <a:cubicBezTo>
                    <a:pt x="16" y="0"/>
                    <a:pt x="11" y="2"/>
                    <a:pt x="1" y="5"/>
                  </a:cubicBezTo>
                  <a:cubicBezTo>
                    <a:pt x="19" y="5"/>
                    <a:pt x="38" y="5"/>
                    <a:pt x="63" y="8"/>
                  </a:cubicBezTo>
                  <a:cubicBezTo>
                    <a:pt x="41" y="3"/>
                    <a:pt x="31" y="0"/>
                    <a:pt x="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a:off x="1245204" y="899624"/>
              <a:ext cx="2236" cy="589"/>
            </a:xfrm>
            <a:custGeom>
              <a:avLst/>
              <a:gdLst/>
              <a:ahLst/>
              <a:cxnLst/>
              <a:rect l="l" t="t" r="r" b="b"/>
              <a:pathLst>
                <a:path w="38" h="10" extrusionOk="0">
                  <a:moveTo>
                    <a:pt x="38" y="1"/>
                  </a:moveTo>
                  <a:cubicBezTo>
                    <a:pt x="16" y="1"/>
                    <a:pt x="19" y="1"/>
                    <a:pt x="1" y="9"/>
                  </a:cubicBezTo>
                  <a:cubicBezTo>
                    <a:pt x="9" y="9"/>
                    <a:pt x="14" y="9"/>
                    <a:pt x="17" y="9"/>
                  </a:cubicBezTo>
                  <a:cubicBezTo>
                    <a:pt x="23" y="9"/>
                    <a:pt x="26" y="8"/>
                    <a:pt x="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a:off x="1011920" y="1088121"/>
              <a:ext cx="3119" cy="765"/>
            </a:xfrm>
            <a:custGeom>
              <a:avLst/>
              <a:gdLst/>
              <a:ahLst/>
              <a:cxnLst/>
              <a:rect l="l" t="t" r="r" b="b"/>
              <a:pathLst>
                <a:path w="53" h="13" extrusionOk="0">
                  <a:moveTo>
                    <a:pt x="10" y="1"/>
                  </a:moveTo>
                  <a:cubicBezTo>
                    <a:pt x="6" y="1"/>
                    <a:pt x="3" y="1"/>
                    <a:pt x="1" y="3"/>
                  </a:cubicBezTo>
                  <a:cubicBezTo>
                    <a:pt x="13" y="7"/>
                    <a:pt x="36" y="12"/>
                    <a:pt x="46" y="12"/>
                  </a:cubicBezTo>
                  <a:cubicBezTo>
                    <a:pt x="52" y="12"/>
                    <a:pt x="53" y="11"/>
                    <a:pt x="45" y="6"/>
                  </a:cubicBezTo>
                  <a:cubicBezTo>
                    <a:pt x="40" y="6"/>
                    <a:pt x="21" y="1"/>
                    <a:pt x="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a:off x="1058353" y="1091946"/>
              <a:ext cx="3531" cy="471"/>
            </a:xfrm>
            <a:custGeom>
              <a:avLst/>
              <a:gdLst/>
              <a:ahLst/>
              <a:cxnLst/>
              <a:rect l="l" t="t" r="r" b="b"/>
              <a:pathLst>
                <a:path w="60" h="8" extrusionOk="0">
                  <a:moveTo>
                    <a:pt x="7" y="0"/>
                  </a:moveTo>
                  <a:cubicBezTo>
                    <a:pt x="7" y="0"/>
                    <a:pt x="4" y="0"/>
                    <a:pt x="0" y="4"/>
                  </a:cubicBezTo>
                  <a:cubicBezTo>
                    <a:pt x="19" y="4"/>
                    <a:pt x="37" y="4"/>
                    <a:pt x="59" y="7"/>
                  </a:cubicBezTo>
                  <a:cubicBezTo>
                    <a:pt x="50" y="2"/>
                    <a:pt x="43" y="1"/>
                    <a:pt x="35" y="1"/>
                  </a:cubicBezTo>
                  <a:cubicBezTo>
                    <a:pt x="31" y="1"/>
                    <a:pt x="27" y="2"/>
                    <a:pt x="22" y="2"/>
                  </a:cubicBezTo>
                  <a:cubicBezTo>
                    <a:pt x="18" y="2"/>
                    <a:pt x="13" y="1"/>
                    <a:pt x="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a:off x="1151337" y="1025916"/>
              <a:ext cx="3531" cy="1118"/>
            </a:xfrm>
            <a:custGeom>
              <a:avLst/>
              <a:gdLst/>
              <a:ahLst/>
              <a:cxnLst/>
              <a:rect l="l" t="t" r="r" b="b"/>
              <a:pathLst>
                <a:path w="60" h="19" extrusionOk="0">
                  <a:moveTo>
                    <a:pt x="59" y="0"/>
                  </a:moveTo>
                  <a:cubicBezTo>
                    <a:pt x="41" y="4"/>
                    <a:pt x="19" y="7"/>
                    <a:pt x="1" y="14"/>
                  </a:cubicBezTo>
                  <a:lnTo>
                    <a:pt x="1" y="19"/>
                  </a:lnTo>
                  <a:cubicBezTo>
                    <a:pt x="19" y="11"/>
                    <a:pt x="59" y="14"/>
                    <a:pt x="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a:off x="1205538" y="695061"/>
              <a:ext cx="2001" cy="706"/>
            </a:xfrm>
            <a:custGeom>
              <a:avLst/>
              <a:gdLst/>
              <a:ahLst/>
              <a:cxnLst/>
              <a:rect l="l" t="t" r="r" b="b"/>
              <a:pathLst>
                <a:path w="34" h="12" extrusionOk="0">
                  <a:moveTo>
                    <a:pt x="11" y="1"/>
                  </a:moveTo>
                  <a:lnTo>
                    <a:pt x="1" y="8"/>
                  </a:lnTo>
                  <a:lnTo>
                    <a:pt x="33" y="12"/>
                  </a:lnTo>
                  <a:cubicBezTo>
                    <a:pt x="26" y="8"/>
                    <a:pt x="33" y="1"/>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a:off x="1334774" y="705183"/>
              <a:ext cx="2413" cy="824"/>
            </a:xfrm>
            <a:custGeom>
              <a:avLst/>
              <a:gdLst/>
              <a:ahLst/>
              <a:cxnLst/>
              <a:rect l="l" t="t" r="r" b="b"/>
              <a:pathLst>
                <a:path w="41" h="14" extrusionOk="0">
                  <a:moveTo>
                    <a:pt x="5" y="0"/>
                  </a:moveTo>
                  <a:cubicBezTo>
                    <a:pt x="4" y="0"/>
                    <a:pt x="2" y="1"/>
                    <a:pt x="0" y="1"/>
                  </a:cubicBezTo>
                  <a:cubicBezTo>
                    <a:pt x="7" y="7"/>
                    <a:pt x="21" y="13"/>
                    <a:pt x="33" y="13"/>
                  </a:cubicBezTo>
                  <a:cubicBezTo>
                    <a:pt x="36" y="13"/>
                    <a:pt x="38" y="13"/>
                    <a:pt x="41" y="12"/>
                  </a:cubicBezTo>
                  <a:cubicBezTo>
                    <a:pt x="29" y="9"/>
                    <a:pt x="16" y="0"/>
                    <a:pt x="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a:off x="1286046" y="695296"/>
              <a:ext cx="3237" cy="883"/>
            </a:xfrm>
            <a:custGeom>
              <a:avLst/>
              <a:gdLst/>
              <a:ahLst/>
              <a:cxnLst/>
              <a:rect l="l" t="t" r="r" b="b"/>
              <a:pathLst>
                <a:path w="55" h="15" extrusionOk="0">
                  <a:moveTo>
                    <a:pt x="0" y="0"/>
                  </a:moveTo>
                  <a:lnTo>
                    <a:pt x="0" y="0"/>
                  </a:lnTo>
                  <a:cubicBezTo>
                    <a:pt x="14" y="8"/>
                    <a:pt x="22" y="11"/>
                    <a:pt x="29" y="15"/>
                  </a:cubicBezTo>
                  <a:cubicBezTo>
                    <a:pt x="36" y="15"/>
                    <a:pt x="44" y="11"/>
                    <a:pt x="55" y="11"/>
                  </a:cubicBezTo>
                  <a:cubicBezTo>
                    <a:pt x="41" y="8"/>
                    <a:pt x="26" y="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a:off x="1330302" y="1049809"/>
              <a:ext cx="2942" cy="824"/>
            </a:xfrm>
            <a:custGeom>
              <a:avLst/>
              <a:gdLst/>
              <a:ahLst/>
              <a:cxnLst/>
              <a:rect l="l" t="t" r="r" b="b"/>
              <a:pathLst>
                <a:path w="50" h="14" extrusionOk="0">
                  <a:moveTo>
                    <a:pt x="37" y="1"/>
                  </a:moveTo>
                  <a:cubicBezTo>
                    <a:pt x="25" y="4"/>
                    <a:pt x="15" y="9"/>
                    <a:pt x="3" y="9"/>
                  </a:cubicBezTo>
                  <a:cubicBezTo>
                    <a:pt x="1" y="12"/>
                    <a:pt x="2" y="14"/>
                    <a:pt x="6" y="14"/>
                  </a:cubicBezTo>
                  <a:cubicBezTo>
                    <a:pt x="18" y="14"/>
                    <a:pt x="50" y="1"/>
                    <a:pt x="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a:off x="1042817" y="1090416"/>
              <a:ext cx="2825" cy="294"/>
            </a:xfrm>
            <a:custGeom>
              <a:avLst/>
              <a:gdLst/>
              <a:ahLst/>
              <a:cxnLst/>
              <a:rect l="l" t="t" r="r" b="b"/>
              <a:pathLst>
                <a:path w="48" h="5" extrusionOk="0">
                  <a:moveTo>
                    <a:pt x="48" y="1"/>
                  </a:moveTo>
                  <a:cubicBezTo>
                    <a:pt x="33" y="1"/>
                    <a:pt x="19" y="1"/>
                    <a:pt x="0" y="4"/>
                  </a:cubicBezTo>
                  <a:cubicBezTo>
                    <a:pt x="33" y="4"/>
                    <a:pt x="33" y="4"/>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a:off x="1061531" y="1091063"/>
              <a:ext cx="2648" cy="706"/>
            </a:xfrm>
            <a:custGeom>
              <a:avLst/>
              <a:gdLst/>
              <a:ahLst/>
              <a:cxnLst/>
              <a:rect l="l" t="t" r="r" b="b"/>
              <a:pathLst>
                <a:path w="45" h="12" extrusionOk="0">
                  <a:moveTo>
                    <a:pt x="19" y="0"/>
                  </a:moveTo>
                  <a:cubicBezTo>
                    <a:pt x="12" y="0"/>
                    <a:pt x="9" y="4"/>
                    <a:pt x="1" y="4"/>
                  </a:cubicBezTo>
                  <a:cubicBezTo>
                    <a:pt x="12" y="8"/>
                    <a:pt x="23" y="8"/>
                    <a:pt x="45" y="12"/>
                  </a:cubicBezTo>
                  <a:cubicBezTo>
                    <a:pt x="34" y="8"/>
                    <a:pt x="27" y="4"/>
                    <a:pt x="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a:off x="1075184" y="731312"/>
              <a:ext cx="4119" cy="1824"/>
            </a:xfrm>
            <a:custGeom>
              <a:avLst/>
              <a:gdLst/>
              <a:ahLst/>
              <a:cxnLst/>
              <a:rect l="l" t="t" r="r" b="b"/>
              <a:pathLst>
                <a:path w="70" h="31" extrusionOk="0">
                  <a:moveTo>
                    <a:pt x="70" y="1"/>
                  </a:moveTo>
                  <a:lnTo>
                    <a:pt x="70" y="1"/>
                  </a:lnTo>
                  <a:cubicBezTo>
                    <a:pt x="48" y="8"/>
                    <a:pt x="29" y="12"/>
                    <a:pt x="0" y="30"/>
                  </a:cubicBezTo>
                  <a:cubicBezTo>
                    <a:pt x="33" y="16"/>
                    <a:pt x="51" y="8"/>
                    <a:pt x="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a:off x="1469189" y="986840"/>
              <a:ext cx="2236" cy="1766"/>
            </a:xfrm>
            <a:custGeom>
              <a:avLst/>
              <a:gdLst/>
              <a:ahLst/>
              <a:cxnLst/>
              <a:rect l="l" t="t" r="r" b="b"/>
              <a:pathLst>
                <a:path w="38" h="30" extrusionOk="0">
                  <a:moveTo>
                    <a:pt x="35" y="0"/>
                  </a:moveTo>
                  <a:cubicBezTo>
                    <a:pt x="28" y="0"/>
                    <a:pt x="14" y="16"/>
                    <a:pt x="1" y="30"/>
                  </a:cubicBezTo>
                  <a:cubicBezTo>
                    <a:pt x="16" y="18"/>
                    <a:pt x="26" y="11"/>
                    <a:pt x="38" y="1"/>
                  </a:cubicBezTo>
                  <a:cubicBezTo>
                    <a:pt x="37" y="0"/>
                    <a:pt x="36" y="0"/>
                    <a:pt x="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a:off x="1050761" y="1092123"/>
              <a:ext cx="2472" cy="412"/>
            </a:xfrm>
            <a:custGeom>
              <a:avLst/>
              <a:gdLst/>
              <a:ahLst/>
              <a:cxnLst/>
              <a:rect l="l" t="t" r="r" b="b"/>
              <a:pathLst>
                <a:path w="42" h="7" extrusionOk="0">
                  <a:moveTo>
                    <a:pt x="41" y="1"/>
                  </a:moveTo>
                  <a:lnTo>
                    <a:pt x="41" y="1"/>
                  </a:lnTo>
                  <a:cubicBezTo>
                    <a:pt x="26" y="4"/>
                    <a:pt x="16" y="4"/>
                    <a:pt x="1" y="4"/>
                  </a:cubicBezTo>
                  <a:cubicBezTo>
                    <a:pt x="11" y="6"/>
                    <a:pt x="18" y="7"/>
                    <a:pt x="22" y="7"/>
                  </a:cubicBezTo>
                  <a:cubicBezTo>
                    <a:pt x="29" y="7"/>
                    <a:pt x="33" y="5"/>
                    <a:pt x="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a:off x="1103845" y="1091711"/>
              <a:ext cx="2648" cy="294"/>
            </a:xfrm>
            <a:custGeom>
              <a:avLst/>
              <a:gdLst/>
              <a:ahLst/>
              <a:cxnLst/>
              <a:rect l="l" t="t" r="r" b="b"/>
              <a:pathLst>
                <a:path w="45" h="5" extrusionOk="0">
                  <a:moveTo>
                    <a:pt x="1" y="1"/>
                  </a:moveTo>
                  <a:lnTo>
                    <a:pt x="1" y="4"/>
                  </a:lnTo>
                  <a:lnTo>
                    <a:pt x="45" y="4"/>
                  </a:lnTo>
                  <a:lnTo>
                    <a:pt x="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a:off x="1107140" y="1091299"/>
              <a:ext cx="1942" cy="471"/>
            </a:xfrm>
            <a:custGeom>
              <a:avLst/>
              <a:gdLst/>
              <a:ahLst/>
              <a:cxnLst/>
              <a:rect l="l" t="t" r="r" b="b"/>
              <a:pathLst>
                <a:path w="33" h="8" extrusionOk="0">
                  <a:moveTo>
                    <a:pt x="18" y="0"/>
                  </a:moveTo>
                  <a:cubicBezTo>
                    <a:pt x="4" y="4"/>
                    <a:pt x="0" y="4"/>
                    <a:pt x="18" y="8"/>
                  </a:cubicBezTo>
                  <a:cubicBezTo>
                    <a:pt x="33" y="0"/>
                    <a:pt x="26" y="0"/>
                    <a:pt x="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a:off x="1175289" y="702182"/>
              <a:ext cx="1589" cy="294"/>
            </a:xfrm>
            <a:custGeom>
              <a:avLst/>
              <a:gdLst/>
              <a:ahLst/>
              <a:cxnLst/>
              <a:rect l="l" t="t" r="r" b="b"/>
              <a:pathLst>
                <a:path w="27" h="5" extrusionOk="0">
                  <a:moveTo>
                    <a:pt x="20" y="0"/>
                  </a:moveTo>
                  <a:cubicBezTo>
                    <a:pt x="16" y="0"/>
                    <a:pt x="10" y="1"/>
                    <a:pt x="1" y="4"/>
                  </a:cubicBezTo>
                  <a:lnTo>
                    <a:pt x="26" y="4"/>
                  </a:lnTo>
                  <a:cubicBezTo>
                    <a:pt x="26" y="2"/>
                    <a:pt x="25"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a:off x="1032635" y="1098596"/>
              <a:ext cx="2236" cy="294"/>
            </a:xfrm>
            <a:custGeom>
              <a:avLst/>
              <a:gdLst/>
              <a:ahLst/>
              <a:cxnLst/>
              <a:rect l="l" t="t" r="r" b="b"/>
              <a:pathLst>
                <a:path w="38" h="5" extrusionOk="0">
                  <a:moveTo>
                    <a:pt x="1" y="1"/>
                  </a:moveTo>
                  <a:lnTo>
                    <a:pt x="38" y="5"/>
                  </a:lnTo>
                  <a:lnTo>
                    <a:pt x="38" y="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a:off x="1081423" y="729370"/>
              <a:ext cx="2001" cy="942"/>
            </a:xfrm>
            <a:custGeom>
              <a:avLst/>
              <a:gdLst/>
              <a:ahLst/>
              <a:cxnLst/>
              <a:rect l="l" t="t" r="r" b="b"/>
              <a:pathLst>
                <a:path w="34" h="16" extrusionOk="0">
                  <a:moveTo>
                    <a:pt x="30" y="1"/>
                  </a:moveTo>
                  <a:lnTo>
                    <a:pt x="1" y="15"/>
                  </a:lnTo>
                  <a:lnTo>
                    <a:pt x="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a:off x="1243732" y="860724"/>
              <a:ext cx="1295" cy="1412"/>
            </a:xfrm>
            <a:custGeom>
              <a:avLst/>
              <a:gdLst/>
              <a:ahLst/>
              <a:cxnLst/>
              <a:rect l="l" t="t" r="r" b="b"/>
              <a:pathLst>
                <a:path w="22" h="24" extrusionOk="0">
                  <a:moveTo>
                    <a:pt x="15" y="0"/>
                  </a:moveTo>
                  <a:cubicBezTo>
                    <a:pt x="14" y="0"/>
                    <a:pt x="13" y="1"/>
                    <a:pt x="12" y="2"/>
                  </a:cubicBezTo>
                  <a:cubicBezTo>
                    <a:pt x="7" y="10"/>
                    <a:pt x="0" y="20"/>
                    <a:pt x="0" y="24"/>
                  </a:cubicBezTo>
                  <a:cubicBezTo>
                    <a:pt x="6" y="21"/>
                    <a:pt x="21" y="0"/>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a:off x="1339953" y="853250"/>
              <a:ext cx="1824" cy="1354"/>
            </a:xfrm>
            <a:custGeom>
              <a:avLst/>
              <a:gdLst/>
              <a:ahLst/>
              <a:cxnLst/>
              <a:rect l="l" t="t" r="r" b="b"/>
              <a:pathLst>
                <a:path w="31" h="23" extrusionOk="0">
                  <a:moveTo>
                    <a:pt x="27" y="0"/>
                  </a:moveTo>
                  <a:lnTo>
                    <a:pt x="0" y="22"/>
                  </a:lnTo>
                  <a:lnTo>
                    <a:pt x="5" y="22"/>
                  </a:lnTo>
                  <a:lnTo>
                    <a:pt x="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a:off x="1481960" y="992725"/>
              <a:ext cx="942" cy="647"/>
            </a:xfrm>
            <a:custGeom>
              <a:avLst/>
              <a:gdLst/>
              <a:ahLst/>
              <a:cxnLst/>
              <a:rect l="l" t="t" r="r" b="b"/>
              <a:pathLst>
                <a:path w="16" h="11" extrusionOk="0">
                  <a:moveTo>
                    <a:pt x="13" y="0"/>
                  </a:moveTo>
                  <a:cubicBezTo>
                    <a:pt x="12" y="0"/>
                    <a:pt x="10" y="1"/>
                    <a:pt x="7" y="3"/>
                  </a:cubicBezTo>
                  <a:cubicBezTo>
                    <a:pt x="4" y="6"/>
                    <a:pt x="0" y="11"/>
                    <a:pt x="4" y="11"/>
                  </a:cubicBezTo>
                  <a:lnTo>
                    <a:pt x="15" y="3"/>
                  </a:lnTo>
                  <a:cubicBezTo>
                    <a:pt x="15" y="1"/>
                    <a:pt x="15" y="0"/>
                    <a:pt x="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3"/>
            <p:cNvSpPr/>
            <p:nvPr/>
          </p:nvSpPr>
          <p:spPr>
            <a:xfrm>
              <a:off x="1083835" y="728311"/>
              <a:ext cx="1766" cy="942"/>
            </a:xfrm>
            <a:custGeom>
              <a:avLst/>
              <a:gdLst/>
              <a:ahLst/>
              <a:cxnLst/>
              <a:rect l="l" t="t" r="r" b="b"/>
              <a:pathLst>
                <a:path w="30" h="16" extrusionOk="0">
                  <a:moveTo>
                    <a:pt x="29" y="1"/>
                  </a:moveTo>
                  <a:cubicBezTo>
                    <a:pt x="22" y="4"/>
                    <a:pt x="14" y="8"/>
                    <a:pt x="0" y="15"/>
                  </a:cubicBezTo>
                  <a:cubicBezTo>
                    <a:pt x="14" y="11"/>
                    <a:pt x="18" y="8"/>
                    <a:pt x="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3"/>
            <p:cNvSpPr/>
            <p:nvPr/>
          </p:nvSpPr>
          <p:spPr>
            <a:xfrm>
              <a:off x="1308056" y="699416"/>
              <a:ext cx="1766" cy="471"/>
            </a:xfrm>
            <a:custGeom>
              <a:avLst/>
              <a:gdLst/>
              <a:ahLst/>
              <a:cxnLst/>
              <a:rect l="l" t="t" r="r" b="b"/>
              <a:pathLst>
                <a:path w="30" h="8" extrusionOk="0">
                  <a:moveTo>
                    <a:pt x="0" y="0"/>
                  </a:moveTo>
                  <a:cubicBezTo>
                    <a:pt x="14" y="7"/>
                    <a:pt x="19" y="7"/>
                    <a:pt x="29" y="7"/>
                  </a:cubicBezTo>
                  <a:cubicBezTo>
                    <a:pt x="22" y="4"/>
                    <a:pt x="11" y="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a:off x="1181351" y="700475"/>
              <a:ext cx="1118" cy="294"/>
            </a:xfrm>
            <a:custGeom>
              <a:avLst/>
              <a:gdLst/>
              <a:ahLst/>
              <a:cxnLst/>
              <a:rect l="l" t="t" r="r" b="b"/>
              <a:pathLst>
                <a:path w="19" h="5" extrusionOk="0">
                  <a:moveTo>
                    <a:pt x="19" y="0"/>
                  </a:moveTo>
                  <a:cubicBezTo>
                    <a:pt x="11" y="0"/>
                    <a:pt x="8" y="0"/>
                    <a:pt x="1" y="4"/>
                  </a:cubicBezTo>
                  <a:lnTo>
                    <a:pt x="4" y="4"/>
                  </a:lnTo>
                  <a:cubicBezTo>
                    <a:pt x="11" y="4"/>
                    <a:pt x="15" y="0"/>
                    <a:pt x="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a:off x="1173347" y="702829"/>
              <a:ext cx="1354" cy="530"/>
            </a:xfrm>
            <a:custGeom>
              <a:avLst/>
              <a:gdLst/>
              <a:ahLst/>
              <a:cxnLst/>
              <a:rect l="l" t="t" r="r" b="b"/>
              <a:pathLst>
                <a:path w="23" h="9" extrusionOk="0">
                  <a:moveTo>
                    <a:pt x="23" y="1"/>
                  </a:moveTo>
                  <a:cubicBezTo>
                    <a:pt x="15" y="1"/>
                    <a:pt x="8" y="1"/>
                    <a:pt x="1" y="4"/>
                  </a:cubicBezTo>
                  <a:lnTo>
                    <a:pt x="5" y="8"/>
                  </a:lnTo>
                  <a:cubicBezTo>
                    <a:pt x="15" y="4"/>
                    <a:pt x="19" y="4"/>
                    <a:pt x="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a:off x="1090486" y="952942"/>
              <a:ext cx="706" cy="824"/>
            </a:xfrm>
            <a:custGeom>
              <a:avLst/>
              <a:gdLst/>
              <a:ahLst/>
              <a:cxnLst/>
              <a:rect l="l" t="t" r="r" b="b"/>
              <a:pathLst>
                <a:path w="12" h="14" extrusionOk="0">
                  <a:moveTo>
                    <a:pt x="4" y="0"/>
                  </a:moveTo>
                  <a:lnTo>
                    <a:pt x="1" y="12"/>
                  </a:lnTo>
                  <a:cubicBezTo>
                    <a:pt x="2" y="13"/>
                    <a:pt x="3" y="13"/>
                    <a:pt x="3" y="13"/>
                  </a:cubicBezTo>
                  <a:cubicBezTo>
                    <a:pt x="5" y="13"/>
                    <a:pt x="6" y="12"/>
                    <a:pt x="8" y="12"/>
                  </a:cubicBezTo>
                  <a:cubicBezTo>
                    <a:pt x="8" y="5"/>
                    <a:pt x="11" y="0"/>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a:off x="1074772" y="1094535"/>
              <a:ext cx="1530" cy="59"/>
            </a:xfrm>
            <a:custGeom>
              <a:avLst/>
              <a:gdLst/>
              <a:ahLst/>
              <a:cxnLst/>
              <a:rect l="l" t="t" r="r" b="b"/>
              <a:pathLst>
                <a:path w="26" h="1" extrusionOk="0">
                  <a:moveTo>
                    <a:pt x="0" y="0"/>
                  </a:moveTo>
                  <a:lnTo>
                    <a:pt x="26" y="0"/>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a:off x="1362434" y="713128"/>
              <a:ext cx="883" cy="589"/>
            </a:xfrm>
            <a:custGeom>
              <a:avLst/>
              <a:gdLst/>
              <a:ahLst/>
              <a:cxnLst/>
              <a:rect l="l" t="t" r="r" b="b"/>
              <a:pathLst>
                <a:path w="15" h="10" extrusionOk="0">
                  <a:moveTo>
                    <a:pt x="2" y="1"/>
                  </a:moveTo>
                  <a:cubicBezTo>
                    <a:pt x="0" y="1"/>
                    <a:pt x="0" y="2"/>
                    <a:pt x="4" y="5"/>
                  </a:cubicBezTo>
                  <a:cubicBezTo>
                    <a:pt x="7" y="5"/>
                    <a:pt x="11" y="9"/>
                    <a:pt x="14" y="9"/>
                  </a:cubicBezTo>
                  <a:cubicBezTo>
                    <a:pt x="11" y="5"/>
                    <a:pt x="11" y="2"/>
                    <a:pt x="11" y="2"/>
                  </a:cubicBezTo>
                  <a:cubicBezTo>
                    <a:pt x="7" y="2"/>
                    <a:pt x="4" y="1"/>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a:off x="1076656" y="1094300"/>
              <a:ext cx="1766" cy="177"/>
            </a:xfrm>
            <a:custGeom>
              <a:avLst/>
              <a:gdLst/>
              <a:ahLst/>
              <a:cxnLst/>
              <a:rect l="l" t="t" r="r" b="b"/>
              <a:pathLst>
                <a:path w="30" h="3" extrusionOk="0">
                  <a:moveTo>
                    <a:pt x="1" y="1"/>
                  </a:moveTo>
                  <a:cubicBezTo>
                    <a:pt x="6" y="2"/>
                    <a:pt x="10" y="2"/>
                    <a:pt x="13" y="2"/>
                  </a:cubicBezTo>
                  <a:cubicBezTo>
                    <a:pt x="19" y="2"/>
                    <a:pt x="23" y="1"/>
                    <a:pt x="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a:off x="1287929" y="1066876"/>
              <a:ext cx="2060" cy="530"/>
            </a:xfrm>
            <a:custGeom>
              <a:avLst/>
              <a:gdLst/>
              <a:ahLst/>
              <a:cxnLst/>
              <a:rect l="l" t="t" r="r" b="b"/>
              <a:pathLst>
                <a:path w="35" h="9" extrusionOk="0">
                  <a:moveTo>
                    <a:pt x="34" y="1"/>
                  </a:moveTo>
                  <a:cubicBezTo>
                    <a:pt x="31" y="2"/>
                    <a:pt x="29" y="3"/>
                    <a:pt x="27" y="3"/>
                  </a:cubicBezTo>
                  <a:lnTo>
                    <a:pt x="27" y="3"/>
                  </a:lnTo>
                  <a:cubicBezTo>
                    <a:pt x="30" y="3"/>
                    <a:pt x="32" y="2"/>
                    <a:pt x="34" y="1"/>
                  </a:cubicBezTo>
                  <a:close/>
                  <a:moveTo>
                    <a:pt x="27" y="3"/>
                  </a:moveTo>
                  <a:cubicBezTo>
                    <a:pt x="21" y="5"/>
                    <a:pt x="14" y="6"/>
                    <a:pt x="1" y="8"/>
                  </a:cubicBezTo>
                  <a:cubicBezTo>
                    <a:pt x="15" y="8"/>
                    <a:pt x="20" y="6"/>
                    <a:pt x="27" y="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a:off x="1064591" y="1091063"/>
              <a:ext cx="471" cy="471"/>
            </a:xfrm>
            <a:custGeom>
              <a:avLst/>
              <a:gdLst/>
              <a:ahLst/>
              <a:cxnLst/>
              <a:rect l="l" t="t" r="r" b="b"/>
              <a:pathLst>
                <a:path w="8" h="8" extrusionOk="0">
                  <a:moveTo>
                    <a:pt x="1" y="0"/>
                  </a:moveTo>
                  <a:lnTo>
                    <a:pt x="1" y="8"/>
                  </a:lnTo>
                  <a:lnTo>
                    <a:pt x="8" y="8"/>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a:off x="1337128" y="855427"/>
              <a:ext cx="1589" cy="1118"/>
            </a:xfrm>
            <a:custGeom>
              <a:avLst/>
              <a:gdLst/>
              <a:ahLst/>
              <a:cxnLst/>
              <a:rect l="l" t="t" r="r" b="b"/>
              <a:pathLst>
                <a:path w="27" h="19" extrusionOk="0">
                  <a:moveTo>
                    <a:pt x="26" y="0"/>
                  </a:moveTo>
                  <a:cubicBezTo>
                    <a:pt x="23" y="4"/>
                    <a:pt x="16" y="7"/>
                    <a:pt x="1" y="19"/>
                  </a:cubicBezTo>
                  <a:cubicBezTo>
                    <a:pt x="16" y="12"/>
                    <a:pt x="19" y="7"/>
                    <a:pt x="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a:off x="1482842" y="991548"/>
              <a:ext cx="1530" cy="1354"/>
            </a:xfrm>
            <a:custGeom>
              <a:avLst/>
              <a:gdLst/>
              <a:ahLst/>
              <a:cxnLst/>
              <a:rect l="l" t="t" r="r" b="b"/>
              <a:pathLst>
                <a:path w="26" h="23" extrusionOk="0">
                  <a:moveTo>
                    <a:pt x="26" y="1"/>
                  </a:moveTo>
                  <a:lnTo>
                    <a:pt x="26" y="1"/>
                  </a:lnTo>
                  <a:cubicBezTo>
                    <a:pt x="11" y="9"/>
                    <a:pt x="11" y="12"/>
                    <a:pt x="0" y="23"/>
                  </a:cubicBezTo>
                  <a:cubicBezTo>
                    <a:pt x="7" y="19"/>
                    <a:pt x="14" y="12"/>
                    <a:pt x="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a:off x="1525980" y="911276"/>
              <a:ext cx="471" cy="2060"/>
            </a:xfrm>
            <a:custGeom>
              <a:avLst/>
              <a:gdLst/>
              <a:ahLst/>
              <a:cxnLst/>
              <a:rect l="l" t="t" r="r" b="b"/>
              <a:pathLst>
                <a:path w="8" h="35" extrusionOk="0">
                  <a:moveTo>
                    <a:pt x="8" y="1"/>
                  </a:moveTo>
                  <a:cubicBezTo>
                    <a:pt x="4" y="9"/>
                    <a:pt x="4" y="16"/>
                    <a:pt x="0" y="34"/>
                  </a:cubicBezTo>
                  <a:cubicBezTo>
                    <a:pt x="8" y="19"/>
                    <a:pt x="4" y="12"/>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a:off x="1215661" y="831005"/>
              <a:ext cx="530" cy="530"/>
            </a:xfrm>
            <a:custGeom>
              <a:avLst/>
              <a:gdLst/>
              <a:ahLst/>
              <a:cxnLst/>
              <a:rect l="l" t="t" r="r" b="b"/>
              <a:pathLst>
                <a:path w="9" h="9" extrusionOk="0">
                  <a:moveTo>
                    <a:pt x="5" y="1"/>
                  </a:moveTo>
                  <a:lnTo>
                    <a:pt x="0" y="4"/>
                  </a:lnTo>
                  <a:lnTo>
                    <a:pt x="5" y="9"/>
                  </a:lnTo>
                  <a:lnTo>
                    <a:pt x="8" y="4"/>
                  </a:lnTo>
                  <a:lnTo>
                    <a:pt x="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a:off x="1305467" y="794988"/>
              <a:ext cx="1530" cy="530"/>
            </a:xfrm>
            <a:custGeom>
              <a:avLst/>
              <a:gdLst/>
              <a:ahLst/>
              <a:cxnLst/>
              <a:rect l="l" t="t" r="r" b="b"/>
              <a:pathLst>
                <a:path w="26" h="9" extrusionOk="0">
                  <a:moveTo>
                    <a:pt x="22" y="0"/>
                  </a:moveTo>
                  <a:lnTo>
                    <a:pt x="0" y="5"/>
                  </a:lnTo>
                  <a:lnTo>
                    <a:pt x="0" y="8"/>
                  </a:lnTo>
                  <a:lnTo>
                    <a:pt x="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a:off x="1298110" y="798637"/>
              <a:ext cx="471" cy="530"/>
            </a:xfrm>
            <a:custGeom>
              <a:avLst/>
              <a:gdLst/>
              <a:ahLst/>
              <a:cxnLst/>
              <a:rect l="l" t="t" r="r" b="b"/>
              <a:pathLst>
                <a:path w="8" h="9" extrusionOk="0">
                  <a:moveTo>
                    <a:pt x="0" y="1"/>
                  </a:moveTo>
                  <a:lnTo>
                    <a:pt x="4" y="9"/>
                  </a:lnTo>
                  <a:lnTo>
                    <a:pt x="7" y="4"/>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a:off x="1481724" y="993313"/>
              <a:ext cx="471" cy="706"/>
            </a:xfrm>
            <a:custGeom>
              <a:avLst/>
              <a:gdLst/>
              <a:ahLst/>
              <a:cxnLst/>
              <a:rect l="l" t="t" r="r" b="b"/>
              <a:pathLst>
                <a:path w="8" h="12" extrusionOk="0">
                  <a:moveTo>
                    <a:pt x="8" y="1"/>
                  </a:moveTo>
                  <a:lnTo>
                    <a:pt x="1" y="11"/>
                  </a:lnTo>
                  <a:lnTo>
                    <a:pt x="4" y="11"/>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a:off x="1477840" y="996550"/>
              <a:ext cx="706" cy="706"/>
            </a:xfrm>
            <a:custGeom>
              <a:avLst/>
              <a:gdLst/>
              <a:ahLst/>
              <a:cxnLst/>
              <a:rect l="l" t="t" r="r" b="b"/>
              <a:pathLst>
                <a:path w="12" h="12" extrusionOk="0">
                  <a:moveTo>
                    <a:pt x="11" y="0"/>
                  </a:moveTo>
                  <a:lnTo>
                    <a:pt x="4" y="7"/>
                  </a:lnTo>
                  <a:lnTo>
                    <a:pt x="1" y="12"/>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a:off x="942888" y="832535"/>
              <a:ext cx="471" cy="530"/>
            </a:xfrm>
            <a:custGeom>
              <a:avLst/>
              <a:gdLst/>
              <a:ahLst/>
              <a:cxnLst/>
              <a:rect l="l" t="t" r="r" b="b"/>
              <a:pathLst>
                <a:path w="8" h="9" extrusionOk="0">
                  <a:moveTo>
                    <a:pt x="8" y="0"/>
                  </a:moveTo>
                  <a:cubicBezTo>
                    <a:pt x="4" y="0"/>
                    <a:pt x="4" y="5"/>
                    <a:pt x="4" y="5"/>
                  </a:cubicBezTo>
                  <a:lnTo>
                    <a:pt x="8" y="0"/>
                  </a:lnTo>
                  <a:close/>
                  <a:moveTo>
                    <a:pt x="4" y="5"/>
                  </a:moveTo>
                  <a:cubicBezTo>
                    <a:pt x="1" y="5"/>
                    <a:pt x="1" y="8"/>
                    <a:pt x="1" y="8"/>
                  </a:cubicBezTo>
                  <a:lnTo>
                    <a:pt x="4" y="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a:off x="1479547" y="990253"/>
              <a:ext cx="765" cy="530"/>
            </a:xfrm>
            <a:custGeom>
              <a:avLst/>
              <a:gdLst/>
              <a:ahLst/>
              <a:cxnLst/>
              <a:rect l="l" t="t" r="r" b="b"/>
              <a:pathLst>
                <a:path w="13" h="9" extrusionOk="0">
                  <a:moveTo>
                    <a:pt x="12" y="1"/>
                  </a:moveTo>
                  <a:lnTo>
                    <a:pt x="1" y="9"/>
                  </a:lnTo>
                  <a:lnTo>
                    <a:pt x="9" y="9"/>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a:off x="1478487" y="991371"/>
              <a:ext cx="530" cy="706"/>
            </a:xfrm>
            <a:custGeom>
              <a:avLst/>
              <a:gdLst/>
              <a:ahLst/>
              <a:cxnLst/>
              <a:rect l="l" t="t" r="r" b="b"/>
              <a:pathLst>
                <a:path w="9" h="12" extrusionOk="0">
                  <a:moveTo>
                    <a:pt x="8" y="0"/>
                  </a:moveTo>
                  <a:lnTo>
                    <a:pt x="0" y="12"/>
                  </a:lnTo>
                  <a:lnTo>
                    <a:pt x="5" y="7"/>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a:off x="1475486" y="994137"/>
              <a:ext cx="706" cy="765"/>
            </a:xfrm>
            <a:custGeom>
              <a:avLst/>
              <a:gdLst/>
              <a:ahLst/>
              <a:cxnLst/>
              <a:rect l="l" t="t" r="r" b="b"/>
              <a:pathLst>
                <a:path w="12" h="13" extrusionOk="0">
                  <a:moveTo>
                    <a:pt x="12" y="1"/>
                  </a:moveTo>
                  <a:lnTo>
                    <a:pt x="0" y="12"/>
                  </a:lnTo>
                  <a:lnTo>
                    <a:pt x="7" y="9"/>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a:off x="1378795" y="1051339"/>
              <a:ext cx="942" cy="294"/>
            </a:xfrm>
            <a:custGeom>
              <a:avLst/>
              <a:gdLst/>
              <a:ahLst/>
              <a:cxnLst/>
              <a:rect l="l" t="t" r="r" b="b"/>
              <a:pathLst>
                <a:path w="16" h="5" extrusionOk="0">
                  <a:moveTo>
                    <a:pt x="8" y="0"/>
                  </a:moveTo>
                  <a:lnTo>
                    <a:pt x="0" y="5"/>
                  </a:lnTo>
                  <a:cubicBezTo>
                    <a:pt x="0" y="5"/>
                    <a:pt x="15" y="0"/>
                    <a:pt x="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a:off x="1366907" y="1056106"/>
              <a:ext cx="530" cy="235"/>
            </a:xfrm>
            <a:custGeom>
              <a:avLst/>
              <a:gdLst/>
              <a:ahLst/>
              <a:cxnLst/>
              <a:rect l="l" t="t" r="r" b="b"/>
              <a:pathLst>
                <a:path w="9" h="4" extrusionOk="0">
                  <a:moveTo>
                    <a:pt x="4" y="0"/>
                  </a:moveTo>
                  <a:lnTo>
                    <a:pt x="1" y="4"/>
                  </a:lnTo>
                  <a:lnTo>
                    <a:pt x="4" y="4"/>
                  </a:ln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a:off x="1155869" y="1025681"/>
              <a:ext cx="706" cy="177"/>
            </a:xfrm>
            <a:custGeom>
              <a:avLst/>
              <a:gdLst/>
              <a:ahLst/>
              <a:cxnLst/>
              <a:rect l="l" t="t" r="r" b="b"/>
              <a:pathLst>
                <a:path w="12" h="3" extrusionOk="0">
                  <a:moveTo>
                    <a:pt x="1" y="1"/>
                  </a:moveTo>
                  <a:cubicBezTo>
                    <a:pt x="2" y="2"/>
                    <a:pt x="3" y="2"/>
                    <a:pt x="4" y="2"/>
                  </a:cubicBezTo>
                  <a:cubicBezTo>
                    <a:pt x="7" y="2"/>
                    <a:pt x="10" y="1"/>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a:off x="1149630" y="1026975"/>
              <a:ext cx="883" cy="294"/>
            </a:xfrm>
            <a:custGeom>
              <a:avLst/>
              <a:gdLst/>
              <a:ahLst/>
              <a:cxnLst/>
              <a:rect l="l" t="t" r="r" b="b"/>
              <a:pathLst>
                <a:path w="15" h="5" extrusionOk="0">
                  <a:moveTo>
                    <a:pt x="8" y="1"/>
                  </a:moveTo>
                  <a:lnTo>
                    <a:pt x="0" y="4"/>
                  </a:lnTo>
                  <a:lnTo>
                    <a:pt x="15" y="4"/>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a:off x="1148100" y="1027387"/>
              <a:ext cx="942" cy="294"/>
            </a:xfrm>
            <a:custGeom>
              <a:avLst/>
              <a:gdLst/>
              <a:ahLst/>
              <a:cxnLst/>
              <a:rect l="l" t="t" r="r" b="b"/>
              <a:pathLst>
                <a:path w="16" h="5" extrusionOk="0">
                  <a:moveTo>
                    <a:pt x="1" y="1"/>
                  </a:moveTo>
                  <a:lnTo>
                    <a:pt x="8"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3"/>
            <p:cNvSpPr/>
            <p:nvPr/>
          </p:nvSpPr>
          <p:spPr>
            <a:xfrm>
              <a:off x="1148983" y="1026975"/>
              <a:ext cx="706" cy="471"/>
            </a:xfrm>
            <a:custGeom>
              <a:avLst/>
              <a:gdLst/>
              <a:ahLst/>
              <a:cxnLst/>
              <a:rect l="l" t="t" r="r" b="b"/>
              <a:pathLst>
                <a:path w="12" h="8" extrusionOk="0">
                  <a:moveTo>
                    <a:pt x="8" y="1"/>
                  </a:moveTo>
                  <a:lnTo>
                    <a:pt x="0" y="8"/>
                  </a:lnTo>
                  <a:lnTo>
                    <a:pt x="0" y="8"/>
                  </a:lnTo>
                  <a:lnTo>
                    <a:pt x="11" y="4"/>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3"/>
            <p:cNvSpPr/>
            <p:nvPr/>
          </p:nvSpPr>
          <p:spPr>
            <a:xfrm>
              <a:off x="1512797" y="922752"/>
              <a:ext cx="294" cy="706"/>
            </a:xfrm>
            <a:custGeom>
              <a:avLst/>
              <a:gdLst/>
              <a:ahLst/>
              <a:cxnLst/>
              <a:rect l="l" t="t" r="r" b="b"/>
              <a:pathLst>
                <a:path w="5" h="12" extrusionOk="0">
                  <a:moveTo>
                    <a:pt x="1" y="0"/>
                  </a:moveTo>
                  <a:lnTo>
                    <a:pt x="1" y="12"/>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3"/>
            <p:cNvSpPr/>
            <p:nvPr/>
          </p:nvSpPr>
          <p:spPr>
            <a:xfrm>
              <a:off x="1502263" y="949941"/>
              <a:ext cx="471" cy="706"/>
            </a:xfrm>
            <a:custGeom>
              <a:avLst/>
              <a:gdLst/>
              <a:ahLst/>
              <a:cxnLst/>
              <a:rect l="l" t="t" r="r" b="b"/>
              <a:pathLst>
                <a:path w="8" h="12" extrusionOk="0">
                  <a:moveTo>
                    <a:pt x="4" y="0"/>
                  </a:moveTo>
                  <a:lnTo>
                    <a:pt x="0" y="12"/>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3"/>
            <p:cNvSpPr/>
            <p:nvPr/>
          </p:nvSpPr>
          <p:spPr>
            <a:xfrm>
              <a:off x="1487786" y="971951"/>
              <a:ext cx="706" cy="706"/>
            </a:xfrm>
            <a:custGeom>
              <a:avLst/>
              <a:gdLst/>
              <a:ahLst/>
              <a:cxnLst/>
              <a:rect l="l" t="t" r="r" b="b"/>
              <a:pathLst>
                <a:path w="12" h="12" extrusionOk="0">
                  <a:moveTo>
                    <a:pt x="8" y="0"/>
                  </a:moveTo>
                  <a:lnTo>
                    <a:pt x="1" y="12"/>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3"/>
            <p:cNvSpPr/>
            <p:nvPr/>
          </p:nvSpPr>
          <p:spPr>
            <a:xfrm>
              <a:off x="974373" y="802992"/>
              <a:ext cx="471" cy="706"/>
            </a:xfrm>
            <a:custGeom>
              <a:avLst/>
              <a:gdLst/>
              <a:ahLst/>
              <a:cxnLst/>
              <a:rect l="l" t="t" r="r" b="b"/>
              <a:pathLst>
                <a:path w="8" h="12" extrusionOk="0">
                  <a:moveTo>
                    <a:pt x="8" y="1"/>
                  </a:moveTo>
                  <a:lnTo>
                    <a:pt x="1" y="11"/>
                  </a:lnTo>
                  <a:lnTo>
                    <a:pt x="4" y="11"/>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3"/>
            <p:cNvSpPr/>
            <p:nvPr/>
          </p:nvSpPr>
          <p:spPr>
            <a:xfrm>
              <a:off x="1478487" y="794988"/>
              <a:ext cx="530" cy="706"/>
            </a:xfrm>
            <a:custGeom>
              <a:avLst/>
              <a:gdLst/>
              <a:ahLst/>
              <a:cxnLst/>
              <a:rect l="l" t="t" r="r" b="b"/>
              <a:pathLst>
                <a:path w="9" h="12" extrusionOk="0">
                  <a:moveTo>
                    <a:pt x="0" y="0"/>
                  </a:moveTo>
                  <a:lnTo>
                    <a:pt x="0" y="5"/>
                  </a:lnTo>
                  <a:lnTo>
                    <a:pt x="8" y="12"/>
                  </a:lnTo>
                  <a:lnTo>
                    <a:pt x="8" y="1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3"/>
            <p:cNvSpPr/>
            <p:nvPr/>
          </p:nvSpPr>
          <p:spPr>
            <a:xfrm>
              <a:off x="1230550" y="1088709"/>
              <a:ext cx="706" cy="235"/>
            </a:xfrm>
            <a:custGeom>
              <a:avLst/>
              <a:gdLst/>
              <a:ahLst/>
              <a:cxnLst/>
              <a:rect l="l" t="t" r="r" b="b"/>
              <a:pathLst>
                <a:path w="12" h="4" extrusionOk="0">
                  <a:moveTo>
                    <a:pt x="11" y="0"/>
                  </a:moveTo>
                  <a:lnTo>
                    <a:pt x="11" y="0"/>
                  </a:lnTo>
                  <a:cubicBezTo>
                    <a:pt x="11" y="0"/>
                    <a:pt x="4" y="0"/>
                    <a:pt x="1" y="4"/>
                  </a:cubicBezTo>
                  <a:lnTo>
                    <a:pt x="8" y="4"/>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3"/>
            <p:cNvSpPr/>
            <p:nvPr/>
          </p:nvSpPr>
          <p:spPr>
            <a:xfrm>
              <a:off x="1499674" y="951000"/>
              <a:ext cx="235" cy="706"/>
            </a:xfrm>
            <a:custGeom>
              <a:avLst/>
              <a:gdLst/>
              <a:ahLst/>
              <a:cxnLst/>
              <a:rect l="l" t="t" r="r" b="b"/>
              <a:pathLst>
                <a:path w="4" h="12" extrusionOk="0">
                  <a:moveTo>
                    <a:pt x="4" y="1"/>
                  </a:moveTo>
                  <a:lnTo>
                    <a:pt x="4" y="1"/>
                  </a:lnTo>
                  <a:cubicBezTo>
                    <a:pt x="4" y="4"/>
                    <a:pt x="0" y="8"/>
                    <a:pt x="0" y="11"/>
                  </a:cubicBezTo>
                  <a:cubicBezTo>
                    <a:pt x="0" y="11"/>
                    <a:pt x="4" y="4"/>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3"/>
            <p:cNvSpPr/>
            <p:nvPr/>
          </p:nvSpPr>
          <p:spPr>
            <a:xfrm>
              <a:off x="1469660" y="989194"/>
              <a:ext cx="471" cy="294"/>
            </a:xfrm>
            <a:custGeom>
              <a:avLst/>
              <a:gdLst/>
              <a:ahLst/>
              <a:cxnLst/>
              <a:rect l="l" t="t" r="r" b="b"/>
              <a:pathLst>
                <a:path w="8" h="5" extrusionOk="0">
                  <a:moveTo>
                    <a:pt x="4" y="0"/>
                  </a:moveTo>
                  <a:lnTo>
                    <a:pt x="1" y="5"/>
                  </a:lnTo>
                  <a:lnTo>
                    <a:pt x="4" y="5"/>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3"/>
            <p:cNvSpPr/>
            <p:nvPr/>
          </p:nvSpPr>
          <p:spPr>
            <a:xfrm>
              <a:off x="1217191" y="1090416"/>
              <a:ext cx="706" cy="294"/>
            </a:xfrm>
            <a:custGeom>
              <a:avLst/>
              <a:gdLst/>
              <a:ahLst/>
              <a:cxnLst/>
              <a:rect l="l" t="t" r="r" b="b"/>
              <a:pathLst>
                <a:path w="12" h="5" extrusionOk="0">
                  <a:moveTo>
                    <a:pt x="8" y="1"/>
                  </a:moveTo>
                  <a:lnTo>
                    <a:pt x="1" y="4"/>
                  </a:lnTo>
                  <a:lnTo>
                    <a:pt x="11" y="4"/>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3"/>
            <p:cNvSpPr/>
            <p:nvPr/>
          </p:nvSpPr>
          <p:spPr>
            <a:xfrm>
              <a:off x="1526627" y="874848"/>
              <a:ext cx="294" cy="942"/>
            </a:xfrm>
            <a:custGeom>
              <a:avLst/>
              <a:gdLst/>
              <a:ahLst/>
              <a:cxnLst/>
              <a:rect l="l" t="t" r="r" b="b"/>
              <a:pathLst>
                <a:path w="5" h="16" extrusionOk="0">
                  <a:moveTo>
                    <a:pt x="1" y="0"/>
                  </a:moveTo>
                  <a:lnTo>
                    <a:pt x="4" y="15"/>
                  </a:lnTo>
                  <a:lnTo>
                    <a:pt x="4" y="7"/>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3"/>
            <p:cNvSpPr/>
            <p:nvPr/>
          </p:nvSpPr>
          <p:spPr>
            <a:xfrm>
              <a:off x="1471778" y="985780"/>
              <a:ext cx="765" cy="647"/>
            </a:xfrm>
            <a:custGeom>
              <a:avLst/>
              <a:gdLst/>
              <a:ahLst/>
              <a:cxnLst/>
              <a:rect l="l" t="t" r="r" b="b"/>
              <a:pathLst>
                <a:path w="13" h="11" extrusionOk="0">
                  <a:moveTo>
                    <a:pt x="12" y="0"/>
                  </a:moveTo>
                  <a:lnTo>
                    <a:pt x="4" y="7"/>
                  </a:lnTo>
                  <a:lnTo>
                    <a:pt x="1" y="11"/>
                  </a:lnTo>
                  <a:cubicBezTo>
                    <a:pt x="4" y="7"/>
                    <a:pt x="12" y="4"/>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3"/>
            <p:cNvSpPr/>
            <p:nvPr/>
          </p:nvSpPr>
          <p:spPr>
            <a:xfrm>
              <a:off x="1467894" y="989429"/>
              <a:ext cx="530" cy="471"/>
            </a:xfrm>
            <a:custGeom>
              <a:avLst/>
              <a:gdLst/>
              <a:ahLst/>
              <a:cxnLst/>
              <a:rect l="l" t="t" r="r" b="b"/>
              <a:pathLst>
                <a:path w="9" h="8" extrusionOk="0">
                  <a:moveTo>
                    <a:pt x="9" y="1"/>
                  </a:moveTo>
                  <a:lnTo>
                    <a:pt x="4" y="4"/>
                  </a:lnTo>
                  <a:lnTo>
                    <a:pt x="1" y="8"/>
                  </a:lnTo>
                  <a:lnTo>
                    <a:pt x="4" y="8"/>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3"/>
            <p:cNvSpPr/>
            <p:nvPr/>
          </p:nvSpPr>
          <p:spPr>
            <a:xfrm>
              <a:off x="1466188" y="990959"/>
              <a:ext cx="706" cy="647"/>
            </a:xfrm>
            <a:custGeom>
              <a:avLst/>
              <a:gdLst/>
              <a:ahLst/>
              <a:cxnLst/>
              <a:rect l="l" t="t" r="r" b="b"/>
              <a:pathLst>
                <a:path w="12" h="11" extrusionOk="0">
                  <a:moveTo>
                    <a:pt x="11" y="0"/>
                  </a:moveTo>
                  <a:lnTo>
                    <a:pt x="4" y="4"/>
                  </a:lnTo>
                  <a:lnTo>
                    <a:pt x="1" y="11"/>
                  </a:lnTo>
                  <a:lnTo>
                    <a:pt x="4" y="7"/>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3"/>
            <p:cNvSpPr/>
            <p:nvPr/>
          </p:nvSpPr>
          <p:spPr>
            <a:xfrm>
              <a:off x="1468365" y="988899"/>
              <a:ext cx="471" cy="589"/>
            </a:xfrm>
            <a:custGeom>
              <a:avLst/>
              <a:gdLst/>
              <a:ahLst/>
              <a:cxnLst/>
              <a:rect l="l" t="t" r="r" b="b"/>
              <a:pathLst>
                <a:path w="8" h="10" extrusionOk="0">
                  <a:moveTo>
                    <a:pt x="7" y="1"/>
                  </a:moveTo>
                  <a:cubicBezTo>
                    <a:pt x="6" y="1"/>
                    <a:pt x="6" y="1"/>
                    <a:pt x="4" y="2"/>
                  </a:cubicBezTo>
                  <a:lnTo>
                    <a:pt x="1" y="5"/>
                  </a:lnTo>
                  <a:lnTo>
                    <a:pt x="1" y="10"/>
                  </a:lnTo>
                  <a:cubicBezTo>
                    <a:pt x="1" y="6"/>
                    <a:pt x="8" y="1"/>
                    <a:pt x="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3"/>
            <p:cNvSpPr/>
            <p:nvPr/>
          </p:nvSpPr>
          <p:spPr>
            <a:xfrm>
              <a:off x="1466600" y="990430"/>
              <a:ext cx="589" cy="589"/>
            </a:xfrm>
            <a:custGeom>
              <a:avLst/>
              <a:gdLst/>
              <a:ahLst/>
              <a:cxnLst/>
              <a:rect l="l" t="t" r="r" b="b"/>
              <a:pathLst>
                <a:path w="10" h="10" extrusionOk="0">
                  <a:moveTo>
                    <a:pt x="7" y="1"/>
                  </a:moveTo>
                  <a:cubicBezTo>
                    <a:pt x="6" y="1"/>
                    <a:pt x="5" y="1"/>
                    <a:pt x="4" y="1"/>
                  </a:cubicBezTo>
                  <a:lnTo>
                    <a:pt x="1" y="9"/>
                  </a:lnTo>
                  <a:cubicBezTo>
                    <a:pt x="1" y="9"/>
                    <a:pt x="10" y="1"/>
                    <a:pt x="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3"/>
            <p:cNvSpPr/>
            <p:nvPr/>
          </p:nvSpPr>
          <p:spPr>
            <a:xfrm>
              <a:off x="1465128" y="992019"/>
              <a:ext cx="235" cy="471"/>
            </a:xfrm>
            <a:custGeom>
              <a:avLst/>
              <a:gdLst/>
              <a:ahLst/>
              <a:cxnLst/>
              <a:rect l="l" t="t" r="r" b="b"/>
              <a:pathLst>
                <a:path w="4" h="8" extrusionOk="0">
                  <a:moveTo>
                    <a:pt x="4" y="1"/>
                  </a:moveTo>
                  <a:lnTo>
                    <a:pt x="0" y="4"/>
                  </a:lnTo>
                  <a:lnTo>
                    <a:pt x="0" y="8"/>
                  </a:lnTo>
                  <a:cubicBezTo>
                    <a:pt x="0" y="8"/>
                    <a:pt x="0" y="4"/>
                    <a:pt x="4" y="4"/>
                  </a:cubicBez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3"/>
            <p:cNvSpPr/>
            <p:nvPr/>
          </p:nvSpPr>
          <p:spPr>
            <a:xfrm>
              <a:off x="1456242" y="999139"/>
              <a:ext cx="294" cy="235"/>
            </a:xfrm>
            <a:custGeom>
              <a:avLst/>
              <a:gdLst/>
              <a:ahLst/>
              <a:cxnLst/>
              <a:rect l="l" t="t" r="r" b="b"/>
              <a:pathLst>
                <a:path w="5" h="4" extrusionOk="0">
                  <a:moveTo>
                    <a:pt x="4" y="0"/>
                  </a:moveTo>
                  <a:lnTo>
                    <a:pt x="1" y="4"/>
                  </a:lnTo>
                  <a:cubicBezTo>
                    <a:pt x="4" y="4"/>
                    <a:pt x="4" y="4"/>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3"/>
            <p:cNvSpPr/>
            <p:nvPr/>
          </p:nvSpPr>
          <p:spPr>
            <a:xfrm>
              <a:off x="1252972" y="692942"/>
              <a:ext cx="530" cy="235"/>
            </a:xfrm>
            <a:custGeom>
              <a:avLst/>
              <a:gdLst/>
              <a:ahLst/>
              <a:cxnLst/>
              <a:rect l="l" t="t" r="r" b="b"/>
              <a:pathLst>
                <a:path w="9" h="4" extrusionOk="0">
                  <a:moveTo>
                    <a:pt x="4" y="0"/>
                  </a:moveTo>
                  <a:lnTo>
                    <a:pt x="1" y="4"/>
                  </a:lnTo>
                  <a:lnTo>
                    <a:pt x="9" y="4"/>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3"/>
            <p:cNvSpPr/>
            <p:nvPr/>
          </p:nvSpPr>
          <p:spPr>
            <a:xfrm>
              <a:off x="1156339" y="703300"/>
              <a:ext cx="883" cy="471"/>
            </a:xfrm>
            <a:custGeom>
              <a:avLst/>
              <a:gdLst/>
              <a:ahLst/>
              <a:cxnLst/>
              <a:rect l="l" t="t" r="r" b="b"/>
              <a:pathLst>
                <a:path w="15" h="8" extrusionOk="0">
                  <a:moveTo>
                    <a:pt x="15" y="0"/>
                  </a:moveTo>
                  <a:lnTo>
                    <a:pt x="0" y="4"/>
                  </a:lnTo>
                  <a:lnTo>
                    <a:pt x="7" y="7"/>
                  </a:lnTo>
                  <a:lnTo>
                    <a:pt x="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3"/>
            <p:cNvSpPr/>
            <p:nvPr/>
          </p:nvSpPr>
          <p:spPr>
            <a:xfrm>
              <a:off x="1233139" y="693354"/>
              <a:ext cx="942" cy="177"/>
            </a:xfrm>
            <a:custGeom>
              <a:avLst/>
              <a:gdLst/>
              <a:ahLst/>
              <a:cxnLst/>
              <a:rect l="l" t="t" r="r" b="b"/>
              <a:pathLst>
                <a:path w="16" h="3" extrusionOk="0">
                  <a:moveTo>
                    <a:pt x="1" y="0"/>
                  </a:moveTo>
                  <a:cubicBezTo>
                    <a:pt x="3" y="0"/>
                    <a:pt x="7" y="2"/>
                    <a:pt x="10" y="2"/>
                  </a:cubicBezTo>
                  <a:cubicBezTo>
                    <a:pt x="12" y="2"/>
                    <a:pt x="14" y="2"/>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3"/>
            <p:cNvSpPr/>
            <p:nvPr/>
          </p:nvSpPr>
          <p:spPr>
            <a:xfrm>
              <a:off x="1526392" y="910452"/>
              <a:ext cx="294" cy="883"/>
            </a:xfrm>
            <a:custGeom>
              <a:avLst/>
              <a:gdLst/>
              <a:ahLst/>
              <a:cxnLst/>
              <a:rect l="l" t="t" r="r" b="b"/>
              <a:pathLst>
                <a:path w="5" h="15" extrusionOk="0">
                  <a:moveTo>
                    <a:pt x="5" y="1"/>
                  </a:moveTo>
                  <a:lnTo>
                    <a:pt x="1" y="8"/>
                  </a:lnTo>
                  <a:lnTo>
                    <a:pt x="1" y="15"/>
                  </a:lnTo>
                  <a:cubicBezTo>
                    <a:pt x="5" y="11"/>
                    <a:pt x="5" y="8"/>
                    <a:pt x="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a:off x="1146806" y="705889"/>
              <a:ext cx="942" cy="118"/>
            </a:xfrm>
            <a:custGeom>
              <a:avLst/>
              <a:gdLst/>
              <a:ahLst/>
              <a:cxnLst/>
              <a:rect l="l" t="t" r="r" b="b"/>
              <a:pathLst>
                <a:path w="16" h="2" extrusionOk="0">
                  <a:moveTo>
                    <a:pt x="1" y="0"/>
                  </a:moveTo>
                  <a:cubicBezTo>
                    <a:pt x="3" y="0"/>
                    <a:pt x="7" y="2"/>
                    <a:pt x="11" y="2"/>
                  </a:cubicBezTo>
                  <a:cubicBezTo>
                    <a:pt x="13" y="2"/>
                    <a:pt x="14" y="2"/>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a:off x="1196475" y="696355"/>
              <a:ext cx="706" cy="59"/>
            </a:xfrm>
            <a:custGeom>
              <a:avLst/>
              <a:gdLst/>
              <a:ahLst/>
              <a:cxnLst/>
              <a:rect l="l" t="t" r="r" b="b"/>
              <a:pathLst>
                <a:path w="12" h="1" extrusionOk="0">
                  <a:moveTo>
                    <a:pt x="11" y="1"/>
                  </a:moveTo>
                  <a:lnTo>
                    <a:pt x="0"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a:off x="1289047" y="695943"/>
              <a:ext cx="706" cy="59"/>
            </a:xfrm>
            <a:custGeom>
              <a:avLst/>
              <a:gdLst/>
              <a:ahLst/>
              <a:cxnLst/>
              <a:rect l="l" t="t" r="r" b="b"/>
              <a:pathLst>
                <a:path w="12" h="1" extrusionOk="0">
                  <a:moveTo>
                    <a:pt x="0" y="0"/>
                  </a:moveTo>
                  <a:lnTo>
                    <a:pt x="7" y="0"/>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a:off x="1335010" y="704771"/>
              <a:ext cx="471" cy="294"/>
            </a:xfrm>
            <a:custGeom>
              <a:avLst/>
              <a:gdLst/>
              <a:ahLst/>
              <a:cxnLst/>
              <a:rect l="l" t="t" r="r" b="b"/>
              <a:pathLst>
                <a:path w="8" h="5" extrusionOk="0">
                  <a:moveTo>
                    <a:pt x="1" y="1"/>
                  </a:moveTo>
                  <a:lnTo>
                    <a:pt x="4" y="4"/>
                  </a:lnTo>
                  <a:lnTo>
                    <a:pt x="8" y="4"/>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a:off x="1211129" y="1090004"/>
              <a:ext cx="471" cy="0"/>
            </a:xfrm>
            <a:custGeom>
              <a:avLst/>
              <a:gdLst/>
              <a:ahLst/>
              <a:cxnLst/>
              <a:rect l="l" t="t" r="r" b="b"/>
              <a:pathLst>
                <a:path w="8" extrusionOk="0">
                  <a:moveTo>
                    <a:pt x="8" y="0"/>
                  </a:moveTo>
                  <a:lnTo>
                    <a:pt x="4" y="0"/>
                  </a:lnTo>
                  <a:lnTo>
                    <a:pt x="1" y="0"/>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a:off x="1092898" y="724192"/>
              <a:ext cx="647" cy="530"/>
            </a:xfrm>
            <a:custGeom>
              <a:avLst/>
              <a:gdLst/>
              <a:ahLst/>
              <a:cxnLst/>
              <a:rect l="l" t="t" r="r" b="b"/>
              <a:pathLst>
                <a:path w="11" h="9" extrusionOk="0">
                  <a:moveTo>
                    <a:pt x="11" y="1"/>
                  </a:moveTo>
                  <a:lnTo>
                    <a:pt x="0" y="5"/>
                  </a:lnTo>
                  <a:lnTo>
                    <a:pt x="4" y="8"/>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a:off x="1204656" y="695532"/>
              <a:ext cx="942" cy="235"/>
            </a:xfrm>
            <a:custGeom>
              <a:avLst/>
              <a:gdLst/>
              <a:ahLst/>
              <a:cxnLst/>
              <a:rect l="l" t="t" r="r" b="b"/>
              <a:pathLst>
                <a:path w="16" h="4" extrusionOk="0">
                  <a:moveTo>
                    <a:pt x="16" y="0"/>
                  </a:moveTo>
                  <a:cubicBezTo>
                    <a:pt x="11" y="4"/>
                    <a:pt x="1" y="4"/>
                    <a:pt x="8" y="4"/>
                  </a:cubicBezTo>
                  <a:lnTo>
                    <a:pt x="16" y="4"/>
                  </a:lnTo>
                  <a:lnTo>
                    <a:pt x="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a:off x="1267920" y="694001"/>
              <a:ext cx="647" cy="294"/>
            </a:xfrm>
            <a:custGeom>
              <a:avLst/>
              <a:gdLst/>
              <a:ahLst/>
              <a:cxnLst/>
              <a:rect l="l" t="t" r="r" b="b"/>
              <a:pathLst>
                <a:path w="11" h="5" extrusionOk="0">
                  <a:moveTo>
                    <a:pt x="7" y="0"/>
                  </a:moveTo>
                  <a:lnTo>
                    <a:pt x="0" y="4"/>
                  </a:lnTo>
                  <a:lnTo>
                    <a:pt x="11" y="4"/>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3"/>
            <p:cNvSpPr/>
            <p:nvPr/>
          </p:nvSpPr>
          <p:spPr>
            <a:xfrm>
              <a:off x="1276983" y="694825"/>
              <a:ext cx="647" cy="177"/>
            </a:xfrm>
            <a:custGeom>
              <a:avLst/>
              <a:gdLst/>
              <a:ahLst/>
              <a:cxnLst/>
              <a:rect l="l" t="t" r="r" b="b"/>
              <a:pathLst>
                <a:path w="11" h="3" extrusionOk="0">
                  <a:moveTo>
                    <a:pt x="0" y="1"/>
                  </a:moveTo>
                  <a:cubicBezTo>
                    <a:pt x="2" y="1"/>
                    <a:pt x="5" y="3"/>
                    <a:pt x="7" y="3"/>
                  </a:cubicBezTo>
                  <a:cubicBezTo>
                    <a:pt x="8" y="3"/>
                    <a:pt x="10" y="2"/>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3"/>
            <p:cNvSpPr/>
            <p:nvPr/>
          </p:nvSpPr>
          <p:spPr>
            <a:xfrm>
              <a:off x="1289695" y="695943"/>
              <a:ext cx="706" cy="471"/>
            </a:xfrm>
            <a:custGeom>
              <a:avLst/>
              <a:gdLst/>
              <a:ahLst/>
              <a:cxnLst/>
              <a:rect l="l" t="t" r="r" b="b"/>
              <a:pathLst>
                <a:path w="12" h="8" extrusionOk="0">
                  <a:moveTo>
                    <a:pt x="11" y="8"/>
                  </a:move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a:off x="1209658" y="1090004"/>
              <a:ext cx="471" cy="235"/>
            </a:xfrm>
            <a:custGeom>
              <a:avLst/>
              <a:gdLst/>
              <a:ahLst/>
              <a:cxnLst/>
              <a:rect l="l" t="t" r="r" b="b"/>
              <a:pathLst>
                <a:path w="8" h="4" extrusionOk="0">
                  <a:moveTo>
                    <a:pt x="4" y="0"/>
                  </a:moveTo>
                  <a:lnTo>
                    <a:pt x="0" y="4"/>
                  </a:lnTo>
                  <a:lnTo>
                    <a:pt x="4" y="4"/>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a:off x="1055528" y="742553"/>
              <a:ext cx="883" cy="294"/>
            </a:xfrm>
            <a:custGeom>
              <a:avLst/>
              <a:gdLst/>
              <a:ahLst/>
              <a:cxnLst/>
              <a:rect l="l" t="t" r="r" b="b"/>
              <a:pathLst>
                <a:path w="15" h="5" extrusionOk="0">
                  <a:moveTo>
                    <a:pt x="15" y="1"/>
                  </a:moveTo>
                  <a:lnTo>
                    <a:pt x="1" y="4"/>
                  </a:lnTo>
                  <a:lnTo>
                    <a:pt x="8"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a:off x="1337835" y="705889"/>
              <a:ext cx="647" cy="353"/>
            </a:xfrm>
            <a:custGeom>
              <a:avLst/>
              <a:gdLst/>
              <a:ahLst/>
              <a:cxnLst/>
              <a:rect l="l" t="t" r="r" b="b"/>
              <a:pathLst>
                <a:path w="11" h="6" extrusionOk="0">
                  <a:moveTo>
                    <a:pt x="0" y="0"/>
                  </a:moveTo>
                  <a:cubicBezTo>
                    <a:pt x="0" y="3"/>
                    <a:pt x="4" y="5"/>
                    <a:pt x="7" y="5"/>
                  </a:cubicBezTo>
                  <a:cubicBezTo>
                    <a:pt x="8" y="5"/>
                    <a:pt x="10" y="5"/>
                    <a:pt x="11" y="4"/>
                  </a:cubicBezTo>
                  <a:lnTo>
                    <a:pt x="4" y="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3"/>
            <p:cNvSpPr/>
            <p:nvPr/>
          </p:nvSpPr>
          <p:spPr>
            <a:xfrm>
              <a:off x="1217838" y="1088474"/>
              <a:ext cx="471" cy="235"/>
            </a:xfrm>
            <a:custGeom>
              <a:avLst/>
              <a:gdLst/>
              <a:ahLst/>
              <a:cxnLst/>
              <a:rect l="l" t="t" r="r" b="b"/>
              <a:pathLst>
                <a:path w="8" h="4" extrusionOk="0">
                  <a:moveTo>
                    <a:pt x="4" y="0"/>
                  </a:moveTo>
                  <a:lnTo>
                    <a:pt x="0" y="4"/>
                  </a:lnTo>
                  <a:lnTo>
                    <a:pt x="4" y="4"/>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a:off x="1216308" y="1088709"/>
              <a:ext cx="471" cy="235"/>
            </a:xfrm>
            <a:custGeom>
              <a:avLst/>
              <a:gdLst/>
              <a:ahLst/>
              <a:cxnLst/>
              <a:rect l="l" t="t" r="r" b="b"/>
              <a:pathLst>
                <a:path w="8" h="4" extrusionOk="0">
                  <a:moveTo>
                    <a:pt x="4" y="0"/>
                  </a:moveTo>
                  <a:lnTo>
                    <a:pt x="1" y="4"/>
                  </a:lnTo>
                  <a:lnTo>
                    <a:pt x="4"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a:off x="1089426" y="726134"/>
              <a:ext cx="942" cy="294"/>
            </a:xfrm>
            <a:custGeom>
              <a:avLst/>
              <a:gdLst/>
              <a:ahLst/>
              <a:cxnLst/>
              <a:rect l="l" t="t" r="r" b="b"/>
              <a:pathLst>
                <a:path w="16" h="5" extrusionOk="0">
                  <a:moveTo>
                    <a:pt x="15" y="1"/>
                  </a:moveTo>
                  <a:lnTo>
                    <a:pt x="0" y="4"/>
                  </a:lnTo>
                  <a:lnTo>
                    <a:pt x="7"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a:off x="1090898" y="725486"/>
              <a:ext cx="765" cy="294"/>
            </a:xfrm>
            <a:custGeom>
              <a:avLst/>
              <a:gdLst/>
              <a:ahLst/>
              <a:cxnLst/>
              <a:rect l="l" t="t" r="r" b="b"/>
              <a:pathLst>
                <a:path w="13" h="5" extrusionOk="0">
                  <a:moveTo>
                    <a:pt x="12" y="1"/>
                  </a:moveTo>
                  <a:lnTo>
                    <a:pt x="1" y="5"/>
                  </a:lnTo>
                  <a:lnTo>
                    <a:pt x="4" y="5"/>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a:off x="1092192" y="725074"/>
              <a:ext cx="765" cy="294"/>
            </a:xfrm>
            <a:custGeom>
              <a:avLst/>
              <a:gdLst/>
              <a:ahLst/>
              <a:cxnLst/>
              <a:rect l="l" t="t" r="r" b="b"/>
              <a:pathLst>
                <a:path w="13" h="5" extrusionOk="0">
                  <a:moveTo>
                    <a:pt x="8" y="0"/>
                  </a:moveTo>
                  <a:lnTo>
                    <a:pt x="1" y="4"/>
                  </a:lnTo>
                  <a:cubicBezTo>
                    <a:pt x="4" y="4"/>
                    <a:pt x="12"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3"/>
            <p:cNvSpPr/>
            <p:nvPr/>
          </p:nvSpPr>
          <p:spPr>
            <a:xfrm>
              <a:off x="1309763" y="699592"/>
              <a:ext cx="706" cy="294"/>
            </a:xfrm>
            <a:custGeom>
              <a:avLst/>
              <a:gdLst/>
              <a:ahLst/>
              <a:cxnLst/>
              <a:rect l="l" t="t" r="r" b="b"/>
              <a:pathLst>
                <a:path w="12" h="5" extrusionOk="0">
                  <a:moveTo>
                    <a:pt x="7" y="1"/>
                  </a:moveTo>
                  <a:lnTo>
                    <a:pt x="0" y="4"/>
                  </a:lnTo>
                  <a:lnTo>
                    <a:pt x="12" y="4"/>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3"/>
            <p:cNvSpPr/>
            <p:nvPr/>
          </p:nvSpPr>
          <p:spPr>
            <a:xfrm>
              <a:off x="1311234" y="699828"/>
              <a:ext cx="765" cy="235"/>
            </a:xfrm>
            <a:custGeom>
              <a:avLst/>
              <a:gdLst/>
              <a:ahLst/>
              <a:cxnLst/>
              <a:rect l="l" t="t" r="r" b="b"/>
              <a:pathLst>
                <a:path w="13" h="4" extrusionOk="0">
                  <a:moveTo>
                    <a:pt x="9" y="0"/>
                  </a:moveTo>
                  <a:lnTo>
                    <a:pt x="1" y="4"/>
                  </a:lnTo>
                  <a:lnTo>
                    <a:pt x="12" y="4"/>
                  </a:lnTo>
                  <a:cubicBezTo>
                    <a:pt x="12" y="4"/>
                    <a:pt x="9" y="4"/>
                    <a:pt x="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a:off x="1328065" y="703712"/>
              <a:ext cx="765" cy="59"/>
            </a:xfrm>
            <a:custGeom>
              <a:avLst/>
              <a:gdLst/>
              <a:ahLst/>
              <a:cxnLst/>
              <a:rect l="l" t="t" r="r" b="b"/>
              <a:pathLst>
                <a:path w="13" h="1" extrusionOk="0">
                  <a:moveTo>
                    <a:pt x="12" y="0"/>
                  </a:moveTo>
                  <a:lnTo>
                    <a:pt x="12" y="0"/>
                  </a:lnTo>
                  <a:lnTo>
                    <a:pt x="9"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a:off x="1225606" y="1086944"/>
              <a:ext cx="942" cy="294"/>
            </a:xfrm>
            <a:custGeom>
              <a:avLst/>
              <a:gdLst/>
              <a:ahLst/>
              <a:cxnLst/>
              <a:rect l="l" t="t" r="r" b="b"/>
              <a:pathLst>
                <a:path w="16" h="5" extrusionOk="0">
                  <a:moveTo>
                    <a:pt x="0" y="1"/>
                  </a:moveTo>
                  <a:lnTo>
                    <a:pt x="7"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a:off x="1071712" y="734373"/>
              <a:ext cx="942" cy="471"/>
            </a:xfrm>
            <a:custGeom>
              <a:avLst/>
              <a:gdLst/>
              <a:ahLst/>
              <a:cxnLst/>
              <a:rect l="l" t="t" r="r" b="b"/>
              <a:pathLst>
                <a:path w="16" h="8" extrusionOk="0">
                  <a:moveTo>
                    <a:pt x="15" y="0"/>
                  </a:moveTo>
                  <a:lnTo>
                    <a:pt x="0" y="8"/>
                  </a:lnTo>
                  <a:lnTo>
                    <a:pt x="8" y="8"/>
                  </a:lnTo>
                  <a:lnTo>
                    <a:pt x="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a:off x="1306761" y="699180"/>
              <a:ext cx="883" cy="294"/>
            </a:xfrm>
            <a:custGeom>
              <a:avLst/>
              <a:gdLst/>
              <a:ahLst/>
              <a:cxnLst/>
              <a:rect l="l" t="t" r="r" b="b"/>
              <a:pathLst>
                <a:path w="15" h="5" extrusionOk="0">
                  <a:moveTo>
                    <a:pt x="0" y="0"/>
                  </a:moveTo>
                  <a:lnTo>
                    <a:pt x="0" y="0"/>
                  </a:lnTo>
                  <a:cubicBezTo>
                    <a:pt x="2" y="2"/>
                    <a:pt x="4" y="3"/>
                    <a:pt x="6" y="4"/>
                  </a:cubicBezTo>
                  <a:lnTo>
                    <a:pt x="6" y="4"/>
                  </a:lnTo>
                  <a:lnTo>
                    <a:pt x="0" y="0"/>
                  </a:lnTo>
                  <a:close/>
                  <a:moveTo>
                    <a:pt x="6" y="4"/>
                  </a:moveTo>
                  <a:lnTo>
                    <a:pt x="7" y="4"/>
                  </a:lnTo>
                  <a:lnTo>
                    <a:pt x="14" y="4"/>
                  </a:lnTo>
                  <a:cubicBezTo>
                    <a:pt x="12" y="4"/>
                    <a:pt x="9" y="4"/>
                    <a:pt x="6" y="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a:off x="1310410" y="699828"/>
              <a:ext cx="883" cy="235"/>
            </a:xfrm>
            <a:custGeom>
              <a:avLst/>
              <a:gdLst/>
              <a:ahLst/>
              <a:cxnLst/>
              <a:rect l="l" t="t" r="r" b="b"/>
              <a:pathLst>
                <a:path w="15" h="4" extrusionOk="0">
                  <a:moveTo>
                    <a:pt x="1" y="0"/>
                  </a:moveTo>
                  <a:lnTo>
                    <a:pt x="4" y="4"/>
                  </a:lnTo>
                  <a:lnTo>
                    <a:pt x="15" y="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a:off x="1323828" y="702711"/>
              <a:ext cx="647" cy="177"/>
            </a:xfrm>
            <a:custGeom>
              <a:avLst/>
              <a:gdLst/>
              <a:ahLst/>
              <a:cxnLst/>
              <a:rect l="l" t="t" r="r" b="b"/>
              <a:pathLst>
                <a:path w="11" h="3" extrusionOk="0">
                  <a:moveTo>
                    <a:pt x="2" y="1"/>
                  </a:moveTo>
                  <a:cubicBezTo>
                    <a:pt x="1" y="1"/>
                    <a:pt x="1" y="1"/>
                    <a:pt x="3" y="3"/>
                  </a:cubicBezTo>
                  <a:lnTo>
                    <a:pt x="10" y="3"/>
                  </a:lnTo>
                  <a:cubicBezTo>
                    <a:pt x="10" y="3"/>
                    <a:pt x="4" y="1"/>
                    <a:pt x="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a:off x="1190237" y="1092123"/>
              <a:ext cx="647" cy="294"/>
            </a:xfrm>
            <a:custGeom>
              <a:avLst/>
              <a:gdLst/>
              <a:ahLst/>
              <a:cxnLst/>
              <a:rect l="l" t="t" r="r" b="b"/>
              <a:pathLst>
                <a:path w="11" h="5" extrusionOk="0">
                  <a:moveTo>
                    <a:pt x="0" y="1"/>
                  </a:moveTo>
                  <a:cubicBezTo>
                    <a:pt x="4" y="4"/>
                    <a:pt x="7" y="4"/>
                    <a:pt x="11" y="4"/>
                  </a:cubicBez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a:off x="1189531" y="1092123"/>
              <a:ext cx="765" cy="294"/>
            </a:xfrm>
            <a:custGeom>
              <a:avLst/>
              <a:gdLst/>
              <a:ahLst/>
              <a:cxnLst/>
              <a:rect l="l" t="t" r="r" b="b"/>
              <a:pathLst>
                <a:path w="13" h="5" extrusionOk="0">
                  <a:moveTo>
                    <a:pt x="1" y="1"/>
                  </a:moveTo>
                  <a:lnTo>
                    <a:pt x="4"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3"/>
            <p:cNvSpPr/>
            <p:nvPr/>
          </p:nvSpPr>
          <p:spPr>
            <a:xfrm>
              <a:off x="1183293" y="700004"/>
              <a:ext cx="942" cy="294"/>
            </a:xfrm>
            <a:custGeom>
              <a:avLst/>
              <a:gdLst/>
              <a:ahLst/>
              <a:cxnLst/>
              <a:rect l="l" t="t" r="r" b="b"/>
              <a:pathLst>
                <a:path w="16" h="5" extrusionOk="0">
                  <a:moveTo>
                    <a:pt x="15" y="1"/>
                  </a:moveTo>
                  <a:cubicBezTo>
                    <a:pt x="12" y="1"/>
                    <a:pt x="4" y="1"/>
                    <a:pt x="0" y="5"/>
                  </a:cubicBezTo>
                  <a:lnTo>
                    <a:pt x="4" y="5"/>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3"/>
            <p:cNvSpPr/>
            <p:nvPr/>
          </p:nvSpPr>
          <p:spPr>
            <a:xfrm>
              <a:off x="1178349" y="701299"/>
              <a:ext cx="471" cy="294"/>
            </a:xfrm>
            <a:custGeom>
              <a:avLst/>
              <a:gdLst/>
              <a:ahLst/>
              <a:cxnLst/>
              <a:rect l="l" t="t" r="r" b="b"/>
              <a:pathLst>
                <a:path w="8" h="5" extrusionOk="0">
                  <a:moveTo>
                    <a:pt x="4" y="1"/>
                  </a:moveTo>
                  <a:lnTo>
                    <a:pt x="0" y="5"/>
                  </a:lnTo>
                  <a:lnTo>
                    <a:pt x="8" y="5"/>
                  </a:lnTo>
                  <a:cubicBezTo>
                    <a:pt x="8" y="5"/>
                    <a:pt x="8" y="1"/>
                    <a:pt x="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a:off x="1179644" y="701122"/>
              <a:ext cx="883" cy="235"/>
            </a:xfrm>
            <a:custGeom>
              <a:avLst/>
              <a:gdLst/>
              <a:ahLst/>
              <a:cxnLst/>
              <a:rect l="l" t="t" r="r" b="b"/>
              <a:pathLst>
                <a:path w="15" h="4" extrusionOk="0">
                  <a:moveTo>
                    <a:pt x="11" y="0"/>
                  </a:moveTo>
                  <a:lnTo>
                    <a:pt x="0" y="4"/>
                  </a:lnTo>
                  <a:cubicBezTo>
                    <a:pt x="4" y="4"/>
                    <a:pt x="11" y="4"/>
                    <a:pt x="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a:off x="1175289" y="1092123"/>
              <a:ext cx="706" cy="59"/>
            </a:xfrm>
            <a:custGeom>
              <a:avLst/>
              <a:gdLst/>
              <a:ahLst/>
              <a:cxnLst/>
              <a:rect l="l" t="t" r="r" b="b"/>
              <a:pathLst>
                <a:path w="12" h="1" extrusionOk="0">
                  <a:moveTo>
                    <a:pt x="4" y="1"/>
                  </a:moveTo>
                  <a:lnTo>
                    <a:pt x="1" y="1"/>
                  </a:lnTo>
                  <a:lnTo>
                    <a:pt x="4" y="1"/>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a:off x="1362434" y="1046631"/>
              <a:ext cx="471" cy="235"/>
            </a:xfrm>
            <a:custGeom>
              <a:avLst/>
              <a:gdLst/>
              <a:ahLst/>
              <a:cxnLst/>
              <a:rect l="l" t="t" r="r" b="b"/>
              <a:pathLst>
                <a:path w="8" h="4" extrusionOk="0">
                  <a:moveTo>
                    <a:pt x="4" y="0"/>
                  </a:moveTo>
                  <a:lnTo>
                    <a:pt x="0" y="4"/>
                  </a:lnTo>
                  <a:lnTo>
                    <a:pt x="7" y="4"/>
                  </a:lnTo>
                  <a:cubicBezTo>
                    <a:pt x="7" y="2"/>
                    <a:pt x="6" y="2"/>
                    <a:pt x="6" y="2"/>
                  </a:cubicBezTo>
                  <a:cubicBezTo>
                    <a:pt x="5" y="2"/>
                    <a:pt x="4" y="2"/>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a:off x="1160871" y="706301"/>
              <a:ext cx="706" cy="235"/>
            </a:xfrm>
            <a:custGeom>
              <a:avLst/>
              <a:gdLst/>
              <a:ahLst/>
              <a:cxnLst/>
              <a:rect l="l" t="t" r="r" b="b"/>
              <a:pathLst>
                <a:path w="12" h="4" extrusionOk="0">
                  <a:moveTo>
                    <a:pt x="7" y="0"/>
                  </a:moveTo>
                  <a:lnTo>
                    <a:pt x="0" y="4"/>
                  </a:lnTo>
                  <a:lnTo>
                    <a:pt x="7" y="4"/>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a:off x="1158929" y="706948"/>
              <a:ext cx="471" cy="294"/>
            </a:xfrm>
            <a:custGeom>
              <a:avLst/>
              <a:gdLst/>
              <a:ahLst/>
              <a:cxnLst/>
              <a:rect l="l" t="t" r="r" b="b"/>
              <a:pathLst>
                <a:path w="8" h="5" extrusionOk="0">
                  <a:moveTo>
                    <a:pt x="4" y="0"/>
                  </a:moveTo>
                  <a:lnTo>
                    <a:pt x="0" y="4"/>
                  </a:lnTo>
                  <a:lnTo>
                    <a:pt x="7" y="4"/>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a:off x="1160224" y="706713"/>
              <a:ext cx="883" cy="294"/>
            </a:xfrm>
            <a:custGeom>
              <a:avLst/>
              <a:gdLst/>
              <a:ahLst/>
              <a:cxnLst/>
              <a:rect l="l" t="t" r="r" b="b"/>
              <a:pathLst>
                <a:path w="15" h="5" extrusionOk="0">
                  <a:moveTo>
                    <a:pt x="15" y="1"/>
                  </a:moveTo>
                  <a:cubicBezTo>
                    <a:pt x="11" y="1"/>
                    <a:pt x="0" y="1"/>
                    <a:pt x="7" y="4"/>
                  </a:cubicBez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a:off x="1087720" y="959886"/>
              <a:ext cx="235" cy="647"/>
            </a:xfrm>
            <a:custGeom>
              <a:avLst/>
              <a:gdLst/>
              <a:ahLst/>
              <a:cxnLst/>
              <a:rect l="l" t="t" r="r" b="b"/>
              <a:pathLst>
                <a:path w="4" h="11" extrusionOk="0">
                  <a:moveTo>
                    <a:pt x="4" y="0"/>
                  </a:moveTo>
                  <a:lnTo>
                    <a:pt x="0" y="7"/>
                  </a:lnTo>
                  <a:lnTo>
                    <a:pt x="0" y="11"/>
                  </a:lnTo>
                  <a:cubicBezTo>
                    <a:pt x="0" y="7"/>
                    <a:pt x="4" y="4"/>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a:off x="1156751" y="707772"/>
              <a:ext cx="706" cy="177"/>
            </a:xfrm>
            <a:custGeom>
              <a:avLst/>
              <a:gdLst/>
              <a:ahLst/>
              <a:cxnLst/>
              <a:rect l="l" t="t" r="r" b="b"/>
              <a:pathLst>
                <a:path w="12" h="3" extrusionOk="0">
                  <a:moveTo>
                    <a:pt x="0" y="1"/>
                  </a:moveTo>
                  <a:cubicBezTo>
                    <a:pt x="2" y="2"/>
                    <a:pt x="3" y="3"/>
                    <a:pt x="4" y="3"/>
                  </a:cubicBezTo>
                  <a:cubicBezTo>
                    <a:pt x="6" y="3"/>
                    <a:pt x="9" y="1"/>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3"/>
            <p:cNvSpPr/>
            <p:nvPr/>
          </p:nvSpPr>
          <p:spPr>
            <a:xfrm>
              <a:off x="1089603" y="955119"/>
              <a:ext cx="471" cy="471"/>
            </a:xfrm>
            <a:custGeom>
              <a:avLst/>
              <a:gdLst/>
              <a:ahLst/>
              <a:cxnLst/>
              <a:rect l="l" t="t" r="r" b="b"/>
              <a:pathLst>
                <a:path w="8" h="8" extrusionOk="0">
                  <a:moveTo>
                    <a:pt x="8" y="0"/>
                  </a:moveTo>
                  <a:cubicBezTo>
                    <a:pt x="4" y="0"/>
                    <a:pt x="4" y="4"/>
                    <a:pt x="1" y="7"/>
                  </a:cubicBezTo>
                  <a:lnTo>
                    <a:pt x="8"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3"/>
            <p:cNvSpPr/>
            <p:nvPr/>
          </p:nvSpPr>
          <p:spPr>
            <a:xfrm>
              <a:off x="1340424" y="1053929"/>
              <a:ext cx="647" cy="294"/>
            </a:xfrm>
            <a:custGeom>
              <a:avLst/>
              <a:gdLst/>
              <a:ahLst/>
              <a:cxnLst/>
              <a:rect l="l" t="t" r="r" b="b"/>
              <a:pathLst>
                <a:path w="11" h="5" extrusionOk="0">
                  <a:moveTo>
                    <a:pt x="7" y="0"/>
                  </a:moveTo>
                  <a:lnTo>
                    <a:pt x="0" y="5"/>
                  </a:lnTo>
                  <a:lnTo>
                    <a:pt x="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a:off x="1090015" y="954472"/>
              <a:ext cx="530" cy="706"/>
            </a:xfrm>
            <a:custGeom>
              <a:avLst/>
              <a:gdLst/>
              <a:ahLst/>
              <a:cxnLst/>
              <a:rect l="l" t="t" r="r" b="b"/>
              <a:pathLst>
                <a:path w="9" h="12" extrusionOk="0">
                  <a:moveTo>
                    <a:pt x="9" y="1"/>
                  </a:moveTo>
                  <a:lnTo>
                    <a:pt x="5" y="4"/>
                  </a:lnTo>
                  <a:lnTo>
                    <a:pt x="1" y="11"/>
                  </a:lnTo>
                  <a:cubicBezTo>
                    <a:pt x="5" y="8"/>
                    <a:pt x="9" y="4"/>
                    <a:pt x="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a:off x="1338894" y="1054164"/>
              <a:ext cx="883" cy="471"/>
            </a:xfrm>
            <a:custGeom>
              <a:avLst/>
              <a:gdLst/>
              <a:ahLst/>
              <a:cxnLst/>
              <a:rect l="l" t="t" r="r" b="b"/>
              <a:pathLst>
                <a:path w="15" h="8" extrusionOk="0">
                  <a:moveTo>
                    <a:pt x="8" y="1"/>
                  </a:moveTo>
                  <a:lnTo>
                    <a:pt x="1" y="4"/>
                  </a:lnTo>
                  <a:lnTo>
                    <a:pt x="1" y="8"/>
                  </a:lnTo>
                  <a:cubicBezTo>
                    <a:pt x="1" y="4"/>
                    <a:pt x="15" y="1"/>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a:off x="922820" y="1024386"/>
              <a:ext cx="59" cy="883"/>
            </a:xfrm>
            <a:custGeom>
              <a:avLst/>
              <a:gdLst/>
              <a:ahLst/>
              <a:cxnLst/>
              <a:rect l="l" t="t" r="r" b="b"/>
              <a:pathLst>
                <a:path w="1" h="15" extrusionOk="0">
                  <a:moveTo>
                    <a:pt x="0" y="1"/>
                  </a:moveTo>
                  <a:lnTo>
                    <a:pt x="0" y="11"/>
                  </a:lnTo>
                  <a:lnTo>
                    <a:pt x="0" y="1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a:off x="1206833" y="1085649"/>
              <a:ext cx="471" cy="294"/>
            </a:xfrm>
            <a:custGeom>
              <a:avLst/>
              <a:gdLst/>
              <a:ahLst/>
              <a:cxnLst/>
              <a:rect l="l" t="t" r="r" b="b"/>
              <a:pathLst>
                <a:path w="8" h="5" extrusionOk="0">
                  <a:moveTo>
                    <a:pt x="4" y="1"/>
                  </a:moveTo>
                  <a:lnTo>
                    <a:pt x="1" y="4"/>
                  </a:lnTo>
                  <a:lnTo>
                    <a:pt x="8" y="4"/>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a:off x="1205068" y="1086002"/>
              <a:ext cx="942" cy="235"/>
            </a:xfrm>
            <a:custGeom>
              <a:avLst/>
              <a:gdLst/>
              <a:ahLst/>
              <a:cxnLst/>
              <a:rect l="l" t="t" r="r" b="b"/>
              <a:pathLst>
                <a:path w="16" h="4" extrusionOk="0">
                  <a:moveTo>
                    <a:pt x="11" y="0"/>
                  </a:moveTo>
                  <a:cubicBezTo>
                    <a:pt x="7" y="0"/>
                    <a:pt x="3" y="2"/>
                    <a:pt x="1" y="2"/>
                  </a:cubicBezTo>
                  <a:cubicBezTo>
                    <a:pt x="2" y="3"/>
                    <a:pt x="3" y="4"/>
                    <a:pt x="5" y="4"/>
                  </a:cubicBezTo>
                  <a:cubicBezTo>
                    <a:pt x="9" y="4"/>
                    <a:pt x="13" y="2"/>
                    <a:pt x="16" y="2"/>
                  </a:cubicBezTo>
                  <a:cubicBezTo>
                    <a:pt x="14" y="1"/>
                    <a:pt x="13" y="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a:off x="1050173" y="1093888"/>
              <a:ext cx="883" cy="235"/>
            </a:xfrm>
            <a:custGeom>
              <a:avLst/>
              <a:gdLst/>
              <a:ahLst/>
              <a:cxnLst/>
              <a:rect l="l" t="t" r="r" b="b"/>
              <a:pathLst>
                <a:path w="15" h="4" extrusionOk="0">
                  <a:moveTo>
                    <a:pt x="0" y="0"/>
                  </a:moveTo>
                  <a:lnTo>
                    <a:pt x="0" y="4"/>
                  </a:lnTo>
                  <a:lnTo>
                    <a:pt x="14" y="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a:off x="1079245" y="1094300"/>
              <a:ext cx="765" cy="235"/>
            </a:xfrm>
            <a:custGeom>
              <a:avLst/>
              <a:gdLst/>
              <a:ahLst/>
              <a:cxnLst/>
              <a:rect l="l" t="t" r="r" b="b"/>
              <a:pathLst>
                <a:path w="13" h="4" extrusionOk="0">
                  <a:moveTo>
                    <a:pt x="1" y="1"/>
                  </a:moveTo>
                  <a:cubicBezTo>
                    <a:pt x="1" y="3"/>
                    <a:pt x="2" y="4"/>
                    <a:pt x="4" y="4"/>
                  </a:cubicBezTo>
                  <a:cubicBezTo>
                    <a:pt x="6" y="4"/>
                    <a:pt x="8" y="3"/>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a:off x="978964" y="912394"/>
              <a:ext cx="471" cy="471"/>
            </a:xfrm>
            <a:custGeom>
              <a:avLst/>
              <a:gdLst/>
              <a:ahLst/>
              <a:cxnLst/>
              <a:rect l="l" t="t" r="r" b="b"/>
              <a:pathLst>
                <a:path w="8" h="8" extrusionOk="0">
                  <a:moveTo>
                    <a:pt x="7" y="0"/>
                  </a:moveTo>
                  <a:lnTo>
                    <a:pt x="0" y="7"/>
                  </a:lnTo>
                  <a:lnTo>
                    <a:pt x="4" y="7"/>
                  </a:lnTo>
                  <a:lnTo>
                    <a:pt x="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3"/>
            <p:cNvSpPr/>
            <p:nvPr/>
          </p:nvSpPr>
          <p:spPr>
            <a:xfrm>
              <a:off x="1078362" y="1094065"/>
              <a:ext cx="942" cy="294"/>
            </a:xfrm>
            <a:custGeom>
              <a:avLst/>
              <a:gdLst/>
              <a:ahLst/>
              <a:cxnLst/>
              <a:rect l="l" t="t" r="r" b="b"/>
              <a:pathLst>
                <a:path w="16" h="5" extrusionOk="0">
                  <a:moveTo>
                    <a:pt x="12" y="1"/>
                  </a:moveTo>
                  <a:lnTo>
                    <a:pt x="1" y="5"/>
                  </a:lnTo>
                  <a:lnTo>
                    <a:pt x="16" y="5"/>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3"/>
            <p:cNvSpPr/>
            <p:nvPr/>
          </p:nvSpPr>
          <p:spPr>
            <a:xfrm>
              <a:off x="1052468" y="1093241"/>
              <a:ext cx="765" cy="59"/>
            </a:xfrm>
            <a:custGeom>
              <a:avLst/>
              <a:gdLst/>
              <a:ahLst/>
              <a:cxnLst/>
              <a:rect l="l" t="t" r="r" b="b"/>
              <a:pathLst>
                <a:path w="13" h="1" extrusionOk="0">
                  <a:moveTo>
                    <a:pt x="1" y="0"/>
                  </a:moveTo>
                  <a:lnTo>
                    <a:pt x="12" y="0"/>
                  </a:lnTo>
                  <a:lnTo>
                    <a:pt x="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a:off x="1093310" y="1094065"/>
              <a:ext cx="942" cy="59"/>
            </a:xfrm>
            <a:custGeom>
              <a:avLst/>
              <a:gdLst/>
              <a:ahLst/>
              <a:cxnLst/>
              <a:rect l="l" t="t" r="r" b="b"/>
              <a:pathLst>
                <a:path w="16" h="1" extrusionOk="0">
                  <a:moveTo>
                    <a:pt x="7" y="1"/>
                  </a:moveTo>
                  <a:lnTo>
                    <a:pt x="15"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a:off x="1053174" y="1093005"/>
              <a:ext cx="1118" cy="294"/>
            </a:xfrm>
            <a:custGeom>
              <a:avLst/>
              <a:gdLst/>
              <a:ahLst/>
              <a:cxnLst/>
              <a:rect l="l" t="t" r="r" b="b"/>
              <a:pathLst>
                <a:path w="19" h="5" extrusionOk="0">
                  <a:moveTo>
                    <a:pt x="0" y="1"/>
                  </a:moveTo>
                  <a:lnTo>
                    <a:pt x="0" y="4"/>
                  </a:lnTo>
                  <a:cubicBezTo>
                    <a:pt x="4" y="4"/>
                    <a:pt x="19" y="4"/>
                    <a:pt x="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a:off x="1051880" y="1093005"/>
              <a:ext cx="647" cy="294"/>
            </a:xfrm>
            <a:custGeom>
              <a:avLst/>
              <a:gdLst/>
              <a:ahLst/>
              <a:cxnLst/>
              <a:rect l="l" t="t" r="r" b="b"/>
              <a:pathLst>
                <a:path w="11" h="5" extrusionOk="0">
                  <a:moveTo>
                    <a:pt x="0" y="1"/>
                  </a:moveTo>
                  <a:lnTo>
                    <a:pt x="4"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a:off x="1052468" y="1092593"/>
              <a:ext cx="765" cy="235"/>
            </a:xfrm>
            <a:custGeom>
              <a:avLst/>
              <a:gdLst/>
              <a:ahLst/>
              <a:cxnLst/>
              <a:rect l="l" t="t" r="r" b="b"/>
              <a:pathLst>
                <a:path w="13" h="4" extrusionOk="0">
                  <a:moveTo>
                    <a:pt x="1" y="0"/>
                  </a:moveTo>
                  <a:cubicBezTo>
                    <a:pt x="5" y="4"/>
                    <a:pt x="9" y="4"/>
                    <a:pt x="12" y="4"/>
                  </a:cubicBezTo>
                  <a:lnTo>
                    <a:pt x="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1054646" y="1092593"/>
              <a:ext cx="942" cy="118"/>
            </a:xfrm>
            <a:custGeom>
              <a:avLst/>
              <a:gdLst/>
              <a:ahLst/>
              <a:cxnLst/>
              <a:rect l="l" t="t" r="r" b="b"/>
              <a:pathLst>
                <a:path w="16" h="2" extrusionOk="0">
                  <a:moveTo>
                    <a:pt x="1" y="0"/>
                  </a:moveTo>
                  <a:cubicBezTo>
                    <a:pt x="2" y="1"/>
                    <a:pt x="4" y="2"/>
                    <a:pt x="6" y="2"/>
                  </a:cubicBezTo>
                  <a:cubicBezTo>
                    <a:pt x="9" y="2"/>
                    <a:pt x="13" y="0"/>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1009743" y="1087827"/>
              <a:ext cx="942" cy="294"/>
            </a:xfrm>
            <a:custGeom>
              <a:avLst/>
              <a:gdLst/>
              <a:ahLst/>
              <a:cxnLst/>
              <a:rect l="l" t="t" r="r" b="b"/>
              <a:pathLst>
                <a:path w="16" h="5" extrusionOk="0">
                  <a:moveTo>
                    <a:pt x="12" y="1"/>
                  </a:moveTo>
                  <a:lnTo>
                    <a:pt x="1" y="4"/>
                  </a:lnTo>
                  <a:lnTo>
                    <a:pt x="16"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1329595" y="739963"/>
              <a:ext cx="942" cy="294"/>
            </a:xfrm>
            <a:custGeom>
              <a:avLst/>
              <a:gdLst/>
              <a:ahLst/>
              <a:cxnLst/>
              <a:rect l="l" t="t" r="r" b="b"/>
              <a:pathLst>
                <a:path w="16" h="5" extrusionOk="0">
                  <a:moveTo>
                    <a:pt x="0" y="1"/>
                  </a:moveTo>
                  <a:lnTo>
                    <a:pt x="5" y="4"/>
                  </a:lnTo>
                  <a:lnTo>
                    <a:pt x="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1146570" y="1090651"/>
              <a:ext cx="765" cy="235"/>
            </a:xfrm>
            <a:custGeom>
              <a:avLst/>
              <a:gdLst/>
              <a:ahLst/>
              <a:cxnLst/>
              <a:rect l="l" t="t" r="r" b="b"/>
              <a:pathLst>
                <a:path w="13" h="4" extrusionOk="0">
                  <a:moveTo>
                    <a:pt x="8" y="0"/>
                  </a:moveTo>
                  <a:lnTo>
                    <a:pt x="1" y="4"/>
                  </a:lnTo>
                  <a:lnTo>
                    <a:pt x="12"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1065239" y="1092770"/>
              <a:ext cx="706" cy="294"/>
            </a:xfrm>
            <a:custGeom>
              <a:avLst/>
              <a:gdLst/>
              <a:ahLst/>
              <a:cxnLst/>
              <a:rect l="l" t="t" r="r" b="b"/>
              <a:pathLst>
                <a:path w="12" h="5" extrusionOk="0">
                  <a:moveTo>
                    <a:pt x="4" y="1"/>
                  </a:moveTo>
                  <a:lnTo>
                    <a:pt x="0" y="5"/>
                  </a:lnTo>
                  <a:lnTo>
                    <a:pt x="12" y="5"/>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1015804" y="1088709"/>
              <a:ext cx="765" cy="0"/>
            </a:xfrm>
            <a:custGeom>
              <a:avLst/>
              <a:gdLst/>
              <a:ahLst/>
              <a:cxnLst/>
              <a:rect l="l" t="t" r="r" b="b"/>
              <a:pathLst>
                <a:path w="13" extrusionOk="0">
                  <a:moveTo>
                    <a:pt x="8" y="0"/>
                  </a:moveTo>
                  <a:lnTo>
                    <a:pt x="12"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981082" y="1081118"/>
              <a:ext cx="706" cy="294"/>
            </a:xfrm>
            <a:custGeom>
              <a:avLst/>
              <a:gdLst/>
              <a:ahLst/>
              <a:cxnLst/>
              <a:rect l="l" t="t" r="r" b="b"/>
              <a:pathLst>
                <a:path w="12" h="5" extrusionOk="0">
                  <a:moveTo>
                    <a:pt x="0" y="1"/>
                  </a:moveTo>
                  <a:cubicBezTo>
                    <a:pt x="4" y="5"/>
                    <a:pt x="8" y="5"/>
                    <a:pt x="12" y="5"/>
                  </a:cubicBez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1252972" y="1074880"/>
              <a:ext cx="765" cy="294"/>
            </a:xfrm>
            <a:custGeom>
              <a:avLst/>
              <a:gdLst/>
              <a:ahLst/>
              <a:cxnLst/>
              <a:rect l="l" t="t" r="r" b="b"/>
              <a:pathLst>
                <a:path w="13" h="5" extrusionOk="0">
                  <a:moveTo>
                    <a:pt x="12" y="1"/>
                  </a:moveTo>
                  <a:cubicBezTo>
                    <a:pt x="9" y="1"/>
                    <a:pt x="4" y="1"/>
                    <a:pt x="1" y="4"/>
                  </a:cubicBezTo>
                  <a:lnTo>
                    <a:pt x="9"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1020983" y="1088886"/>
              <a:ext cx="471" cy="294"/>
            </a:xfrm>
            <a:custGeom>
              <a:avLst/>
              <a:gdLst/>
              <a:ahLst/>
              <a:cxnLst/>
              <a:rect l="l" t="t" r="r" b="b"/>
              <a:pathLst>
                <a:path w="8" h="5" extrusionOk="0">
                  <a:moveTo>
                    <a:pt x="1" y="1"/>
                  </a:moveTo>
                  <a:cubicBezTo>
                    <a:pt x="4" y="1"/>
                    <a:pt x="4" y="5"/>
                    <a:pt x="4" y="5"/>
                  </a:cubicBezTo>
                  <a:cubicBezTo>
                    <a:pt x="8" y="5"/>
                    <a:pt x="8" y="1"/>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1087425" y="1092358"/>
              <a:ext cx="530" cy="235"/>
            </a:xfrm>
            <a:custGeom>
              <a:avLst/>
              <a:gdLst/>
              <a:ahLst/>
              <a:cxnLst/>
              <a:rect l="l" t="t" r="r" b="b"/>
              <a:pathLst>
                <a:path w="9" h="4" extrusionOk="0">
                  <a:moveTo>
                    <a:pt x="1" y="0"/>
                  </a:moveTo>
                  <a:lnTo>
                    <a:pt x="5" y="4"/>
                  </a:lnTo>
                  <a:lnTo>
                    <a:pt x="9" y="4"/>
                  </a:lnTo>
                  <a:cubicBezTo>
                    <a:pt x="9" y="0"/>
                    <a:pt x="9" y="0"/>
                    <a:pt x="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1351194" y="845482"/>
              <a:ext cx="471" cy="530"/>
            </a:xfrm>
            <a:custGeom>
              <a:avLst/>
              <a:gdLst/>
              <a:ahLst/>
              <a:cxnLst/>
              <a:rect l="l" t="t" r="r" b="b"/>
              <a:pathLst>
                <a:path w="8" h="9" extrusionOk="0">
                  <a:moveTo>
                    <a:pt x="7" y="0"/>
                  </a:moveTo>
                  <a:lnTo>
                    <a:pt x="0" y="5"/>
                  </a:lnTo>
                  <a:lnTo>
                    <a:pt x="0" y="8"/>
                  </a:lnTo>
                  <a:cubicBezTo>
                    <a:pt x="0" y="8"/>
                    <a:pt x="7" y="5"/>
                    <a:pt x="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1349899" y="846541"/>
              <a:ext cx="706" cy="530"/>
            </a:xfrm>
            <a:custGeom>
              <a:avLst/>
              <a:gdLst/>
              <a:ahLst/>
              <a:cxnLst/>
              <a:rect l="l" t="t" r="r" b="b"/>
              <a:pathLst>
                <a:path w="12" h="9" extrusionOk="0">
                  <a:moveTo>
                    <a:pt x="12" y="1"/>
                  </a:moveTo>
                  <a:lnTo>
                    <a:pt x="4" y="4"/>
                  </a:lnTo>
                  <a:lnTo>
                    <a:pt x="0" y="9"/>
                  </a:lnTo>
                  <a:cubicBezTo>
                    <a:pt x="4" y="4"/>
                    <a:pt x="12" y="1"/>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1348781" y="847424"/>
              <a:ext cx="530" cy="471"/>
            </a:xfrm>
            <a:custGeom>
              <a:avLst/>
              <a:gdLst/>
              <a:ahLst/>
              <a:cxnLst/>
              <a:rect l="l" t="t" r="r" b="b"/>
              <a:pathLst>
                <a:path w="9" h="8" extrusionOk="0">
                  <a:moveTo>
                    <a:pt x="9" y="1"/>
                  </a:moveTo>
                  <a:cubicBezTo>
                    <a:pt x="9" y="1"/>
                    <a:pt x="9" y="4"/>
                    <a:pt x="4" y="4"/>
                  </a:cubicBezTo>
                  <a:lnTo>
                    <a:pt x="1" y="8"/>
                  </a:lnTo>
                  <a:lnTo>
                    <a:pt x="9" y="4"/>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1091780" y="1092123"/>
              <a:ext cx="883" cy="235"/>
            </a:xfrm>
            <a:custGeom>
              <a:avLst/>
              <a:gdLst/>
              <a:ahLst/>
              <a:cxnLst/>
              <a:rect l="l" t="t" r="r" b="b"/>
              <a:pathLst>
                <a:path w="15" h="4" extrusionOk="0">
                  <a:moveTo>
                    <a:pt x="1" y="1"/>
                  </a:moveTo>
                  <a:cubicBezTo>
                    <a:pt x="3" y="3"/>
                    <a:pt x="5" y="4"/>
                    <a:pt x="8" y="4"/>
                  </a:cubicBezTo>
                  <a:cubicBezTo>
                    <a:pt x="11" y="4"/>
                    <a:pt x="13" y="3"/>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1352253" y="844422"/>
              <a:ext cx="471" cy="471"/>
            </a:xfrm>
            <a:custGeom>
              <a:avLst/>
              <a:gdLst/>
              <a:ahLst/>
              <a:cxnLst/>
              <a:rect l="l" t="t" r="r" b="b"/>
              <a:pathLst>
                <a:path w="8" h="8" extrusionOk="0">
                  <a:moveTo>
                    <a:pt x="8" y="1"/>
                  </a:moveTo>
                  <a:lnTo>
                    <a:pt x="1" y="4"/>
                  </a:lnTo>
                  <a:lnTo>
                    <a:pt x="1" y="8"/>
                  </a:lnTo>
                  <a:lnTo>
                    <a:pt x="4" y="8"/>
                  </a:lnTo>
                  <a:lnTo>
                    <a:pt x="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1207069" y="1082412"/>
              <a:ext cx="471" cy="294"/>
            </a:xfrm>
            <a:custGeom>
              <a:avLst/>
              <a:gdLst/>
              <a:ahLst/>
              <a:cxnLst/>
              <a:rect l="l" t="t" r="r" b="b"/>
              <a:pathLst>
                <a:path w="8" h="5" extrusionOk="0">
                  <a:moveTo>
                    <a:pt x="0" y="1"/>
                  </a:moveTo>
                  <a:lnTo>
                    <a:pt x="4" y="5"/>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1338894" y="855192"/>
              <a:ext cx="471" cy="294"/>
            </a:xfrm>
            <a:custGeom>
              <a:avLst/>
              <a:gdLst/>
              <a:ahLst/>
              <a:cxnLst/>
              <a:rect l="l" t="t" r="r" b="b"/>
              <a:pathLst>
                <a:path w="8" h="5" extrusionOk="0">
                  <a:moveTo>
                    <a:pt x="4" y="1"/>
                  </a:moveTo>
                  <a:lnTo>
                    <a:pt x="1" y="4"/>
                  </a:lnTo>
                  <a:cubicBezTo>
                    <a:pt x="4" y="4"/>
                    <a:pt x="4" y="4"/>
                    <a:pt x="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1069123" y="1091475"/>
              <a:ext cx="530" cy="294"/>
            </a:xfrm>
            <a:custGeom>
              <a:avLst/>
              <a:gdLst/>
              <a:ahLst/>
              <a:cxnLst/>
              <a:rect l="l" t="t" r="r" b="b"/>
              <a:pathLst>
                <a:path w="9" h="5" extrusionOk="0">
                  <a:moveTo>
                    <a:pt x="4" y="1"/>
                  </a:moveTo>
                  <a:cubicBezTo>
                    <a:pt x="0" y="1"/>
                    <a:pt x="0" y="5"/>
                    <a:pt x="0" y="5"/>
                  </a:cubicBezTo>
                  <a:lnTo>
                    <a:pt x="8" y="5"/>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1067416" y="1091475"/>
              <a:ext cx="942" cy="177"/>
            </a:xfrm>
            <a:custGeom>
              <a:avLst/>
              <a:gdLst/>
              <a:ahLst/>
              <a:cxnLst/>
              <a:rect l="l" t="t" r="r" b="b"/>
              <a:pathLst>
                <a:path w="16" h="3" extrusionOk="0">
                  <a:moveTo>
                    <a:pt x="0" y="1"/>
                  </a:moveTo>
                  <a:cubicBezTo>
                    <a:pt x="3" y="1"/>
                    <a:pt x="7" y="2"/>
                    <a:pt x="10" y="2"/>
                  </a:cubicBezTo>
                  <a:cubicBezTo>
                    <a:pt x="12" y="2"/>
                    <a:pt x="14" y="2"/>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1066121" y="1091475"/>
              <a:ext cx="471" cy="59"/>
            </a:xfrm>
            <a:custGeom>
              <a:avLst/>
              <a:gdLst/>
              <a:ahLst/>
              <a:cxnLst/>
              <a:rect l="l" t="t" r="r" b="b"/>
              <a:pathLst>
                <a:path w="8" h="1" extrusionOk="0">
                  <a:moveTo>
                    <a:pt x="7" y="1"/>
                  </a:moveTo>
                  <a:lnTo>
                    <a:pt x="4" y="1"/>
                  </a:lnTo>
                  <a:lnTo>
                    <a:pt x="0" y="1"/>
                  </a:ln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1343425" y="851308"/>
              <a:ext cx="471" cy="471"/>
            </a:xfrm>
            <a:custGeom>
              <a:avLst/>
              <a:gdLst/>
              <a:ahLst/>
              <a:cxnLst/>
              <a:rect l="l" t="t" r="r" b="b"/>
              <a:pathLst>
                <a:path w="8" h="8" extrusionOk="0">
                  <a:moveTo>
                    <a:pt x="7" y="1"/>
                  </a:moveTo>
                  <a:cubicBezTo>
                    <a:pt x="4" y="1"/>
                    <a:pt x="0" y="4"/>
                    <a:pt x="0" y="8"/>
                  </a:cubicBezTo>
                  <a:lnTo>
                    <a:pt x="4" y="4"/>
                  </a:lnTo>
                  <a:lnTo>
                    <a:pt x="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1342307" y="852191"/>
              <a:ext cx="530" cy="471"/>
            </a:xfrm>
            <a:custGeom>
              <a:avLst/>
              <a:gdLst/>
              <a:ahLst/>
              <a:cxnLst/>
              <a:rect l="l" t="t" r="r" b="b"/>
              <a:pathLst>
                <a:path w="9" h="8" extrusionOk="0">
                  <a:moveTo>
                    <a:pt x="9" y="1"/>
                  </a:moveTo>
                  <a:cubicBezTo>
                    <a:pt x="4" y="1"/>
                    <a:pt x="4" y="1"/>
                    <a:pt x="1" y="4"/>
                  </a:cubicBezTo>
                  <a:lnTo>
                    <a:pt x="1" y="8"/>
                  </a:lnTo>
                  <a:lnTo>
                    <a:pt x="4" y="4"/>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1216720" y="830416"/>
              <a:ext cx="765" cy="235"/>
            </a:xfrm>
            <a:custGeom>
              <a:avLst/>
              <a:gdLst/>
              <a:ahLst/>
              <a:cxnLst/>
              <a:rect l="l" t="t" r="r" b="b"/>
              <a:pathLst>
                <a:path w="13" h="4" extrusionOk="0">
                  <a:moveTo>
                    <a:pt x="4" y="0"/>
                  </a:moveTo>
                  <a:lnTo>
                    <a:pt x="1" y="4"/>
                  </a:lnTo>
                  <a:cubicBezTo>
                    <a:pt x="4" y="4"/>
                    <a:pt x="12" y="0"/>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1209835" y="834477"/>
              <a:ext cx="706" cy="294"/>
            </a:xfrm>
            <a:custGeom>
              <a:avLst/>
              <a:gdLst/>
              <a:ahLst/>
              <a:cxnLst/>
              <a:rect l="l" t="t" r="r" b="b"/>
              <a:pathLst>
                <a:path w="12" h="5" extrusionOk="0">
                  <a:moveTo>
                    <a:pt x="11" y="1"/>
                  </a:moveTo>
                  <a:cubicBezTo>
                    <a:pt x="8" y="1"/>
                    <a:pt x="4" y="1"/>
                    <a:pt x="1" y="4"/>
                  </a:cubicBezTo>
                  <a:lnTo>
                    <a:pt x="8"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1210482" y="834300"/>
              <a:ext cx="706" cy="235"/>
            </a:xfrm>
            <a:custGeom>
              <a:avLst/>
              <a:gdLst/>
              <a:ahLst/>
              <a:cxnLst/>
              <a:rect l="l" t="t" r="r" b="b"/>
              <a:pathLst>
                <a:path w="12" h="4" extrusionOk="0">
                  <a:moveTo>
                    <a:pt x="5" y="0"/>
                  </a:moveTo>
                  <a:lnTo>
                    <a:pt x="0" y="4"/>
                  </a:lnTo>
                  <a:cubicBezTo>
                    <a:pt x="5" y="4"/>
                    <a:pt x="8" y="4"/>
                    <a:pt x="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1308233" y="794576"/>
              <a:ext cx="942" cy="235"/>
            </a:xfrm>
            <a:custGeom>
              <a:avLst/>
              <a:gdLst/>
              <a:ahLst/>
              <a:cxnLst/>
              <a:rect l="l" t="t" r="r" b="b"/>
              <a:pathLst>
                <a:path w="16" h="4" extrusionOk="0">
                  <a:moveTo>
                    <a:pt x="8" y="0"/>
                  </a:moveTo>
                  <a:lnTo>
                    <a:pt x="1" y="4"/>
                  </a:lnTo>
                  <a:cubicBezTo>
                    <a:pt x="4" y="4"/>
                    <a:pt x="11" y="0"/>
                    <a:pt x="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1329831" y="1050280"/>
              <a:ext cx="706" cy="294"/>
            </a:xfrm>
            <a:custGeom>
              <a:avLst/>
              <a:gdLst/>
              <a:ahLst/>
              <a:cxnLst/>
              <a:rect l="l" t="t" r="r" b="b"/>
              <a:pathLst>
                <a:path w="12" h="5" extrusionOk="0">
                  <a:moveTo>
                    <a:pt x="11" y="1"/>
                  </a:moveTo>
                  <a:cubicBezTo>
                    <a:pt x="8" y="1"/>
                    <a:pt x="1" y="1"/>
                    <a:pt x="1" y="4"/>
                  </a:cubicBezTo>
                  <a:lnTo>
                    <a:pt x="4"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1066533" y="842480"/>
              <a:ext cx="706" cy="471"/>
            </a:xfrm>
            <a:custGeom>
              <a:avLst/>
              <a:gdLst/>
              <a:ahLst/>
              <a:cxnLst/>
              <a:rect l="l" t="t" r="r" b="b"/>
              <a:pathLst>
                <a:path w="12" h="8" extrusionOk="0">
                  <a:moveTo>
                    <a:pt x="12" y="0"/>
                  </a:moveTo>
                  <a:lnTo>
                    <a:pt x="4" y="4"/>
                  </a:lnTo>
                  <a:lnTo>
                    <a:pt x="0" y="7"/>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1075361" y="837066"/>
              <a:ext cx="765" cy="471"/>
            </a:xfrm>
            <a:custGeom>
              <a:avLst/>
              <a:gdLst/>
              <a:ahLst/>
              <a:cxnLst/>
              <a:rect l="l" t="t" r="r" b="b"/>
              <a:pathLst>
                <a:path w="13" h="8" extrusionOk="0">
                  <a:moveTo>
                    <a:pt x="12" y="1"/>
                  </a:moveTo>
                  <a:lnTo>
                    <a:pt x="4" y="4"/>
                  </a:lnTo>
                  <a:lnTo>
                    <a:pt x="1" y="8"/>
                  </a:lnTo>
                  <a:cubicBezTo>
                    <a:pt x="4" y="8"/>
                    <a:pt x="8" y="4"/>
                    <a:pt x="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1168168" y="887795"/>
              <a:ext cx="530" cy="471"/>
            </a:xfrm>
            <a:custGeom>
              <a:avLst/>
              <a:gdLst/>
              <a:ahLst/>
              <a:cxnLst/>
              <a:rect l="l" t="t" r="r" b="b"/>
              <a:pathLst>
                <a:path w="9" h="8" extrusionOk="0">
                  <a:moveTo>
                    <a:pt x="5" y="0"/>
                  </a:moveTo>
                  <a:lnTo>
                    <a:pt x="1" y="7"/>
                  </a:lnTo>
                  <a:cubicBezTo>
                    <a:pt x="5" y="4"/>
                    <a:pt x="5" y="0"/>
                    <a:pt x="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1169286" y="886912"/>
              <a:ext cx="235" cy="294"/>
            </a:xfrm>
            <a:custGeom>
              <a:avLst/>
              <a:gdLst/>
              <a:ahLst/>
              <a:cxnLst/>
              <a:rect l="l" t="t" r="r" b="b"/>
              <a:pathLst>
                <a:path w="4" h="5" extrusionOk="0">
                  <a:moveTo>
                    <a:pt x="0" y="0"/>
                  </a:moveTo>
                  <a:lnTo>
                    <a:pt x="0" y="5"/>
                  </a:lnTo>
                  <a:lnTo>
                    <a:pt x="4" y="5"/>
                  </a:ln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1302171" y="959886"/>
              <a:ext cx="765" cy="471"/>
            </a:xfrm>
            <a:custGeom>
              <a:avLst/>
              <a:gdLst/>
              <a:ahLst/>
              <a:cxnLst/>
              <a:rect l="l" t="t" r="r" b="b"/>
              <a:pathLst>
                <a:path w="13" h="8" extrusionOk="0">
                  <a:moveTo>
                    <a:pt x="9" y="0"/>
                  </a:moveTo>
                  <a:lnTo>
                    <a:pt x="1" y="7"/>
                  </a:lnTo>
                  <a:lnTo>
                    <a:pt x="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1287105" y="1076822"/>
              <a:ext cx="706" cy="177"/>
            </a:xfrm>
            <a:custGeom>
              <a:avLst/>
              <a:gdLst/>
              <a:ahLst/>
              <a:cxnLst/>
              <a:rect l="l" t="t" r="r" b="b"/>
              <a:pathLst>
                <a:path w="12" h="3" extrusionOk="0">
                  <a:moveTo>
                    <a:pt x="1" y="0"/>
                  </a:moveTo>
                  <a:cubicBezTo>
                    <a:pt x="2" y="2"/>
                    <a:pt x="3" y="2"/>
                    <a:pt x="4" y="2"/>
                  </a:cubicBezTo>
                  <a:cubicBezTo>
                    <a:pt x="6" y="2"/>
                    <a:pt x="9" y="0"/>
                    <a:pt x="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1286223" y="1076822"/>
              <a:ext cx="942" cy="59"/>
            </a:xfrm>
            <a:custGeom>
              <a:avLst/>
              <a:gdLst/>
              <a:ahLst/>
              <a:cxnLst/>
              <a:rect l="l" t="t" r="r" b="b"/>
              <a:pathLst>
                <a:path w="16" h="1" extrusionOk="0">
                  <a:moveTo>
                    <a:pt x="1" y="0"/>
                  </a:moveTo>
                  <a:lnTo>
                    <a:pt x="16" y="0"/>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1294874" y="1073997"/>
              <a:ext cx="706" cy="294"/>
            </a:xfrm>
            <a:custGeom>
              <a:avLst/>
              <a:gdLst/>
              <a:ahLst/>
              <a:cxnLst/>
              <a:rect l="l" t="t" r="r" b="b"/>
              <a:pathLst>
                <a:path w="12" h="5" extrusionOk="0">
                  <a:moveTo>
                    <a:pt x="8" y="1"/>
                  </a:moveTo>
                  <a:lnTo>
                    <a:pt x="1" y="4"/>
                  </a:lnTo>
                  <a:lnTo>
                    <a:pt x="8" y="4"/>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1264860" y="1080706"/>
              <a:ext cx="942" cy="235"/>
            </a:xfrm>
            <a:custGeom>
              <a:avLst/>
              <a:gdLst/>
              <a:ahLst/>
              <a:cxnLst/>
              <a:rect l="l" t="t" r="r" b="b"/>
              <a:pathLst>
                <a:path w="16" h="4" extrusionOk="0">
                  <a:moveTo>
                    <a:pt x="8" y="0"/>
                  </a:moveTo>
                  <a:lnTo>
                    <a:pt x="0" y="4"/>
                  </a:lnTo>
                  <a:lnTo>
                    <a:pt x="15" y="4"/>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1286635" y="1075291"/>
              <a:ext cx="765" cy="294"/>
            </a:xfrm>
            <a:custGeom>
              <a:avLst/>
              <a:gdLst/>
              <a:ahLst/>
              <a:cxnLst/>
              <a:rect l="l" t="t" r="r" b="b"/>
              <a:pathLst>
                <a:path w="13" h="5" extrusionOk="0">
                  <a:moveTo>
                    <a:pt x="1" y="1"/>
                  </a:moveTo>
                  <a:lnTo>
                    <a:pt x="4"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1128268" y="1095183"/>
              <a:ext cx="942" cy="235"/>
            </a:xfrm>
            <a:custGeom>
              <a:avLst/>
              <a:gdLst/>
              <a:ahLst/>
              <a:cxnLst/>
              <a:rect l="l" t="t" r="r" b="b"/>
              <a:pathLst>
                <a:path w="16" h="4" extrusionOk="0">
                  <a:moveTo>
                    <a:pt x="0" y="0"/>
                  </a:moveTo>
                  <a:lnTo>
                    <a:pt x="0" y="4"/>
                  </a:lnTo>
                  <a:lnTo>
                    <a:pt x="15" y="4"/>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1319238" y="948823"/>
              <a:ext cx="706" cy="530"/>
            </a:xfrm>
            <a:custGeom>
              <a:avLst/>
              <a:gdLst/>
              <a:ahLst/>
              <a:cxnLst/>
              <a:rect l="l" t="t" r="r" b="b"/>
              <a:pathLst>
                <a:path w="12" h="9" extrusionOk="0">
                  <a:moveTo>
                    <a:pt x="12" y="1"/>
                  </a:moveTo>
                  <a:lnTo>
                    <a:pt x="0" y="9"/>
                  </a:lnTo>
                  <a:lnTo>
                    <a:pt x="12" y="4"/>
                  </a:lnTo>
                  <a:lnTo>
                    <a:pt x="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5" name="Google Shape;1455;p13"/>
          <p:cNvSpPr/>
          <p:nvPr/>
        </p:nvSpPr>
        <p:spPr>
          <a:xfrm>
            <a:off x="815124" y="4470350"/>
            <a:ext cx="495908" cy="495908"/>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6" name="Google Shape;1456;p13"/>
          <p:cNvGrpSpPr/>
          <p:nvPr/>
        </p:nvGrpSpPr>
        <p:grpSpPr>
          <a:xfrm rot="-3996521">
            <a:off x="7973281" y="3615355"/>
            <a:ext cx="1649220" cy="961473"/>
            <a:chOff x="3864475" y="2225200"/>
            <a:chExt cx="862200" cy="502675"/>
          </a:xfrm>
        </p:grpSpPr>
        <p:sp>
          <p:nvSpPr>
            <p:cNvPr id="1457" name="Google Shape;1457;p13"/>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13"/>
          <p:cNvGrpSpPr/>
          <p:nvPr/>
        </p:nvGrpSpPr>
        <p:grpSpPr>
          <a:xfrm>
            <a:off x="262108" y="4124157"/>
            <a:ext cx="457898" cy="456314"/>
            <a:chOff x="2304594" y="2493825"/>
            <a:chExt cx="579837" cy="577832"/>
          </a:xfrm>
        </p:grpSpPr>
        <p:sp>
          <p:nvSpPr>
            <p:cNvPr id="1468" name="Google Shape;1468;p13"/>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3"/>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3"/>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13"/>
          <p:cNvSpPr/>
          <p:nvPr/>
        </p:nvSpPr>
        <p:spPr>
          <a:xfrm>
            <a:off x="-1626025" y="-1107600"/>
            <a:ext cx="3646643" cy="2348235"/>
          </a:xfrm>
          <a:custGeom>
            <a:avLst/>
            <a:gdLst/>
            <a:ahLst/>
            <a:cxnLst/>
            <a:rect l="l" t="t" r="r" b="b"/>
            <a:pathLst>
              <a:path w="18200" h="12546" extrusionOk="0">
                <a:moveTo>
                  <a:pt x="7863" y="1"/>
                </a:moveTo>
                <a:cubicBezTo>
                  <a:pt x="5802" y="1"/>
                  <a:pt x="4053" y="1340"/>
                  <a:pt x="3441" y="3195"/>
                </a:cubicBezTo>
                <a:cubicBezTo>
                  <a:pt x="1500" y="3437"/>
                  <a:pt x="1" y="5091"/>
                  <a:pt x="1" y="7097"/>
                </a:cubicBezTo>
                <a:cubicBezTo>
                  <a:pt x="1" y="9267"/>
                  <a:pt x="1761" y="11027"/>
                  <a:pt x="3932" y="11027"/>
                </a:cubicBezTo>
                <a:cubicBezTo>
                  <a:pt x="4555" y="11027"/>
                  <a:pt x="5146" y="10881"/>
                  <a:pt x="5674" y="10621"/>
                </a:cubicBezTo>
                <a:cubicBezTo>
                  <a:pt x="6359" y="11775"/>
                  <a:pt x="7613" y="12545"/>
                  <a:pt x="9055" y="12545"/>
                </a:cubicBezTo>
                <a:cubicBezTo>
                  <a:pt x="10309" y="12545"/>
                  <a:pt x="11423" y="11959"/>
                  <a:pt x="12146" y="11046"/>
                </a:cubicBezTo>
                <a:cubicBezTo>
                  <a:pt x="12645" y="11240"/>
                  <a:pt x="13191" y="11350"/>
                  <a:pt x="13763" y="11350"/>
                </a:cubicBezTo>
                <a:cubicBezTo>
                  <a:pt x="16212" y="11350"/>
                  <a:pt x="18200" y="9363"/>
                  <a:pt x="18200" y="6909"/>
                </a:cubicBezTo>
                <a:cubicBezTo>
                  <a:pt x="18200" y="4651"/>
                  <a:pt x="16513" y="2788"/>
                  <a:pt x="14332" y="2509"/>
                </a:cubicBezTo>
                <a:lnTo>
                  <a:pt x="14332" y="2473"/>
                </a:lnTo>
                <a:cubicBezTo>
                  <a:pt x="14332" y="1325"/>
                  <a:pt x="13400" y="397"/>
                  <a:pt x="12256" y="397"/>
                </a:cubicBezTo>
                <a:cubicBezTo>
                  <a:pt x="11673" y="397"/>
                  <a:pt x="11149" y="635"/>
                  <a:pt x="10771" y="1021"/>
                </a:cubicBezTo>
                <a:cubicBezTo>
                  <a:pt x="9975" y="383"/>
                  <a:pt x="8963" y="1"/>
                  <a:pt x="7863" y="1"/>
                </a:cubicBezTo>
                <a:close/>
              </a:path>
            </a:pathLst>
          </a:custGeom>
          <a:solidFill>
            <a:srgbClr val="AAD5D6">
              <a:alpha val="178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89" name="Google Shape;1489;p13"/>
          <p:cNvSpPr/>
          <p:nvPr/>
        </p:nvSpPr>
        <p:spPr>
          <a:xfrm rot="5400000">
            <a:off x="7421171" y="4488407"/>
            <a:ext cx="401896" cy="639138"/>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0" name="Google Shape;1490;p13"/>
          <p:cNvGrpSpPr/>
          <p:nvPr/>
        </p:nvGrpSpPr>
        <p:grpSpPr>
          <a:xfrm>
            <a:off x="380646" y="699341"/>
            <a:ext cx="975332" cy="456302"/>
            <a:chOff x="1651034" y="1344550"/>
            <a:chExt cx="1156018" cy="540963"/>
          </a:xfrm>
        </p:grpSpPr>
        <p:sp>
          <p:nvSpPr>
            <p:cNvPr id="1491" name="Google Shape;1491;p13"/>
            <p:cNvSpPr/>
            <p:nvPr/>
          </p:nvSpPr>
          <p:spPr>
            <a:xfrm>
              <a:off x="1651034" y="1344550"/>
              <a:ext cx="1156018" cy="540963"/>
            </a:xfrm>
            <a:custGeom>
              <a:avLst/>
              <a:gdLst/>
              <a:ahLst/>
              <a:cxnLst/>
              <a:rect l="l" t="t" r="r" b="b"/>
              <a:pathLst>
                <a:path w="32016" h="14982" extrusionOk="0">
                  <a:moveTo>
                    <a:pt x="15704" y="1"/>
                  </a:moveTo>
                  <a:cubicBezTo>
                    <a:pt x="6218" y="1"/>
                    <a:pt x="0" y="7449"/>
                    <a:pt x="0" y="7449"/>
                  </a:cubicBezTo>
                  <a:cubicBezTo>
                    <a:pt x="5649" y="13098"/>
                    <a:pt x="11090" y="14982"/>
                    <a:pt x="15833" y="14982"/>
                  </a:cubicBezTo>
                  <a:cubicBezTo>
                    <a:pt x="25319" y="14982"/>
                    <a:pt x="32016" y="7449"/>
                    <a:pt x="32016" y="7449"/>
                  </a:cubicBezTo>
                  <a:cubicBezTo>
                    <a:pt x="26007" y="1863"/>
                    <a:pt x="20447" y="1"/>
                    <a:pt x="15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2014737" y="1400732"/>
              <a:ext cx="428777" cy="428740"/>
            </a:xfrm>
            <a:custGeom>
              <a:avLst/>
              <a:gdLst/>
              <a:ahLst/>
              <a:cxnLst/>
              <a:rect l="l" t="t" r="r" b="b"/>
              <a:pathLst>
                <a:path w="11875" h="11874" extrusionOk="0">
                  <a:moveTo>
                    <a:pt x="5937" y="1"/>
                  </a:moveTo>
                  <a:cubicBezTo>
                    <a:pt x="2659" y="1"/>
                    <a:pt x="0" y="2658"/>
                    <a:pt x="0" y="5937"/>
                  </a:cubicBezTo>
                  <a:cubicBezTo>
                    <a:pt x="0" y="9215"/>
                    <a:pt x="2659" y="11874"/>
                    <a:pt x="5937" y="11874"/>
                  </a:cubicBezTo>
                  <a:cubicBezTo>
                    <a:pt x="9215" y="11874"/>
                    <a:pt x="11874" y="9215"/>
                    <a:pt x="11874" y="5937"/>
                  </a:cubicBezTo>
                  <a:cubicBezTo>
                    <a:pt x="11874" y="2658"/>
                    <a:pt x="9215" y="1"/>
                    <a:pt x="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2131650" y="1517645"/>
              <a:ext cx="194908" cy="194908"/>
            </a:xfrm>
            <a:custGeom>
              <a:avLst/>
              <a:gdLst/>
              <a:ahLst/>
              <a:cxnLst/>
              <a:rect l="l" t="t" r="r" b="b"/>
              <a:pathLst>
                <a:path w="5398" h="5398" extrusionOk="0">
                  <a:moveTo>
                    <a:pt x="2699" y="0"/>
                  </a:moveTo>
                  <a:cubicBezTo>
                    <a:pt x="1207" y="0"/>
                    <a:pt x="0" y="1207"/>
                    <a:pt x="0" y="2699"/>
                  </a:cubicBezTo>
                  <a:cubicBezTo>
                    <a:pt x="0" y="4188"/>
                    <a:pt x="1207" y="5398"/>
                    <a:pt x="2699" y="5398"/>
                  </a:cubicBezTo>
                  <a:cubicBezTo>
                    <a:pt x="4187" y="5398"/>
                    <a:pt x="5397" y="4188"/>
                    <a:pt x="5397" y="2699"/>
                  </a:cubicBezTo>
                  <a:cubicBezTo>
                    <a:pt x="5397" y="1207"/>
                    <a:pt x="4187"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2351937" y="1478181"/>
              <a:ext cx="151760" cy="151760"/>
            </a:xfrm>
            <a:custGeom>
              <a:avLst/>
              <a:gdLst/>
              <a:ahLst/>
              <a:cxnLst/>
              <a:rect l="l" t="t" r="r" b="b"/>
              <a:pathLst>
                <a:path w="4203" h="4203" extrusionOk="0">
                  <a:moveTo>
                    <a:pt x="2102" y="0"/>
                  </a:moveTo>
                  <a:cubicBezTo>
                    <a:pt x="943" y="0"/>
                    <a:pt x="1" y="943"/>
                    <a:pt x="1" y="2102"/>
                  </a:cubicBezTo>
                  <a:cubicBezTo>
                    <a:pt x="1" y="3260"/>
                    <a:pt x="943" y="4203"/>
                    <a:pt x="2102" y="4203"/>
                  </a:cubicBezTo>
                  <a:cubicBezTo>
                    <a:pt x="3261" y="4203"/>
                    <a:pt x="4203" y="3260"/>
                    <a:pt x="4203" y="2102"/>
                  </a:cubicBezTo>
                  <a:cubicBezTo>
                    <a:pt x="4203" y="943"/>
                    <a:pt x="3261" y="0"/>
                    <a:pt x="2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95"/>
        <p:cNvGrpSpPr/>
        <p:nvPr/>
      </p:nvGrpSpPr>
      <p:grpSpPr>
        <a:xfrm>
          <a:off x="0" y="0"/>
          <a:ext cx="0" cy="0"/>
          <a:chOff x="0" y="0"/>
          <a:chExt cx="0" cy="0"/>
        </a:xfrm>
      </p:grpSpPr>
      <p:sp>
        <p:nvSpPr>
          <p:cNvPr id="1496" name="Google Shape;1496;p14"/>
          <p:cNvSpPr txBox="1">
            <a:spLocks noGrp="1"/>
          </p:cNvSpPr>
          <p:nvPr>
            <p:ph type="title"/>
          </p:nvPr>
        </p:nvSpPr>
        <p:spPr>
          <a:xfrm>
            <a:off x="3413550" y="3175950"/>
            <a:ext cx="36756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97" name="Google Shape;1497;p14"/>
          <p:cNvSpPr txBox="1">
            <a:spLocks noGrp="1"/>
          </p:cNvSpPr>
          <p:nvPr>
            <p:ph type="subTitle" idx="1"/>
          </p:nvPr>
        </p:nvSpPr>
        <p:spPr>
          <a:xfrm>
            <a:off x="3413550" y="1435650"/>
            <a:ext cx="5015400" cy="174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498" name="Google Shape;1498;p14"/>
          <p:cNvSpPr/>
          <p:nvPr/>
        </p:nvSpPr>
        <p:spPr>
          <a:xfrm rot="-8252804">
            <a:off x="-884816" y="-1536122"/>
            <a:ext cx="6210521" cy="6296356"/>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99" name="Google Shape;1499;p14"/>
          <p:cNvSpPr/>
          <p:nvPr/>
        </p:nvSpPr>
        <p:spPr>
          <a:xfrm rot="7128933" flipH="1">
            <a:off x="7958100" y="2830590"/>
            <a:ext cx="2457690" cy="2601992"/>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4"/>
          <p:cNvSpPr/>
          <p:nvPr/>
        </p:nvSpPr>
        <p:spPr>
          <a:xfrm rot="-5400000">
            <a:off x="6976525" y="4210051"/>
            <a:ext cx="1919616" cy="1522153"/>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1" name="Google Shape;1501;p14"/>
          <p:cNvGrpSpPr/>
          <p:nvPr/>
        </p:nvGrpSpPr>
        <p:grpSpPr>
          <a:xfrm>
            <a:off x="6187098" y="473035"/>
            <a:ext cx="652919" cy="305482"/>
            <a:chOff x="1651034" y="1344550"/>
            <a:chExt cx="1156018" cy="540963"/>
          </a:xfrm>
        </p:grpSpPr>
        <p:sp>
          <p:nvSpPr>
            <p:cNvPr id="1502" name="Google Shape;1502;p14"/>
            <p:cNvSpPr/>
            <p:nvPr/>
          </p:nvSpPr>
          <p:spPr>
            <a:xfrm>
              <a:off x="1651034" y="1344550"/>
              <a:ext cx="1156018" cy="540963"/>
            </a:xfrm>
            <a:custGeom>
              <a:avLst/>
              <a:gdLst/>
              <a:ahLst/>
              <a:cxnLst/>
              <a:rect l="l" t="t" r="r" b="b"/>
              <a:pathLst>
                <a:path w="32016" h="14982" extrusionOk="0">
                  <a:moveTo>
                    <a:pt x="15704" y="1"/>
                  </a:moveTo>
                  <a:cubicBezTo>
                    <a:pt x="6218" y="1"/>
                    <a:pt x="0" y="7449"/>
                    <a:pt x="0" y="7449"/>
                  </a:cubicBezTo>
                  <a:cubicBezTo>
                    <a:pt x="5649" y="13098"/>
                    <a:pt x="11090" y="14982"/>
                    <a:pt x="15833" y="14982"/>
                  </a:cubicBezTo>
                  <a:cubicBezTo>
                    <a:pt x="25319" y="14982"/>
                    <a:pt x="32016" y="7449"/>
                    <a:pt x="32016" y="7449"/>
                  </a:cubicBezTo>
                  <a:cubicBezTo>
                    <a:pt x="26007" y="1863"/>
                    <a:pt x="20447" y="1"/>
                    <a:pt x="15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4"/>
            <p:cNvSpPr/>
            <p:nvPr/>
          </p:nvSpPr>
          <p:spPr>
            <a:xfrm>
              <a:off x="2014737" y="1400732"/>
              <a:ext cx="428777" cy="428740"/>
            </a:xfrm>
            <a:custGeom>
              <a:avLst/>
              <a:gdLst/>
              <a:ahLst/>
              <a:cxnLst/>
              <a:rect l="l" t="t" r="r" b="b"/>
              <a:pathLst>
                <a:path w="11875" h="11874" extrusionOk="0">
                  <a:moveTo>
                    <a:pt x="5937" y="1"/>
                  </a:moveTo>
                  <a:cubicBezTo>
                    <a:pt x="2659" y="1"/>
                    <a:pt x="0" y="2658"/>
                    <a:pt x="0" y="5937"/>
                  </a:cubicBezTo>
                  <a:cubicBezTo>
                    <a:pt x="0" y="9215"/>
                    <a:pt x="2659" y="11874"/>
                    <a:pt x="5937" y="11874"/>
                  </a:cubicBezTo>
                  <a:cubicBezTo>
                    <a:pt x="9215" y="11874"/>
                    <a:pt x="11874" y="9215"/>
                    <a:pt x="11874" y="5937"/>
                  </a:cubicBezTo>
                  <a:cubicBezTo>
                    <a:pt x="11874" y="2658"/>
                    <a:pt x="9215" y="1"/>
                    <a:pt x="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4"/>
            <p:cNvSpPr/>
            <p:nvPr/>
          </p:nvSpPr>
          <p:spPr>
            <a:xfrm>
              <a:off x="2131650" y="1517645"/>
              <a:ext cx="194908" cy="194908"/>
            </a:xfrm>
            <a:custGeom>
              <a:avLst/>
              <a:gdLst/>
              <a:ahLst/>
              <a:cxnLst/>
              <a:rect l="l" t="t" r="r" b="b"/>
              <a:pathLst>
                <a:path w="5398" h="5398" extrusionOk="0">
                  <a:moveTo>
                    <a:pt x="2699" y="0"/>
                  </a:moveTo>
                  <a:cubicBezTo>
                    <a:pt x="1207" y="0"/>
                    <a:pt x="0" y="1207"/>
                    <a:pt x="0" y="2699"/>
                  </a:cubicBezTo>
                  <a:cubicBezTo>
                    <a:pt x="0" y="4188"/>
                    <a:pt x="1207" y="5398"/>
                    <a:pt x="2699" y="5398"/>
                  </a:cubicBezTo>
                  <a:cubicBezTo>
                    <a:pt x="4187" y="5398"/>
                    <a:pt x="5397" y="4188"/>
                    <a:pt x="5397" y="2699"/>
                  </a:cubicBezTo>
                  <a:cubicBezTo>
                    <a:pt x="5397" y="1207"/>
                    <a:pt x="4187"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4"/>
            <p:cNvSpPr/>
            <p:nvPr/>
          </p:nvSpPr>
          <p:spPr>
            <a:xfrm>
              <a:off x="2351937" y="1478181"/>
              <a:ext cx="151760" cy="151760"/>
            </a:xfrm>
            <a:custGeom>
              <a:avLst/>
              <a:gdLst/>
              <a:ahLst/>
              <a:cxnLst/>
              <a:rect l="l" t="t" r="r" b="b"/>
              <a:pathLst>
                <a:path w="4203" h="4203" extrusionOk="0">
                  <a:moveTo>
                    <a:pt x="2102" y="0"/>
                  </a:moveTo>
                  <a:cubicBezTo>
                    <a:pt x="943" y="0"/>
                    <a:pt x="1" y="943"/>
                    <a:pt x="1" y="2102"/>
                  </a:cubicBezTo>
                  <a:cubicBezTo>
                    <a:pt x="1" y="3260"/>
                    <a:pt x="943" y="4203"/>
                    <a:pt x="2102" y="4203"/>
                  </a:cubicBezTo>
                  <a:cubicBezTo>
                    <a:pt x="3261" y="4203"/>
                    <a:pt x="4203" y="3260"/>
                    <a:pt x="4203" y="2102"/>
                  </a:cubicBezTo>
                  <a:cubicBezTo>
                    <a:pt x="4203" y="943"/>
                    <a:pt x="3261" y="0"/>
                    <a:pt x="2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14"/>
          <p:cNvSpPr/>
          <p:nvPr/>
        </p:nvSpPr>
        <p:spPr>
          <a:xfrm>
            <a:off x="5410925" y="578600"/>
            <a:ext cx="457897" cy="335707"/>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4"/>
          <p:cNvGrpSpPr/>
          <p:nvPr/>
        </p:nvGrpSpPr>
        <p:grpSpPr>
          <a:xfrm>
            <a:off x="8523445" y="3018720"/>
            <a:ext cx="457898" cy="456314"/>
            <a:chOff x="2304594" y="2493825"/>
            <a:chExt cx="579837" cy="577832"/>
          </a:xfrm>
        </p:grpSpPr>
        <p:sp>
          <p:nvSpPr>
            <p:cNvPr id="1508" name="Google Shape;1508;p14"/>
            <p:cNvSpPr/>
            <p:nvPr/>
          </p:nvSpPr>
          <p:spPr>
            <a:xfrm>
              <a:off x="2583449" y="2978561"/>
              <a:ext cx="59" cy="59"/>
            </a:xfrm>
            <a:custGeom>
              <a:avLst/>
              <a:gdLst/>
              <a:ahLst/>
              <a:cxnLst/>
              <a:rect l="l" t="t" r="r" b="b"/>
              <a:pathLst>
                <a:path w="1"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4"/>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4"/>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4"/>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4"/>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4"/>
            <p:cNvSpPr/>
            <p:nvPr/>
          </p:nvSpPr>
          <p:spPr>
            <a:xfrm>
              <a:off x="2868969" y="2790318"/>
              <a:ext cx="59" cy="59"/>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4"/>
            <p:cNvSpPr/>
            <p:nvPr/>
          </p:nvSpPr>
          <p:spPr>
            <a:xfrm>
              <a:off x="2399335" y="2771323"/>
              <a:ext cx="59" cy="59"/>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4"/>
            <p:cNvSpPr/>
            <p:nvPr/>
          </p:nvSpPr>
          <p:spPr>
            <a:xfrm>
              <a:off x="2825256" y="2767193"/>
              <a:ext cx="354" cy="59"/>
            </a:xfrm>
            <a:custGeom>
              <a:avLst/>
              <a:gdLst/>
              <a:ahLst/>
              <a:cxnLst/>
              <a:rect l="l" t="t" r="r" b="b"/>
              <a:pathLst>
                <a:path w="6" h="1" extrusionOk="0">
                  <a:moveTo>
                    <a:pt x="5" y="0"/>
                  </a:move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4"/>
            <p:cNvSpPr/>
            <p:nvPr/>
          </p:nvSpPr>
          <p:spPr>
            <a:xfrm>
              <a:off x="2717537" y="2767193"/>
              <a:ext cx="295" cy="59"/>
            </a:xfrm>
            <a:custGeom>
              <a:avLst/>
              <a:gdLst/>
              <a:ahLst/>
              <a:cxnLst/>
              <a:rect l="l" t="t" r="r" b="b"/>
              <a:pathLst>
                <a:path w="5" h="1" extrusionOk="0">
                  <a:moveTo>
                    <a:pt x="0" y="0"/>
                  </a:moveTo>
                  <a:lnTo>
                    <a:pt x="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4"/>
            <p:cNvSpPr/>
            <p:nvPr/>
          </p:nvSpPr>
          <p:spPr>
            <a:xfrm>
              <a:off x="2383584" y="2798990"/>
              <a:ext cx="236" cy="59"/>
            </a:xfrm>
            <a:custGeom>
              <a:avLst/>
              <a:gdLst/>
              <a:ahLst/>
              <a:cxnLst/>
              <a:rect l="l" t="t" r="r" b="b"/>
              <a:pathLst>
                <a:path w="4" h="1" extrusionOk="0">
                  <a:moveTo>
                    <a:pt x="0" y="1"/>
                  </a:move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4"/>
            <p:cNvSpPr/>
            <p:nvPr/>
          </p:nvSpPr>
          <p:spPr>
            <a:xfrm>
              <a:off x="2668692" y="2873025"/>
              <a:ext cx="59" cy="0"/>
            </a:xfrm>
            <a:custGeom>
              <a:avLst/>
              <a:gdLst/>
              <a:ahLst/>
              <a:cxnLst/>
              <a:rect l="l" t="t" r="r" b="b"/>
              <a:pathLst>
                <a:path w="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4"/>
            <p:cNvSpPr/>
            <p:nvPr/>
          </p:nvSpPr>
          <p:spPr>
            <a:xfrm>
              <a:off x="2485699" y="2663368"/>
              <a:ext cx="236" cy="59"/>
            </a:xfrm>
            <a:custGeom>
              <a:avLst/>
              <a:gdLst/>
              <a:ahLst/>
              <a:cxnLst/>
              <a:rect l="l" t="t" r="r" b="b"/>
              <a:pathLst>
                <a:path w="4" h="1" extrusionOk="0">
                  <a:moveTo>
                    <a:pt x="0" y="0"/>
                  </a:moveTo>
                  <a:lnTo>
                    <a:pt x="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4"/>
            <p:cNvSpPr/>
            <p:nvPr/>
          </p:nvSpPr>
          <p:spPr>
            <a:xfrm>
              <a:off x="2487587" y="2697996"/>
              <a:ext cx="295" cy="59"/>
            </a:xfrm>
            <a:custGeom>
              <a:avLst/>
              <a:gdLst/>
              <a:ahLst/>
              <a:cxnLst/>
              <a:rect l="l" t="t" r="r" b="b"/>
              <a:pathLst>
                <a:path w="5" h="1" extrusionOk="0">
                  <a:moveTo>
                    <a:pt x="4" y="0"/>
                  </a:move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4"/>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4"/>
            <p:cNvSpPr/>
            <p:nvPr/>
          </p:nvSpPr>
          <p:spPr>
            <a:xfrm>
              <a:off x="2694648" y="2859987"/>
              <a:ext cx="59" cy="59"/>
            </a:xfrm>
            <a:custGeom>
              <a:avLst/>
              <a:gdLst/>
              <a:ahLst/>
              <a:cxnLst/>
              <a:rect l="l" t="t" r="r" b="b"/>
              <a:pathLst>
                <a:path w="1" h="1" extrusionOk="0">
                  <a:moveTo>
                    <a:pt x="0" y="1"/>
                  </a:move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4"/>
            <p:cNvSpPr/>
            <p:nvPr/>
          </p:nvSpPr>
          <p:spPr>
            <a:xfrm>
              <a:off x="2475494" y="2892256"/>
              <a:ext cx="59" cy="59"/>
            </a:xfrm>
            <a:custGeom>
              <a:avLst/>
              <a:gdLst/>
              <a:ahLst/>
              <a:cxnLst/>
              <a:rect l="l" t="t" r="r" b="b"/>
              <a:pathLst>
                <a:path w="1" h="1" extrusionOk="0">
                  <a:moveTo>
                    <a:pt x="1" y="1"/>
                  </a:move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4"/>
            <p:cNvSpPr/>
            <p:nvPr/>
          </p:nvSpPr>
          <p:spPr>
            <a:xfrm>
              <a:off x="2684856" y="2709440"/>
              <a:ext cx="59" cy="59"/>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4"/>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4"/>
            <p:cNvSpPr/>
            <p:nvPr/>
          </p:nvSpPr>
          <p:spPr>
            <a:xfrm>
              <a:off x="2554897" y="2845298"/>
              <a:ext cx="236" cy="59"/>
            </a:xfrm>
            <a:custGeom>
              <a:avLst/>
              <a:gdLst/>
              <a:ahLst/>
              <a:cxnLst/>
              <a:rect l="l" t="t" r="r" b="b"/>
              <a:pathLst>
                <a:path w="4" h="1" extrusionOk="0">
                  <a:moveTo>
                    <a:pt x="0" y="1"/>
                  </a:moveTo>
                  <a:lnTo>
                    <a:pt x="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4"/>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28"/>
        <p:cNvGrpSpPr/>
        <p:nvPr/>
      </p:nvGrpSpPr>
      <p:grpSpPr>
        <a:xfrm>
          <a:off x="0" y="0"/>
          <a:ext cx="0" cy="0"/>
          <a:chOff x="0" y="0"/>
          <a:chExt cx="0" cy="0"/>
        </a:xfrm>
      </p:grpSpPr>
      <p:sp>
        <p:nvSpPr>
          <p:cNvPr id="1529" name="Google Shape;1529;p15"/>
          <p:cNvSpPr txBox="1">
            <a:spLocks noGrp="1"/>
          </p:cNvSpPr>
          <p:nvPr>
            <p:ph type="subTitle" idx="1"/>
          </p:nvPr>
        </p:nvSpPr>
        <p:spPr>
          <a:xfrm>
            <a:off x="2072488" y="1212525"/>
            <a:ext cx="4676100" cy="93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30" name="Google Shape;1530;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1" name="Google Shape;1531;p15"/>
          <p:cNvSpPr/>
          <p:nvPr/>
        </p:nvSpPr>
        <p:spPr>
          <a:xfrm rot="8336221">
            <a:off x="-1832170" y="-1486089"/>
            <a:ext cx="2905831" cy="3008124"/>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532"/>
        <p:cNvGrpSpPr/>
        <p:nvPr/>
      </p:nvGrpSpPr>
      <p:grpSpPr>
        <a:xfrm>
          <a:off x="0" y="0"/>
          <a:ext cx="0" cy="0"/>
          <a:chOff x="0" y="0"/>
          <a:chExt cx="0" cy="0"/>
        </a:xfrm>
      </p:grpSpPr>
      <p:sp>
        <p:nvSpPr>
          <p:cNvPr id="1533" name="Google Shape;1533;p16"/>
          <p:cNvSpPr txBox="1">
            <a:spLocks noGrp="1"/>
          </p:cNvSpPr>
          <p:nvPr>
            <p:ph type="subTitle" idx="1"/>
          </p:nvPr>
        </p:nvSpPr>
        <p:spPr>
          <a:xfrm>
            <a:off x="715100" y="1212525"/>
            <a:ext cx="7704000" cy="33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Poppins SemiBold"/>
              <a:buAutoNum type="arabicPeriod"/>
              <a:defRPr sz="1200">
                <a:latin typeface="Poppins Light"/>
                <a:ea typeface="Poppins Light"/>
                <a:cs typeface="Poppins Light"/>
                <a:sym typeface="Poppins Light"/>
              </a:defRPr>
            </a:lvl1pPr>
            <a:lvl2pPr lvl="1" algn="ctr" rtl="0">
              <a:lnSpc>
                <a:spcPct val="100000"/>
              </a:lnSpc>
              <a:spcBef>
                <a:spcPts val="0"/>
              </a:spcBef>
              <a:spcAft>
                <a:spcPts val="0"/>
              </a:spcAft>
              <a:buClr>
                <a:srgbClr val="434343"/>
              </a:buClr>
              <a:buSzPts val="1200"/>
              <a:buFont typeface="Roboto Condensed Light"/>
              <a:buAutoNum type="alphaLcPeriod"/>
              <a:defRPr/>
            </a:lvl2pPr>
            <a:lvl3pPr lvl="2" algn="ctr" rtl="0">
              <a:lnSpc>
                <a:spcPct val="100000"/>
              </a:lnSpc>
              <a:spcBef>
                <a:spcPts val="0"/>
              </a:spcBef>
              <a:spcAft>
                <a:spcPts val="0"/>
              </a:spcAft>
              <a:buClr>
                <a:srgbClr val="434343"/>
              </a:buClr>
              <a:buSzPts val="1200"/>
              <a:buFont typeface="Roboto Condensed Light"/>
              <a:buAutoNum type="romanLcPeriod"/>
              <a:defRPr/>
            </a:lvl3pPr>
            <a:lvl4pPr lvl="3" algn="ctr" rtl="0">
              <a:lnSpc>
                <a:spcPct val="100000"/>
              </a:lnSpc>
              <a:spcBef>
                <a:spcPts val="0"/>
              </a:spcBef>
              <a:spcAft>
                <a:spcPts val="0"/>
              </a:spcAft>
              <a:buClr>
                <a:srgbClr val="434343"/>
              </a:buClr>
              <a:buSzPts val="1200"/>
              <a:buFont typeface="Roboto Condensed Light"/>
              <a:buAutoNum type="arabicPeriod"/>
              <a:defRPr/>
            </a:lvl4pPr>
            <a:lvl5pPr lvl="4" algn="ctr" rtl="0">
              <a:lnSpc>
                <a:spcPct val="100000"/>
              </a:lnSpc>
              <a:spcBef>
                <a:spcPts val="0"/>
              </a:spcBef>
              <a:spcAft>
                <a:spcPts val="0"/>
              </a:spcAft>
              <a:buClr>
                <a:srgbClr val="434343"/>
              </a:buClr>
              <a:buSzPts val="1200"/>
              <a:buFont typeface="Roboto Condensed Light"/>
              <a:buAutoNum type="alphaLcPeriod"/>
              <a:defRPr/>
            </a:lvl5pPr>
            <a:lvl6pPr lvl="5" algn="ctr" rtl="0">
              <a:lnSpc>
                <a:spcPct val="100000"/>
              </a:lnSpc>
              <a:spcBef>
                <a:spcPts val="0"/>
              </a:spcBef>
              <a:spcAft>
                <a:spcPts val="0"/>
              </a:spcAft>
              <a:buClr>
                <a:srgbClr val="434343"/>
              </a:buClr>
              <a:buSzPts val="1200"/>
              <a:buFont typeface="Roboto Condensed Light"/>
              <a:buAutoNum type="romanLcPeriod"/>
              <a:defRPr/>
            </a:lvl6pPr>
            <a:lvl7pPr lvl="6" algn="ctr" rtl="0">
              <a:lnSpc>
                <a:spcPct val="100000"/>
              </a:lnSpc>
              <a:spcBef>
                <a:spcPts val="0"/>
              </a:spcBef>
              <a:spcAft>
                <a:spcPts val="0"/>
              </a:spcAft>
              <a:buClr>
                <a:srgbClr val="434343"/>
              </a:buClr>
              <a:buSzPts val="1200"/>
              <a:buFont typeface="Roboto Condensed Light"/>
              <a:buAutoNum type="arabicPeriod"/>
              <a:defRPr/>
            </a:lvl7pPr>
            <a:lvl8pPr lvl="7" algn="ctr" rtl="0">
              <a:lnSpc>
                <a:spcPct val="100000"/>
              </a:lnSpc>
              <a:spcBef>
                <a:spcPts val="0"/>
              </a:spcBef>
              <a:spcAft>
                <a:spcPts val="0"/>
              </a:spcAft>
              <a:buClr>
                <a:srgbClr val="434343"/>
              </a:buClr>
              <a:buSzPts val="1200"/>
              <a:buFont typeface="Roboto Condensed Light"/>
              <a:buAutoNum type="alphaLcPeriod"/>
              <a:defRPr/>
            </a:lvl8pPr>
            <a:lvl9pPr lvl="8" algn="ctr"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1534" name="Google Shape;1534;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35" name="Google Shape;1535;p16"/>
          <p:cNvSpPr/>
          <p:nvPr/>
        </p:nvSpPr>
        <p:spPr>
          <a:xfrm rot="8336221">
            <a:off x="7623105" y="2979761"/>
            <a:ext cx="2905831" cy="3008124"/>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36" name="Google Shape;1536;p16"/>
          <p:cNvSpPr/>
          <p:nvPr/>
        </p:nvSpPr>
        <p:spPr>
          <a:xfrm rot="10083699">
            <a:off x="-1001026" y="-685727"/>
            <a:ext cx="2230937" cy="2441465"/>
          </a:xfrm>
          <a:custGeom>
            <a:avLst/>
            <a:gdLst/>
            <a:ahLst/>
            <a:cxnLst/>
            <a:rect l="l" t="t" r="r" b="b"/>
            <a:pathLst>
              <a:path w="22102" h="24240" extrusionOk="0">
                <a:moveTo>
                  <a:pt x="14808" y="0"/>
                </a:moveTo>
                <a:cubicBezTo>
                  <a:pt x="13160" y="0"/>
                  <a:pt x="11491" y="1049"/>
                  <a:pt x="10594" y="2387"/>
                </a:cubicBezTo>
                <a:cubicBezTo>
                  <a:pt x="8999" y="4770"/>
                  <a:pt x="10767" y="6687"/>
                  <a:pt x="9340" y="8994"/>
                </a:cubicBezTo>
                <a:cubicBezTo>
                  <a:pt x="7995" y="11172"/>
                  <a:pt x="5864" y="10344"/>
                  <a:pt x="3649" y="12416"/>
                </a:cubicBezTo>
                <a:cubicBezTo>
                  <a:pt x="1112" y="14788"/>
                  <a:pt x="0" y="19533"/>
                  <a:pt x="1728" y="22038"/>
                </a:cubicBezTo>
                <a:cubicBezTo>
                  <a:pt x="2770" y="23551"/>
                  <a:pt x="4846" y="24240"/>
                  <a:pt x="7216" y="24240"/>
                </a:cubicBezTo>
                <a:cubicBezTo>
                  <a:pt x="10130" y="24240"/>
                  <a:pt x="13491" y="23199"/>
                  <a:pt x="15929" y="21367"/>
                </a:cubicBezTo>
                <a:cubicBezTo>
                  <a:pt x="21279" y="17348"/>
                  <a:pt x="22101" y="9603"/>
                  <a:pt x="19952" y="4741"/>
                </a:cubicBezTo>
                <a:cubicBezTo>
                  <a:pt x="19502" y="3717"/>
                  <a:pt x="17997" y="318"/>
                  <a:pt x="15203" y="21"/>
                </a:cubicBezTo>
                <a:cubicBezTo>
                  <a:pt x="15072" y="7"/>
                  <a:pt x="14940" y="0"/>
                  <a:pt x="14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6"/>
          <p:cNvSpPr/>
          <p:nvPr/>
        </p:nvSpPr>
        <p:spPr>
          <a:xfrm>
            <a:off x="8231754" y="4294963"/>
            <a:ext cx="394304" cy="627066"/>
          </a:xfrm>
          <a:custGeom>
            <a:avLst/>
            <a:gdLst/>
            <a:ahLst/>
            <a:cxnLst/>
            <a:rect l="l" t="t" r="r" b="b"/>
            <a:pathLst>
              <a:path w="9315" h="14812" extrusionOk="0">
                <a:moveTo>
                  <a:pt x="4640" y="0"/>
                </a:moveTo>
                <a:cubicBezTo>
                  <a:pt x="4634" y="0"/>
                  <a:pt x="4628" y="1"/>
                  <a:pt x="4621" y="1"/>
                </a:cubicBezTo>
                <a:cubicBezTo>
                  <a:pt x="3950" y="12"/>
                  <a:pt x="3400" y="603"/>
                  <a:pt x="3433" y="1273"/>
                </a:cubicBezTo>
                <a:cubicBezTo>
                  <a:pt x="3451" y="1647"/>
                  <a:pt x="3642" y="1977"/>
                  <a:pt x="3924" y="2182"/>
                </a:cubicBezTo>
                <a:cubicBezTo>
                  <a:pt x="4042" y="2270"/>
                  <a:pt x="4104" y="2414"/>
                  <a:pt x="4104" y="2561"/>
                </a:cubicBezTo>
                <a:cubicBezTo>
                  <a:pt x="4104" y="2659"/>
                  <a:pt x="4024" y="2740"/>
                  <a:pt x="3924" y="2740"/>
                </a:cubicBezTo>
                <a:lnTo>
                  <a:pt x="1500" y="2740"/>
                </a:lnTo>
                <a:cubicBezTo>
                  <a:pt x="1475" y="2740"/>
                  <a:pt x="1453" y="2747"/>
                  <a:pt x="1431" y="2754"/>
                </a:cubicBezTo>
                <a:lnTo>
                  <a:pt x="1" y="2754"/>
                </a:lnTo>
                <a:lnTo>
                  <a:pt x="1" y="6748"/>
                </a:lnTo>
                <a:cubicBezTo>
                  <a:pt x="30" y="6814"/>
                  <a:pt x="92" y="6858"/>
                  <a:pt x="165" y="6858"/>
                </a:cubicBezTo>
                <a:cubicBezTo>
                  <a:pt x="312" y="6858"/>
                  <a:pt x="456" y="6796"/>
                  <a:pt x="544" y="6679"/>
                </a:cubicBezTo>
                <a:cubicBezTo>
                  <a:pt x="752" y="6393"/>
                  <a:pt x="1082" y="6205"/>
                  <a:pt x="1456" y="6187"/>
                </a:cubicBezTo>
                <a:cubicBezTo>
                  <a:pt x="1475" y="6186"/>
                  <a:pt x="1494" y="6185"/>
                  <a:pt x="1513" y="6185"/>
                </a:cubicBezTo>
                <a:cubicBezTo>
                  <a:pt x="2161" y="6185"/>
                  <a:pt x="2718" y="6723"/>
                  <a:pt x="2725" y="7375"/>
                </a:cubicBezTo>
                <a:cubicBezTo>
                  <a:pt x="2736" y="8053"/>
                  <a:pt x="2189" y="8603"/>
                  <a:pt x="1515" y="8603"/>
                </a:cubicBezTo>
                <a:cubicBezTo>
                  <a:pt x="1133" y="8603"/>
                  <a:pt x="789" y="8424"/>
                  <a:pt x="569" y="8145"/>
                </a:cubicBezTo>
                <a:cubicBezTo>
                  <a:pt x="481" y="8039"/>
                  <a:pt x="356" y="7965"/>
                  <a:pt x="217" y="7965"/>
                </a:cubicBezTo>
                <a:lnTo>
                  <a:pt x="165" y="7965"/>
                </a:lnTo>
                <a:cubicBezTo>
                  <a:pt x="92" y="7965"/>
                  <a:pt x="30" y="8013"/>
                  <a:pt x="1" y="8075"/>
                </a:cubicBezTo>
                <a:lnTo>
                  <a:pt x="1" y="12069"/>
                </a:lnTo>
                <a:lnTo>
                  <a:pt x="3924" y="12069"/>
                </a:lnTo>
                <a:cubicBezTo>
                  <a:pt x="4024" y="12069"/>
                  <a:pt x="4104" y="12149"/>
                  <a:pt x="4104" y="12249"/>
                </a:cubicBezTo>
                <a:lnTo>
                  <a:pt x="4104" y="12303"/>
                </a:lnTo>
                <a:cubicBezTo>
                  <a:pt x="4104" y="12439"/>
                  <a:pt x="4034" y="12567"/>
                  <a:pt x="3924" y="12652"/>
                </a:cubicBezTo>
                <a:cubicBezTo>
                  <a:pt x="3646" y="12875"/>
                  <a:pt x="3466" y="13217"/>
                  <a:pt x="3466" y="13601"/>
                </a:cubicBezTo>
                <a:cubicBezTo>
                  <a:pt x="3466" y="14269"/>
                  <a:pt x="4009" y="14811"/>
                  <a:pt x="4673" y="14811"/>
                </a:cubicBezTo>
                <a:cubicBezTo>
                  <a:pt x="4680" y="14811"/>
                  <a:pt x="4687" y="14811"/>
                  <a:pt x="4694" y="14811"/>
                </a:cubicBezTo>
                <a:cubicBezTo>
                  <a:pt x="5369" y="14801"/>
                  <a:pt x="5919" y="14210"/>
                  <a:pt x="5886" y="13540"/>
                </a:cubicBezTo>
                <a:cubicBezTo>
                  <a:pt x="5868" y="13166"/>
                  <a:pt x="5677" y="12836"/>
                  <a:pt x="5395" y="12626"/>
                </a:cubicBezTo>
                <a:cubicBezTo>
                  <a:pt x="5278" y="12542"/>
                  <a:pt x="5212" y="12395"/>
                  <a:pt x="5212" y="12249"/>
                </a:cubicBezTo>
                <a:cubicBezTo>
                  <a:pt x="5212" y="12149"/>
                  <a:pt x="5292" y="12069"/>
                  <a:pt x="5391" y="12069"/>
                </a:cubicBezTo>
                <a:lnTo>
                  <a:pt x="9314" y="12069"/>
                </a:lnTo>
                <a:lnTo>
                  <a:pt x="9314" y="8101"/>
                </a:lnTo>
                <a:cubicBezTo>
                  <a:pt x="9296" y="8024"/>
                  <a:pt x="9230" y="7965"/>
                  <a:pt x="9146" y="7965"/>
                </a:cubicBezTo>
                <a:cubicBezTo>
                  <a:pt x="8999" y="7965"/>
                  <a:pt x="8856" y="8028"/>
                  <a:pt x="8768" y="8149"/>
                </a:cubicBezTo>
                <a:cubicBezTo>
                  <a:pt x="8559" y="8431"/>
                  <a:pt x="8229" y="8622"/>
                  <a:pt x="7855" y="8640"/>
                </a:cubicBezTo>
                <a:cubicBezTo>
                  <a:pt x="7836" y="8641"/>
                  <a:pt x="7817" y="8642"/>
                  <a:pt x="7799" y="8642"/>
                </a:cubicBezTo>
                <a:cubicBezTo>
                  <a:pt x="7151" y="8642"/>
                  <a:pt x="6594" y="8104"/>
                  <a:pt x="6586" y="7449"/>
                </a:cubicBezTo>
                <a:cubicBezTo>
                  <a:pt x="6576" y="6774"/>
                  <a:pt x="7122" y="6220"/>
                  <a:pt x="7796" y="6220"/>
                </a:cubicBezTo>
                <a:cubicBezTo>
                  <a:pt x="8178" y="6220"/>
                  <a:pt x="8522" y="6400"/>
                  <a:pt x="8742" y="6679"/>
                </a:cubicBezTo>
                <a:cubicBezTo>
                  <a:pt x="8830" y="6789"/>
                  <a:pt x="8955" y="6858"/>
                  <a:pt x="9094" y="6858"/>
                </a:cubicBezTo>
                <a:lnTo>
                  <a:pt x="9146" y="6858"/>
                </a:lnTo>
                <a:cubicBezTo>
                  <a:pt x="9230" y="6858"/>
                  <a:pt x="9296" y="6799"/>
                  <a:pt x="9314" y="6726"/>
                </a:cubicBezTo>
                <a:lnTo>
                  <a:pt x="9314" y="2754"/>
                </a:lnTo>
                <a:lnTo>
                  <a:pt x="7884" y="2754"/>
                </a:lnTo>
                <a:cubicBezTo>
                  <a:pt x="7866" y="2747"/>
                  <a:pt x="7840" y="2740"/>
                  <a:pt x="7818" y="2740"/>
                </a:cubicBezTo>
                <a:lnTo>
                  <a:pt x="5391" y="2740"/>
                </a:lnTo>
                <a:cubicBezTo>
                  <a:pt x="5292" y="2740"/>
                  <a:pt x="5212" y="2659"/>
                  <a:pt x="5212" y="2561"/>
                </a:cubicBezTo>
                <a:lnTo>
                  <a:pt x="5212" y="2509"/>
                </a:lnTo>
                <a:cubicBezTo>
                  <a:pt x="5212" y="2370"/>
                  <a:pt x="5285" y="2245"/>
                  <a:pt x="5391" y="2160"/>
                </a:cubicBezTo>
                <a:cubicBezTo>
                  <a:pt x="5670" y="1937"/>
                  <a:pt x="5850" y="1596"/>
                  <a:pt x="5850" y="1211"/>
                </a:cubicBezTo>
                <a:cubicBezTo>
                  <a:pt x="5850" y="543"/>
                  <a:pt x="5310" y="0"/>
                  <a:pt x="4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16"/>
          <p:cNvGrpSpPr/>
          <p:nvPr/>
        </p:nvGrpSpPr>
        <p:grpSpPr>
          <a:xfrm>
            <a:off x="7657063" y="4294969"/>
            <a:ext cx="280525" cy="279555"/>
            <a:chOff x="2304594" y="2493825"/>
            <a:chExt cx="579837" cy="577832"/>
          </a:xfrm>
        </p:grpSpPr>
        <p:sp>
          <p:nvSpPr>
            <p:cNvPr id="1539" name="Google Shape;1539;p16"/>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6"/>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6"/>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6"/>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6"/>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6"/>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6"/>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6"/>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6"/>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6"/>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6"/>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6"/>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6"/>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6"/>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6"/>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6"/>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6"/>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6"/>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6"/>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6"/>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16"/>
          <p:cNvSpPr/>
          <p:nvPr/>
        </p:nvSpPr>
        <p:spPr>
          <a:xfrm>
            <a:off x="262101" y="445026"/>
            <a:ext cx="457897" cy="335714"/>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1_2">
    <p:spTree>
      <p:nvGrpSpPr>
        <p:cNvPr id="1" name="Shape 1560"/>
        <p:cNvGrpSpPr/>
        <p:nvPr/>
      </p:nvGrpSpPr>
      <p:grpSpPr>
        <a:xfrm>
          <a:off x="0" y="0"/>
          <a:ext cx="0" cy="0"/>
          <a:chOff x="0" y="0"/>
          <a:chExt cx="0" cy="0"/>
        </a:xfrm>
      </p:grpSpPr>
      <p:sp>
        <p:nvSpPr>
          <p:cNvPr id="1561" name="Google Shape;1561;p17"/>
          <p:cNvSpPr txBox="1">
            <a:spLocks noGrp="1"/>
          </p:cNvSpPr>
          <p:nvPr>
            <p:ph type="subTitle" idx="1"/>
          </p:nvPr>
        </p:nvSpPr>
        <p:spPr>
          <a:xfrm>
            <a:off x="2072488" y="1212525"/>
            <a:ext cx="4676100" cy="93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3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62" name="Google Shape;1562;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_1">
    <p:spTree>
      <p:nvGrpSpPr>
        <p:cNvPr id="1" name="Shape 1563"/>
        <p:cNvGrpSpPr/>
        <p:nvPr/>
      </p:nvGrpSpPr>
      <p:grpSpPr>
        <a:xfrm>
          <a:off x="0" y="0"/>
          <a:ext cx="0" cy="0"/>
          <a:chOff x="0" y="0"/>
          <a:chExt cx="0" cy="0"/>
        </a:xfrm>
      </p:grpSpPr>
      <p:sp>
        <p:nvSpPr>
          <p:cNvPr id="1564" name="Google Shape;1564;p18"/>
          <p:cNvSpPr txBox="1">
            <a:spLocks noGrp="1"/>
          </p:cNvSpPr>
          <p:nvPr>
            <p:ph type="subTitle" idx="1"/>
          </p:nvPr>
        </p:nvSpPr>
        <p:spPr>
          <a:xfrm>
            <a:off x="720000" y="2047150"/>
            <a:ext cx="3603600" cy="1610100"/>
          </a:xfrm>
          <a:prstGeom prst="rect">
            <a:avLst/>
          </a:prstGeom>
        </p:spPr>
        <p:txBody>
          <a:bodyPr spcFirstLastPara="1" wrap="square" lIns="91425" tIns="91425" rIns="91425" bIns="91425" anchor="ctr" anchorCtr="0">
            <a:noAutofit/>
          </a:bodyPr>
          <a:lstStyle>
            <a:lvl1pPr lvl="0" rtl="0">
              <a:spcBef>
                <a:spcPts val="0"/>
              </a:spcBef>
              <a:spcAft>
                <a:spcPts val="0"/>
              </a:spcAft>
              <a:buSzPts val="1300"/>
              <a:buNone/>
              <a:defRPr sz="1600">
                <a:latin typeface="Poppins Light"/>
                <a:ea typeface="Poppins Light"/>
                <a:cs typeface="Poppins Light"/>
                <a:sym typeface="Poppins Light"/>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65" name="Google Shape;1565;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66" name="Google Shape;1566;p18"/>
          <p:cNvSpPr/>
          <p:nvPr/>
        </p:nvSpPr>
        <p:spPr>
          <a:xfrm rot="8336221">
            <a:off x="7623105" y="2979761"/>
            <a:ext cx="2905831" cy="3008124"/>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rgbClr val="AAD5D6">
              <a:alpha val="217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67" name="Google Shape;1567;p18"/>
          <p:cNvSpPr/>
          <p:nvPr/>
        </p:nvSpPr>
        <p:spPr>
          <a:xfrm rot="-3139963">
            <a:off x="-586787" y="3381487"/>
            <a:ext cx="2603784" cy="4028951"/>
          </a:xfrm>
          <a:custGeom>
            <a:avLst/>
            <a:gdLst/>
            <a:ahLst/>
            <a:cxnLst/>
            <a:rect l="l" t="t" r="r" b="b"/>
            <a:pathLst>
              <a:path w="28265" h="29260" extrusionOk="0">
                <a:moveTo>
                  <a:pt x="13097" y="0"/>
                </a:moveTo>
                <a:cubicBezTo>
                  <a:pt x="8537" y="0"/>
                  <a:pt x="4119" y="1984"/>
                  <a:pt x="2006" y="5551"/>
                </a:cubicBezTo>
                <a:cubicBezTo>
                  <a:pt x="0" y="8944"/>
                  <a:pt x="503" y="13043"/>
                  <a:pt x="1023" y="17300"/>
                </a:cubicBezTo>
                <a:cubicBezTo>
                  <a:pt x="1493" y="21133"/>
                  <a:pt x="1867" y="24183"/>
                  <a:pt x="4049" y="26501"/>
                </a:cubicBezTo>
                <a:cubicBezTo>
                  <a:pt x="6091" y="28666"/>
                  <a:pt x="8847" y="29260"/>
                  <a:pt x="11258" y="29260"/>
                </a:cubicBezTo>
                <a:cubicBezTo>
                  <a:pt x="14057" y="29260"/>
                  <a:pt x="16393" y="28460"/>
                  <a:pt x="16611" y="28389"/>
                </a:cubicBezTo>
                <a:cubicBezTo>
                  <a:pt x="22852" y="26339"/>
                  <a:pt x="28264" y="19405"/>
                  <a:pt x="27433" y="12123"/>
                </a:cubicBezTo>
                <a:cubicBezTo>
                  <a:pt x="26758" y="6216"/>
                  <a:pt x="22108" y="2977"/>
                  <a:pt x="21301" y="2431"/>
                </a:cubicBezTo>
                <a:cubicBezTo>
                  <a:pt x="18864" y="778"/>
                  <a:pt x="15953" y="0"/>
                  <a:pt x="130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a:off x="1625976" y="4512562"/>
            <a:ext cx="407777" cy="407756"/>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a:off x="1077602" y="4097292"/>
            <a:ext cx="329729" cy="456235"/>
          </a:xfrm>
          <a:custGeom>
            <a:avLst/>
            <a:gdLst/>
            <a:ahLst/>
            <a:cxnLst/>
            <a:rect l="l" t="t" r="r" b="b"/>
            <a:pathLst>
              <a:path w="10342" h="14311" extrusionOk="0">
                <a:moveTo>
                  <a:pt x="5163" y="1"/>
                </a:moveTo>
                <a:cubicBezTo>
                  <a:pt x="3202" y="1"/>
                  <a:pt x="1610" y="1588"/>
                  <a:pt x="1610" y="3552"/>
                </a:cubicBezTo>
                <a:cubicBezTo>
                  <a:pt x="1610" y="4945"/>
                  <a:pt x="2413" y="6148"/>
                  <a:pt x="3584" y="6727"/>
                </a:cubicBezTo>
                <a:lnTo>
                  <a:pt x="180" y="13537"/>
                </a:lnTo>
                <a:cubicBezTo>
                  <a:pt x="1" y="13892"/>
                  <a:pt x="261" y="14310"/>
                  <a:pt x="657" y="14310"/>
                </a:cubicBezTo>
                <a:lnTo>
                  <a:pt x="9685" y="14310"/>
                </a:lnTo>
                <a:cubicBezTo>
                  <a:pt x="10085" y="14310"/>
                  <a:pt x="10342" y="13892"/>
                  <a:pt x="10166" y="13537"/>
                </a:cubicBezTo>
                <a:lnTo>
                  <a:pt x="6755" y="6720"/>
                </a:lnTo>
                <a:cubicBezTo>
                  <a:pt x="7913" y="6136"/>
                  <a:pt x="8710" y="4941"/>
                  <a:pt x="8710" y="3555"/>
                </a:cubicBezTo>
                <a:cubicBezTo>
                  <a:pt x="8713" y="1666"/>
                  <a:pt x="7162" y="60"/>
                  <a:pt x="5270" y="2"/>
                </a:cubicBezTo>
                <a:cubicBezTo>
                  <a:pt x="5234" y="1"/>
                  <a:pt x="5198" y="1"/>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0" name="Google Shape;1570;p18"/>
          <p:cNvGrpSpPr/>
          <p:nvPr/>
        </p:nvGrpSpPr>
        <p:grpSpPr>
          <a:xfrm rot="8294681">
            <a:off x="7812441" y="-135252"/>
            <a:ext cx="1293654" cy="754219"/>
            <a:chOff x="3864475" y="2225200"/>
            <a:chExt cx="862200" cy="502675"/>
          </a:xfrm>
        </p:grpSpPr>
        <p:sp>
          <p:nvSpPr>
            <p:cNvPr id="1571" name="Google Shape;1571;p18"/>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18"/>
          <p:cNvGrpSpPr/>
          <p:nvPr/>
        </p:nvGrpSpPr>
        <p:grpSpPr>
          <a:xfrm rot="4596957">
            <a:off x="7983765" y="215229"/>
            <a:ext cx="2031864" cy="1184606"/>
            <a:chOff x="3864475" y="2225200"/>
            <a:chExt cx="862200" cy="502675"/>
          </a:xfrm>
        </p:grpSpPr>
        <p:sp>
          <p:nvSpPr>
            <p:cNvPr id="1582" name="Google Shape;1582;p18"/>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8"/>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18"/>
          <p:cNvGrpSpPr/>
          <p:nvPr/>
        </p:nvGrpSpPr>
        <p:grpSpPr>
          <a:xfrm>
            <a:off x="262095" y="503220"/>
            <a:ext cx="457898" cy="456314"/>
            <a:chOff x="2304594" y="2493825"/>
            <a:chExt cx="579837" cy="577832"/>
          </a:xfrm>
        </p:grpSpPr>
        <p:sp>
          <p:nvSpPr>
            <p:cNvPr id="1593" name="Google Shape;1593;p18"/>
            <p:cNvSpPr/>
            <p:nvPr/>
          </p:nvSpPr>
          <p:spPr>
            <a:xfrm>
              <a:off x="2583449" y="2978561"/>
              <a:ext cx="59" cy="59"/>
            </a:xfrm>
            <a:custGeom>
              <a:avLst/>
              <a:gdLst/>
              <a:ahLst/>
              <a:cxnLst/>
              <a:rect l="l" t="t" r="r" b="b"/>
              <a:pathLst>
                <a:path w="1" h="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8"/>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8"/>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8"/>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8"/>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8"/>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a:off x="2668692" y="2873025"/>
              <a:ext cx="59" cy="0"/>
            </a:xfrm>
            <a:custGeom>
              <a:avLst/>
              <a:gdLst/>
              <a:ahLst/>
              <a:cxnLst/>
              <a:rect l="l" t="t" r="r" b="b"/>
              <a:pathLst>
                <a:path w="1" extrusionOk="0">
                  <a:moveTo>
                    <a:pt x="0" y="0"/>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8"/>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8"/>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8"/>
            <p:cNvSpPr/>
            <p:nvPr/>
          </p:nvSpPr>
          <p:spPr>
            <a:xfrm>
              <a:off x="2684856" y="2709440"/>
              <a:ext cx="59" cy="59"/>
            </a:xfrm>
            <a:custGeom>
              <a:avLst/>
              <a:gdLst/>
              <a:ahLst/>
              <a:cxnLst/>
              <a:rect l="l" t="t" r="r" b="b"/>
              <a:pathLst>
                <a:path w="1" h="1" extrusionOk="0">
                  <a:moveTo>
                    <a:pt x="1" y="1"/>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8"/>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96275" y="445025"/>
            <a:ext cx="7951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596275" y="1152475"/>
            <a:ext cx="79515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accent3"/>
              </a:buClr>
              <a:buSzPts val="1300"/>
              <a:buFont typeface="Poppins Light"/>
              <a:buChar char="●"/>
              <a:defRPr sz="1300">
                <a:solidFill>
                  <a:schemeClr val="dk1"/>
                </a:solidFill>
                <a:latin typeface="Poppins Light"/>
                <a:ea typeface="Poppins Light"/>
                <a:cs typeface="Poppins Light"/>
                <a:sym typeface="Poppins Light"/>
              </a:defRPr>
            </a:lvl1pPr>
            <a:lvl2pPr marL="914400" lvl="1"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2pPr>
            <a:lvl3pPr marL="1371600" lvl="2"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3pPr>
            <a:lvl4pPr marL="1828800" lvl="3"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4pPr>
            <a:lvl5pPr marL="2286000" lvl="4"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5pPr>
            <a:lvl6pPr marL="2743200" lvl="5"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6pPr>
            <a:lvl7pPr marL="3200400" lvl="6"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7pPr>
            <a:lvl8pPr marL="3657600" lvl="7" indent="-311150">
              <a:lnSpc>
                <a:spcPct val="100000"/>
              </a:lnSpc>
              <a:spcBef>
                <a:spcPts val="1600"/>
              </a:spcBef>
              <a:spcAft>
                <a:spcPts val="0"/>
              </a:spcAft>
              <a:buClr>
                <a:schemeClr val="dk1"/>
              </a:buClr>
              <a:buSzPts val="1300"/>
              <a:buFont typeface="Poppins Light"/>
              <a:buChar char="○"/>
              <a:defRPr sz="1300">
                <a:solidFill>
                  <a:schemeClr val="dk1"/>
                </a:solidFill>
                <a:latin typeface="Poppins Light"/>
                <a:ea typeface="Poppins Light"/>
                <a:cs typeface="Poppins Light"/>
                <a:sym typeface="Poppins Light"/>
              </a:defRPr>
            </a:lvl8pPr>
            <a:lvl9pPr marL="4114800" lvl="8" indent="-311150">
              <a:lnSpc>
                <a:spcPct val="100000"/>
              </a:lnSpc>
              <a:spcBef>
                <a:spcPts val="1600"/>
              </a:spcBef>
              <a:spcAft>
                <a:spcPts val="1600"/>
              </a:spcAft>
              <a:buClr>
                <a:schemeClr val="dk1"/>
              </a:buClr>
              <a:buSzPts val="1300"/>
              <a:buFont typeface="Poppins Light"/>
              <a:buChar char="■"/>
              <a:defRPr sz="13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73" r:id="rId11"/>
    <p:sldLayoutId id="2147483675" r:id="rId12"/>
    <p:sldLayoutId id="2147483681" r:id="rId13"/>
    <p:sldLayoutId id="214748368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73"/>
        <p:cNvGrpSpPr/>
        <p:nvPr/>
      </p:nvGrpSpPr>
      <p:grpSpPr>
        <a:xfrm>
          <a:off x="0" y="0"/>
          <a:ext cx="0" cy="0"/>
          <a:chOff x="0" y="0"/>
          <a:chExt cx="0" cy="0"/>
        </a:xfrm>
      </p:grpSpPr>
      <p:grpSp>
        <p:nvGrpSpPr>
          <p:cNvPr id="3874" name="Google Shape;3874;p39"/>
          <p:cNvGrpSpPr/>
          <p:nvPr/>
        </p:nvGrpSpPr>
        <p:grpSpPr>
          <a:xfrm>
            <a:off x="5074090" y="657298"/>
            <a:ext cx="4070248" cy="4486198"/>
            <a:chOff x="4723475" y="1238050"/>
            <a:chExt cx="858684" cy="946435"/>
          </a:xfrm>
        </p:grpSpPr>
        <p:sp>
          <p:nvSpPr>
            <p:cNvPr id="3875" name="Google Shape;3875;p39"/>
            <p:cNvSpPr/>
            <p:nvPr/>
          </p:nvSpPr>
          <p:spPr>
            <a:xfrm>
              <a:off x="5076309" y="1238050"/>
              <a:ext cx="497273" cy="497273"/>
            </a:xfrm>
            <a:custGeom>
              <a:avLst/>
              <a:gdLst/>
              <a:ahLst/>
              <a:cxnLst/>
              <a:rect l="l" t="t" r="r" b="b"/>
              <a:pathLst>
                <a:path w="27657" h="27657" extrusionOk="0">
                  <a:moveTo>
                    <a:pt x="10419" y="0"/>
                  </a:moveTo>
                  <a:cubicBezTo>
                    <a:pt x="9681" y="0"/>
                    <a:pt x="9087" y="594"/>
                    <a:pt x="9087" y="1328"/>
                  </a:cubicBezTo>
                  <a:lnTo>
                    <a:pt x="9087" y="9087"/>
                  </a:lnTo>
                  <a:lnTo>
                    <a:pt x="1332" y="9087"/>
                  </a:lnTo>
                  <a:cubicBezTo>
                    <a:pt x="595" y="9087"/>
                    <a:pt x="0" y="9681"/>
                    <a:pt x="0" y="10418"/>
                  </a:cubicBezTo>
                  <a:lnTo>
                    <a:pt x="0" y="17239"/>
                  </a:lnTo>
                  <a:cubicBezTo>
                    <a:pt x="0" y="17972"/>
                    <a:pt x="595" y="18566"/>
                    <a:pt x="1332" y="18566"/>
                  </a:cubicBezTo>
                  <a:lnTo>
                    <a:pt x="9087" y="18566"/>
                  </a:lnTo>
                  <a:lnTo>
                    <a:pt x="9087" y="26326"/>
                  </a:lnTo>
                  <a:cubicBezTo>
                    <a:pt x="9087" y="27059"/>
                    <a:pt x="9681" y="27656"/>
                    <a:pt x="10419" y="27656"/>
                  </a:cubicBezTo>
                  <a:lnTo>
                    <a:pt x="17239" y="27656"/>
                  </a:lnTo>
                  <a:cubicBezTo>
                    <a:pt x="17972" y="27656"/>
                    <a:pt x="18570" y="27059"/>
                    <a:pt x="18570" y="26326"/>
                  </a:cubicBezTo>
                  <a:lnTo>
                    <a:pt x="18570" y="18566"/>
                  </a:lnTo>
                  <a:lnTo>
                    <a:pt x="26326" y="18566"/>
                  </a:lnTo>
                  <a:cubicBezTo>
                    <a:pt x="27059" y="18566"/>
                    <a:pt x="27657" y="17972"/>
                    <a:pt x="27657" y="17239"/>
                  </a:cubicBezTo>
                  <a:lnTo>
                    <a:pt x="27657" y="10418"/>
                  </a:lnTo>
                  <a:cubicBezTo>
                    <a:pt x="27657" y="9681"/>
                    <a:pt x="27059" y="9087"/>
                    <a:pt x="26326" y="9087"/>
                  </a:cubicBezTo>
                  <a:lnTo>
                    <a:pt x="18570" y="9087"/>
                  </a:lnTo>
                  <a:lnTo>
                    <a:pt x="18570" y="1328"/>
                  </a:lnTo>
                  <a:cubicBezTo>
                    <a:pt x="18570" y="594"/>
                    <a:pt x="17972" y="0"/>
                    <a:pt x="17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9"/>
            <p:cNvSpPr/>
            <p:nvPr/>
          </p:nvSpPr>
          <p:spPr>
            <a:xfrm>
              <a:off x="4776009" y="1708484"/>
              <a:ext cx="638775" cy="473503"/>
            </a:xfrm>
            <a:custGeom>
              <a:avLst/>
              <a:gdLst/>
              <a:ahLst/>
              <a:cxnLst/>
              <a:rect l="l" t="t" r="r" b="b"/>
              <a:pathLst>
                <a:path w="35527" h="26335" extrusionOk="0">
                  <a:moveTo>
                    <a:pt x="11713" y="1"/>
                  </a:moveTo>
                  <a:cubicBezTo>
                    <a:pt x="8757" y="1"/>
                    <a:pt x="5830" y="1903"/>
                    <a:pt x="5227" y="4079"/>
                  </a:cubicBezTo>
                  <a:lnTo>
                    <a:pt x="1" y="26210"/>
                  </a:lnTo>
                  <a:lnTo>
                    <a:pt x="11244" y="26210"/>
                  </a:lnTo>
                  <a:lnTo>
                    <a:pt x="12374" y="16639"/>
                  </a:lnTo>
                  <a:lnTo>
                    <a:pt x="16407" y="26122"/>
                  </a:lnTo>
                  <a:cubicBezTo>
                    <a:pt x="16407" y="26122"/>
                    <a:pt x="25262" y="26335"/>
                    <a:pt x="32593" y="26335"/>
                  </a:cubicBezTo>
                  <a:cubicBezTo>
                    <a:pt x="33785" y="24578"/>
                    <a:pt x="35526" y="20449"/>
                    <a:pt x="35159" y="16060"/>
                  </a:cubicBezTo>
                  <a:lnTo>
                    <a:pt x="35159" y="16060"/>
                  </a:lnTo>
                  <a:cubicBezTo>
                    <a:pt x="28361" y="16847"/>
                    <a:pt x="25391" y="17603"/>
                    <a:pt x="25391" y="17603"/>
                  </a:cubicBezTo>
                  <a:lnTo>
                    <a:pt x="17140" y="3287"/>
                  </a:lnTo>
                  <a:cubicBezTo>
                    <a:pt x="15826" y="915"/>
                    <a:pt x="13762" y="1"/>
                    <a:pt x="1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9"/>
            <p:cNvSpPr/>
            <p:nvPr/>
          </p:nvSpPr>
          <p:spPr>
            <a:xfrm>
              <a:off x="4776009" y="1708484"/>
              <a:ext cx="638775" cy="473503"/>
            </a:xfrm>
            <a:custGeom>
              <a:avLst/>
              <a:gdLst/>
              <a:ahLst/>
              <a:cxnLst/>
              <a:rect l="l" t="t" r="r" b="b"/>
              <a:pathLst>
                <a:path w="35527" h="26335" extrusionOk="0">
                  <a:moveTo>
                    <a:pt x="11713" y="1"/>
                  </a:moveTo>
                  <a:cubicBezTo>
                    <a:pt x="8757" y="1"/>
                    <a:pt x="5830" y="1903"/>
                    <a:pt x="5227" y="4079"/>
                  </a:cubicBezTo>
                  <a:lnTo>
                    <a:pt x="1" y="26210"/>
                  </a:lnTo>
                  <a:lnTo>
                    <a:pt x="11244" y="26210"/>
                  </a:lnTo>
                  <a:lnTo>
                    <a:pt x="12374" y="16639"/>
                  </a:lnTo>
                  <a:lnTo>
                    <a:pt x="16407" y="26122"/>
                  </a:lnTo>
                  <a:cubicBezTo>
                    <a:pt x="16407" y="26122"/>
                    <a:pt x="25262" y="26335"/>
                    <a:pt x="32593" y="26335"/>
                  </a:cubicBezTo>
                  <a:cubicBezTo>
                    <a:pt x="33785" y="24578"/>
                    <a:pt x="35526" y="20449"/>
                    <a:pt x="35159" y="16060"/>
                  </a:cubicBezTo>
                  <a:lnTo>
                    <a:pt x="35159" y="16060"/>
                  </a:lnTo>
                  <a:cubicBezTo>
                    <a:pt x="28361" y="16847"/>
                    <a:pt x="25391" y="17603"/>
                    <a:pt x="25391" y="17603"/>
                  </a:cubicBezTo>
                  <a:lnTo>
                    <a:pt x="17140" y="3287"/>
                  </a:lnTo>
                  <a:cubicBezTo>
                    <a:pt x="15826" y="915"/>
                    <a:pt x="13762" y="1"/>
                    <a:pt x="11713"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9"/>
            <p:cNvSpPr/>
            <p:nvPr/>
          </p:nvSpPr>
          <p:spPr>
            <a:xfrm>
              <a:off x="4903928" y="1549119"/>
              <a:ext cx="213423" cy="195155"/>
            </a:xfrm>
            <a:custGeom>
              <a:avLst/>
              <a:gdLst/>
              <a:ahLst/>
              <a:cxnLst/>
              <a:rect l="l" t="t" r="r" b="b"/>
              <a:pathLst>
                <a:path w="11870" h="10854" extrusionOk="0">
                  <a:moveTo>
                    <a:pt x="5763" y="0"/>
                  </a:moveTo>
                  <a:cubicBezTo>
                    <a:pt x="4592" y="0"/>
                    <a:pt x="3354" y="352"/>
                    <a:pt x="2372" y="1261"/>
                  </a:cubicBezTo>
                  <a:cubicBezTo>
                    <a:pt x="2372" y="1261"/>
                    <a:pt x="0" y="3545"/>
                    <a:pt x="1668" y="6882"/>
                  </a:cubicBezTo>
                  <a:cubicBezTo>
                    <a:pt x="2696" y="8939"/>
                    <a:pt x="3743" y="10853"/>
                    <a:pt x="5655" y="10853"/>
                  </a:cubicBezTo>
                  <a:cubicBezTo>
                    <a:pt x="6402" y="10853"/>
                    <a:pt x="7281" y="10561"/>
                    <a:pt x="8342" y="9870"/>
                  </a:cubicBezTo>
                  <a:cubicBezTo>
                    <a:pt x="11870" y="7572"/>
                    <a:pt x="10187" y="2929"/>
                    <a:pt x="9398" y="1525"/>
                  </a:cubicBezTo>
                  <a:cubicBezTo>
                    <a:pt x="8935" y="702"/>
                    <a:pt x="7417" y="0"/>
                    <a:pt x="5763" y="0"/>
                  </a:cubicBez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9"/>
            <p:cNvSpPr/>
            <p:nvPr/>
          </p:nvSpPr>
          <p:spPr>
            <a:xfrm>
              <a:off x="4878003" y="1521612"/>
              <a:ext cx="422314" cy="263407"/>
            </a:xfrm>
            <a:custGeom>
              <a:avLst/>
              <a:gdLst/>
              <a:ahLst/>
              <a:cxnLst/>
              <a:rect l="l" t="t" r="r" b="b"/>
              <a:pathLst>
                <a:path w="23488" h="14650" extrusionOk="0">
                  <a:moveTo>
                    <a:pt x="8280" y="0"/>
                  </a:moveTo>
                  <a:cubicBezTo>
                    <a:pt x="7393" y="0"/>
                    <a:pt x="6539" y="270"/>
                    <a:pt x="5681" y="844"/>
                  </a:cubicBezTo>
                  <a:cubicBezTo>
                    <a:pt x="1" y="1944"/>
                    <a:pt x="1016" y="7961"/>
                    <a:pt x="2494" y="9028"/>
                  </a:cubicBezTo>
                  <a:lnTo>
                    <a:pt x="5659" y="6480"/>
                  </a:lnTo>
                  <a:cubicBezTo>
                    <a:pt x="7359" y="13118"/>
                    <a:pt x="8915" y="14276"/>
                    <a:pt x="9350" y="14276"/>
                  </a:cubicBezTo>
                  <a:cubicBezTo>
                    <a:pt x="9387" y="14276"/>
                    <a:pt x="9416" y="14267"/>
                    <a:pt x="9436" y="14253"/>
                  </a:cubicBezTo>
                  <a:lnTo>
                    <a:pt x="19006" y="10960"/>
                  </a:lnTo>
                  <a:lnTo>
                    <a:pt x="23488" y="14649"/>
                  </a:lnTo>
                  <a:cubicBezTo>
                    <a:pt x="23488" y="14649"/>
                    <a:pt x="20202" y="8118"/>
                    <a:pt x="17602" y="5779"/>
                  </a:cubicBezTo>
                  <a:cubicBezTo>
                    <a:pt x="13610" y="2189"/>
                    <a:pt x="10807" y="0"/>
                    <a:pt x="8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9"/>
            <p:cNvSpPr/>
            <p:nvPr/>
          </p:nvSpPr>
          <p:spPr>
            <a:xfrm>
              <a:off x="5057072" y="1680760"/>
              <a:ext cx="356903" cy="357083"/>
            </a:xfrm>
            <a:custGeom>
              <a:avLst/>
              <a:gdLst/>
              <a:ahLst/>
              <a:cxnLst/>
              <a:rect l="l" t="t" r="r" b="b"/>
              <a:pathLst>
                <a:path w="19850" h="19860" extrusionOk="0">
                  <a:moveTo>
                    <a:pt x="10103" y="0"/>
                  </a:moveTo>
                  <a:lnTo>
                    <a:pt x="352" y="2636"/>
                  </a:lnTo>
                  <a:lnTo>
                    <a:pt x="0" y="19145"/>
                  </a:lnTo>
                  <a:cubicBezTo>
                    <a:pt x="0" y="19145"/>
                    <a:pt x="2885" y="19860"/>
                    <a:pt x="7286" y="19860"/>
                  </a:cubicBezTo>
                  <a:cubicBezTo>
                    <a:pt x="10754" y="19860"/>
                    <a:pt x="15165" y="19416"/>
                    <a:pt x="19849" y="17829"/>
                  </a:cubicBezTo>
                  <a:cubicBezTo>
                    <a:pt x="19178" y="14063"/>
                    <a:pt x="15625" y="7419"/>
                    <a:pt x="13993" y="4506"/>
                  </a:cubicBezTo>
                  <a:cubicBezTo>
                    <a:pt x="13476" y="3582"/>
                    <a:pt x="12834" y="2732"/>
                    <a:pt x="12083" y="1984"/>
                  </a:cubicBezTo>
                  <a:lnTo>
                    <a:pt x="10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9"/>
            <p:cNvSpPr/>
            <p:nvPr/>
          </p:nvSpPr>
          <p:spPr>
            <a:xfrm>
              <a:off x="5057072" y="1680760"/>
              <a:ext cx="356903" cy="357083"/>
            </a:xfrm>
            <a:custGeom>
              <a:avLst/>
              <a:gdLst/>
              <a:ahLst/>
              <a:cxnLst/>
              <a:rect l="l" t="t" r="r" b="b"/>
              <a:pathLst>
                <a:path w="19850" h="19860" extrusionOk="0">
                  <a:moveTo>
                    <a:pt x="10103" y="0"/>
                  </a:moveTo>
                  <a:lnTo>
                    <a:pt x="352" y="2636"/>
                  </a:lnTo>
                  <a:lnTo>
                    <a:pt x="0" y="19145"/>
                  </a:lnTo>
                  <a:cubicBezTo>
                    <a:pt x="0" y="19145"/>
                    <a:pt x="2885" y="19860"/>
                    <a:pt x="7286" y="19860"/>
                  </a:cubicBezTo>
                  <a:cubicBezTo>
                    <a:pt x="10754" y="19860"/>
                    <a:pt x="15165" y="19416"/>
                    <a:pt x="19849" y="17829"/>
                  </a:cubicBezTo>
                  <a:cubicBezTo>
                    <a:pt x="19178" y="14063"/>
                    <a:pt x="15625" y="7419"/>
                    <a:pt x="13993" y="4506"/>
                  </a:cubicBezTo>
                  <a:cubicBezTo>
                    <a:pt x="13476" y="3582"/>
                    <a:pt x="12834" y="2732"/>
                    <a:pt x="12083" y="1984"/>
                  </a:cubicBezTo>
                  <a:lnTo>
                    <a:pt x="10103"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39"/>
            <p:cNvSpPr/>
            <p:nvPr/>
          </p:nvSpPr>
          <p:spPr>
            <a:xfrm>
              <a:off x="5087060" y="1795986"/>
              <a:ext cx="172968" cy="163474"/>
            </a:xfrm>
            <a:custGeom>
              <a:avLst/>
              <a:gdLst/>
              <a:ahLst/>
              <a:cxnLst/>
              <a:rect l="l" t="t" r="r" b="b"/>
              <a:pathLst>
                <a:path w="9620" h="9092" extrusionOk="0">
                  <a:moveTo>
                    <a:pt x="9619" y="1"/>
                  </a:moveTo>
                  <a:lnTo>
                    <a:pt x="1" y="5270"/>
                  </a:lnTo>
                  <a:lnTo>
                    <a:pt x="2109" y="9091"/>
                  </a:lnTo>
                  <a:lnTo>
                    <a:pt x="9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39"/>
            <p:cNvSpPr/>
            <p:nvPr/>
          </p:nvSpPr>
          <p:spPr>
            <a:xfrm>
              <a:off x="4741274" y="1721123"/>
              <a:ext cx="672650" cy="463363"/>
            </a:xfrm>
            <a:custGeom>
              <a:avLst/>
              <a:gdLst/>
              <a:ahLst/>
              <a:cxnLst/>
              <a:rect l="l" t="t" r="r" b="b"/>
              <a:pathLst>
                <a:path w="37411" h="25771" extrusionOk="0">
                  <a:moveTo>
                    <a:pt x="10961" y="0"/>
                  </a:moveTo>
                  <a:cubicBezTo>
                    <a:pt x="8172" y="0"/>
                    <a:pt x="5410" y="1903"/>
                    <a:pt x="4840" y="4077"/>
                  </a:cubicBezTo>
                  <a:lnTo>
                    <a:pt x="0" y="25507"/>
                  </a:lnTo>
                  <a:lnTo>
                    <a:pt x="10671" y="25507"/>
                  </a:lnTo>
                  <a:lnTo>
                    <a:pt x="11584" y="16636"/>
                  </a:lnTo>
                  <a:lnTo>
                    <a:pt x="15303" y="25595"/>
                  </a:lnTo>
                  <a:cubicBezTo>
                    <a:pt x="15303" y="25595"/>
                    <a:pt x="28390" y="25771"/>
                    <a:pt x="35306" y="25771"/>
                  </a:cubicBezTo>
                  <a:cubicBezTo>
                    <a:pt x="36431" y="24014"/>
                    <a:pt x="37411" y="20065"/>
                    <a:pt x="37062" y="15672"/>
                  </a:cubicBezTo>
                  <a:lnTo>
                    <a:pt x="37062" y="15672"/>
                  </a:lnTo>
                  <a:cubicBezTo>
                    <a:pt x="32324" y="16965"/>
                    <a:pt x="26391" y="17082"/>
                    <a:pt x="24387" y="17082"/>
                  </a:cubicBezTo>
                  <a:cubicBezTo>
                    <a:pt x="23940" y="17082"/>
                    <a:pt x="23689" y="17076"/>
                    <a:pt x="23689" y="17076"/>
                  </a:cubicBezTo>
                  <a:lnTo>
                    <a:pt x="16080" y="3288"/>
                  </a:lnTo>
                  <a:cubicBezTo>
                    <a:pt x="14841" y="915"/>
                    <a:pt x="12894" y="0"/>
                    <a:pt x="10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39"/>
            <p:cNvSpPr/>
            <p:nvPr/>
          </p:nvSpPr>
          <p:spPr>
            <a:xfrm>
              <a:off x="5167156" y="2007615"/>
              <a:ext cx="223132" cy="53706"/>
            </a:xfrm>
            <a:custGeom>
              <a:avLst/>
              <a:gdLst/>
              <a:ahLst/>
              <a:cxnLst/>
              <a:rect l="l" t="t" r="r" b="b"/>
              <a:pathLst>
                <a:path w="12410" h="2987" extrusionOk="0">
                  <a:moveTo>
                    <a:pt x="12410" y="1"/>
                  </a:moveTo>
                  <a:lnTo>
                    <a:pt x="12410" y="1"/>
                  </a:lnTo>
                  <a:cubicBezTo>
                    <a:pt x="6396" y="987"/>
                    <a:pt x="1" y="1141"/>
                    <a:pt x="1" y="1141"/>
                  </a:cubicBezTo>
                  <a:lnTo>
                    <a:pt x="1079" y="2986"/>
                  </a:lnTo>
                  <a:lnTo>
                    <a:pt x="12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39"/>
            <p:cNvSpPr/>
            <p:nvPr/>
          </p:nvSpPr>
          <p:spPr>
            <a:xfrm>
              <a:off x="4777663" y="1732413"/>
              <a:ext cx="103475" cy="125824"/>
            </a:xfrm>
            <a:custGeom>
              <a:avLst/>
              <a:gdLst/>
              <a:ahLst/>
              <a:cxnLst/>
              <a:rect l="l" t="t" r="r" b="b"/>
              <a:pathLst>
                <a:path w="5755" h="6998" extrusionOk="0">
                  <a:moveTo>
                    <a:pt x="3860" y="0"/>
                  </a:moveTo>
                  <a:cubicBezTo>
                    <a:pt x="3696" y="0"/>
                    <a:pt x="3532" y="51"/>
                    <a:pt x="3393" y="152"/>
                  </a:cubicBezTo>
                  <a:lnTo>
                    <a:pt x="2596" y="717"/>
                  </a:lnTo>
                  <a:cubicBezTo>
                    <a:pt x="2168" y="1025"/>
                    <a:pt x="1823" y="1440"/>
                    <a:pt x="1596" y="1916"/>
                  </a:cubicBezTo>
                  <a:lnTo>
                    <a:pt x="489" y="4260"/>
                  </a:lnTo>
                  <a:cubicBezTo>
                    <a:pt x="0" y="5290"/>
                    <a:pt x="506" y="6514"/>
                    <a:pt x="1577" y="6903"/>
                  </a:cubicBezTo>
                  <a:lnTo>
                    <a:pt x="3095" y="6995"/>
                  </a:lnTo>
                  <a:cubicBezTo>
                    <a:pt x="3129" y="6997"/>
                    <a:pt x="3162" y="6998"/>
                    <a:pt x="3194" y="6998"/>
                  </a:cubicBezTo>
                  <a:cubicBezTo>
                    <a:pt x="4036" y="6998"/>
                    <a:pt x="4757" y="6375"/>
                    <a:pt x="4867" y="5528"/>
                  </a:cubicBezTo>
                  <a:lnTo>
                    <a:pt x="4937" y="5000"/>
                  </a:lnTo>
                  <a:lnTo>
                    <a:pt x="4940" y="5000"/>
                  </a:lnTo>
                  <a:cubicBezTo>
                    <a:pt x="5402" y="4949"/>
                    <a:pt x="5754" y="4556"/>
                    <a:pt x="5754" y="4091"/>
                  </a:cubicBezTo>
                  <a:cubicBezTo>
                    <a:pt x="5754" y="3757"/>
                    <a:pt x="5567" y="3449"/>
                    <a:pt x="5274" y="3288"/>
                  </a:cubicBezTo>
                  <a:lnTo>
                    <a:pt x="3393" y="2276"/>
                  </a:lnTo>
                  <a:lnTo>
                    <a:pt x="4390" y="1432"/>
                  </a:lnTo>
                  <a:cubicBezTo>
                    <a:pt x="4801" y="1080"/>
                    <a:pt x="4760" y="435"/>
                    <a:pt x="4313" y="137"/>
                  </a:cubicBezTo>
                  <a:cubicBezTo>
                    <a:pt x="4175" y="46"/>
                    <a:pt x="4017" y="0"/>
                    <a:pt x="3860" y="0"/>
                  </a:cubicBezTo>
                  <a:close/>
                </a:path>
              </a:pathLst>
            </a:custGeom>
            <a:solidFill>
              <a:srgbClr val="DC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39"/>
            <p:cNvSpPr/>
            <p:nvPr/>
          </p:nvSpPr>
          <p:spPr>
            <a:xfrm>
              <a:off x="4826062" y="1792445"/>
              <a:ext cx="42738" cy="31843"/>
            </a:xfrm>
            <a:custGeom>
              <a:avLst/>
              <a:gdLst/>
              <a:ahLst/>
              <a:cxnLst/>
              <a:rect l="l" t="t" r="r" b="b"/>
              <a:pathLst>
                <a:path w="2377" h="1771" extrusionOk="0">
                  <a:moveTo>
                    <a:pt x="127" y="0"/>
                  </a:moveTo>
                  <a:cubicBezTo>
                    <a:pt x="92" y="0"/>
                    <a:pt x="59" y="16"/>
                    <a:pt x="36" y="44"/>
                  </a:cubicBezTo>
                  <a:cubicBezTo>
                    <a:pt x="0" y="95"/>
                    <a:pt x="11" y="165"/>
                    <a:pt x="58" y="202"/>
                  </a:cubicBezTo>
                  <a:lnTo>
                    <a:pt x="2182" y="1749"/>
                  </a:lnTo>
                  <a:cubicBezTo>
                    <a:pt x="2204" y="1764"/>
                    <a:pt x="2226" y="1771"/>
                    <a:pt x="2248" y="1771"/>
                  </a:cubicBezTo>
                  <a:cubicBezTo>
                    <a:pt x="2285" y="1771"/>
                    <a:pt x="2318" y="1757"/>
                    <a:pt x="2340" y="1727"/>
                  </a:cubicBezTo>
                  <a:cubicBezTo>
                    <a:pt x="2377" y="1676"/>
                    <a:pt x="2365" y="1606"/>
                    <a:pt x="2314" y="1569"/>
                  </a:cubicBezTo>
                  <a:lnTo>
                    <a:pt x="195" y="22"/>
                  </a:lnTo>
                  <a:cubicBezTo>
                    <a:pt x="174" y="7"/>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39"/>
            <p:cNvSpPr/>
            <p:nvPr/>
          </p:nvSpPr>
          <p:spPr>
            <a:xfrm>
              <a:off x="4814196" y="1813732"/>
              <a:ext cx="42792" cy="31915"/>
            </a:xfrm>
            <a:custGeom>
              <a:avLst/>
              <a:gdLst/>
              <a:ahLst/>
              <a:cxnLst/>
              <a:rect l="l" t="t" r="r" b="b"/>
              <a:pathLst>
                <a:path w="2380" h="1775" extrusionOk="0">
                  <a:moveTo>
                    <a:pt x="128" y="1"/>
                  </a:moveTo>
                  <a:cubicBezTo>
                    <a:pt x="93" y="1"/>
                    <a:pt x="59" y="17"/>
                    <a:pt x="36" y="48"/>
                  </a:cubicBezTo>
                  <a:cubicBezTo>
                    <a:pt x="0" y="96"/>
                    <a:pt x="11" y="169"/>
                    <a:pt x="63" y="206"/>
                  </a:cubicBezTo>
                  <a:lnTo>
                    <a:pt x="2182" y="1753"/>
                  </a:lnTo>
                  <a:cubicBezTo>
                    <a:pt x="2204" y="1768"/>
                    <a:pt x="2226" y="1775"/>
                    <a:pt x="2251" y="1775"/>
                  </a:cubicBezTo>
                  <a:cubicBezTo>
                    <a:pt x="2285" y="1775"/>
                    <a:pt x="2318" y="1757"/>
                    <a:pt x="2343" y="1727"/>
                  </a:cubicBezTo>
                  <a:cubicBezTo>
                    <a:pt x="2380" y="1676"/>
                    <a:pt x="2369" y="1607"/>
                    <a:pt x="2318" y="1570"/>
                  </a:cubicBezTo>
                  <a:lnTo>
                    <a:pt x="195" y="23"/>
                  </a:lnTo>
                  <a:cubicBezTo>
                    <a:pt x="174" y="8"/>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39"/>
            <p:cNvSpPr/>
            <p:nvPr/>
          </p:nvSpPr>
          <p:spPr>
            <a:xfrm>
              <a:off x="4723475" y="1775023"/>
              <a:ext cx="392647" cy="231007"/>
            </a:xfrm>
            <a:custGeom>
              <a:avLst/>
              <a:gdLst/>
              <a:ahLst/>
              <a:cxnLst/>
              <a:rect l="l" t="t" r="r" b="b"/>
              <a:pathLst>
                <a:path w="21838" h="12848" extrusionOk="0">
                  <a:moveTo>
                    <a:pt x="16333" y="1"/>
                  </a:moveTo>
                  <a:lnTo>
                    <a:pt x="2747" y="4856"/>
                  </a:lnTo>
                  <a:cubicBezTo>
                    <a:pt x="2747" y="4856"/>
                    <a:pt x="737" y="5938"/>
                    <a:pt x="367" y="7562"/>
                  </a:cubicBezTo>
                  <a:cubicBezTo>
                    <a:pt x="1" y="9167"/>
                    <a:pt x="444" y="12848"/>
                    <a:pt x="3935" y="12848"/>
                  </a:cubicBezTo>
                  <a:cubicBezTo>
                    <a:pt x="3977" y="12848"/>
                    <a:pt x="4020" y="12847"/>
                    <a:pt x="4063" y="12846"/>
                  </a:cubicBezTo>
                  <a:cubicBezTo>
                    <a:pt x="7672" y="12755"/>
                    <a:pt x="21837" y="6608"/>
                    <a:pt x="21837" y="6608"/>
                  </a:cubicBezTo>
                  <a:lnTo>
                    <a:pt x="16333" y="1"/>
                  </a:ln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39"/>
            <p:cNvSpPr/>
            <p:nvPr/>
          </p:nvSpPr>
          <p:spPr>
            <a:xfrm>
              <a:off x="5017123" y="1775023"/>
              <a:ext cx="53419" cy="160759"/>
            </a:xfrm>
            <a:custGeom>
              <a:avLst/>
              <a:gdLst/>
              <a:ahLst/>
              <a:cxnLst/>
              <a:rect l="l" t="t" r="r" b="b"/>
              <a:pathLst>
                <a:path w="2971" h="8941" extrusionOk="0">
                  <a:moveTo>
                    <a:pt x="0" y="1"/>
                  </a:moveTo>
                  <a:lnTo>
                    <a:pt x="70" y="8941"/>
                  </a:lnTo>
                  <a:lnTo>
                    <a:pt x="2970" y="802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39"/>
            <p:cNvSpPr/>
            <p:nvPr/>
          </p:nvSpPr>
          <p:spPr>
            <a:xfrm>
              <a:off x="5000636" y="1686442"/>
              <a:ext cx="273638" cy="249167"/>
            </a:xfrm>
            <a:custGeom>
              <a:avLst/>
              <a:gdLst/>
              <a:ahLst/>
              <a:cxnLst/>
              <a:rect l="l" t="t" r="r" b="b"/>
              <a:pathLst>
                <a:path w="15219" h="13858" extrusionOk="0">
                  <a:moveTo>
                    <a:pt x="9610" y="0"/>
                  </a:moveTo>
                  <a:cubicBezTo>
                    <a:pt x="8753" y="0"/>
                    <a:pt x="7867" y="205"/>
                    <a:pt x="7030" y="634"/>
                  </a:cubicBezTo>
                  <a:lnTo>
                    <a:pt x="0" y="3904"/>
                  </a:lnTo>
                  <a:lnTo>
                    <a:pt x="4016" y="13857"/>
                  </a:lnTo>
                  <a:lnTo>
                    <a:pt x="11771" y="9438"/>
                  </a:lnTo>
                  <a:cubicBezTo>
                    <a:pt x="14327" y="7817"/>
                    <a:pt x="15218" y="4583"/>
                    <a:pt x="13758" y="2229"/>
                  </a:cubicBezTo>
                  <a:cubicBezTo>
                    <a:pt x="12865" y="789"/>
                    <a:pt x="11291" y="0"/>
                    <a:pt x="96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9"/>
            <p:cNvSpPr/>
            <p:nvPr/>
          </p:nvSpPr>
          <p:spPr>
            <a:xfrm>
              <a:off x="5068327" y="1263112"/>
              <a:ext cx="513832" cy="495906"/>
            </a:xfrm>
            <a:custGeom>
              <a:avLst/>
              <a:gdLst/>
              <a:ahLst/>
              <a:cxnLst/>
              <a:rect l="l" t="t" r="r" b="b"/>
              <a:pathLst>
                <a:path w="28578" h="27581" extrusionOk="0">
                  <a:moveTo>
                    <a:pt x="28314" y="0"/>
                  </a:moveTo>
                  <a:lnTo>
                    <a:pt x="7764" y="19321"/>
                  </a:lnTo>
                  <a:lnTo>
                    <a:pt x="2425" y="21411"/>
                  </a:lnTo>
                  <a:cubicBezTo>
                    <a:pt x="1952" y="21594"/>
                    <a:pt x="1545" y="21914"/>
                    <a:pt x="1251" y="22324"/>
                  </a:cubicBezTo>
                  <a:lnTo>
                    <a:pt x="576" y="23270"/>
                  </a:lnTo>
                  <a:cubicBezTo>
                    <a:pt x="170" y="23835"/>
                    <a:pt x="1" y="24536"/>
                    <a:pt x="100" y="25225"/>
                  </a:cubicBezTo>
                  <a:lnTo>
                    <a:pt x="210" y="25995"/>
                  </a:lnTo>
                  <a:lnTo>
                    <a:pt x="1615" y="25470"/>
                  </a:lnTo>
                  <a:lnTo>
                    <a:pt x="2843" y="23891"/>
                  </a:lnTo>
                  <a:lnTo>
                    <a:pt x="5919" y="23714"/>
                  </a:lnTo>
                  <a:lnTo>
                    <a:pt x="5039" y="25470"/>
                  </a:lnTo>
                  <a:lnTo>
                    <a:pt x="4863" y="25995"/>
                  </a:lnTo>
                  <a:cubicBezTo>
                    <a:pt x="4541" y="26413"/>
                    <a:pt x="4665" y="27018"/>
                    <a:pt x="5127" y="27271"/>
                  </a:cubicBezTo>
                  <a:lnTo>
                    <a:pt x="5501" y="27477"/>
                  </a:lnTo>
                  <a:cubicBezTo>
                    <a:pt x="5630" y="27546"/>
                    <a:pt x="5771" y="27581"/>
                    <a:pt x="5912" y="27581"/>
                  </a:cubicBezTo>
                  <a:cubicBezTo>
                    <a:pt x="6105" y="27581"/>
                    <a:pt x="6296" y="27516"/>
                    <a:pt x="6451" y="27389"/>
                  </a:cubicBezTo>
                  <a:lnTo>
                    <a:pt x="8112" y="25646"/>
                  </a:lnTo>
                  <a:lnTo>
                    <a:pt x="11563" y="24202"/>
                  </a:lnTo>
                  <a:cubicBezTo>
                    <a:pt x="11780" y="24111"/>
                    <a:pt x="11992" y="24004"/>
                    <a:pt x="12193" y="23879"/>
                  </a:cubicBezTo>
                  <a:lnTo>
                    <a:pt x="28578" y="13963"/>
                  </a:lnTo>
                  <a:lnTo>
                    <a:pt x="28314" y="0"/>
                  </a:lnTo>
                  <a:close/>
                </a:path>
              </a:pathLst>
            </a:custGeom>
            <a:solidFill>
              <a:srgbClr val="DA7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2" name="Google Shape;3892;p39"/>
          <p:cNvSpPr txBox="1">
            <a:spLocks noGrp="1"/>
          </p:cNvSpPr>
          <p:nvPr>
            <p:ph type="ctrTitle"/>
          </p:nvPr>
        </p:nvSpPr>
        <p:spPr>
          <a:xfrm>
            <a:off x="774648" y="913144"/>
            <a:ext cx="5028000" cy="21982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chemeClr val="dk1"/>
                </a:solidFill>
              </a:rPr>
              <a:t>ENSEMBLE LEARNING FOR PREDICTION OF MENTAL HEALTH STATUS IN EMPLOYEES: TOWARDS A STRESS-FREE WORK ENVIRONMENT</a:t>
            </a:r>
            <a:endParaRPr lang="en-IN" sz="1400" dirty="0">
              <a:solidFill>
                <a:schemeClr val="lt2"/>
              </a:solidFill>
            </a:endParaRPr>
          </a:p>
        </p:txBody>
      </p:sp>
      <p:sp>
        <p:nvSpPr>
          <p:cNvPr id="3893" name="Google Shape;3893;p39"/>
          <p:cNvSpPr txBox="1">
            <a:spLocks noGrp="1"/>
          </p:cNvSpPr>
          <p:nvPr>
            <p:ph type="subTitle" idx="1"/>
          </p:nvPr>
        </p:nvSpPr>
        <p:spPr>
          <a:xfrm>
            <a:off x="883149" y="3249987"/>
            <a:ext cx="3491938" cy="119841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t>Review 03</a:t>
            </a: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GUIDE: </a:t>
            </a:r>
            <a:r>
              <a:rPr lang="en-IN" dirty="0" err="1"/>
              <a:t>Dr.</a:t>
            </a:r>
            <a:r>
              <a:rPr lang="en-IN" dirty="0"/>
              <a:t> </a:t>
            </a:r>
            <a:r>
              <a:rPr lang="en-IN" dirty="0" err="1"/>
              <a:t>Balasaraswathi</a:t>
            </a:r>
            <a:r>
              <a:rPr lang="en-IN" dirty="0"/>
              <a:t> V R</a:t>
            </a:r>
          </a:p>
          <a:p>
            <a:pPr marL="0" lvl="0" indent="0" algn="l" rtl="0">
              <a:spcBef>
                <a:spcPts val="0"/>
              </a:spcBef>
              <a:spcAft>
                <a:spcPts val="0"/>
              </a:spcAft>
              <a:buNone/>
            </a:pPr>
            <a:r>
              <a:rPr lang="en-IN" dirty="0"/>
              <a:t>Name: Gandla Pravallika</a:t>
            </a:r>
          </a:p>
          <a:p>
            <a:pPr marL="0" lvl="0" indent="0" algn="l" rtl="0">
              <a:spcBef>
                <a:spcPts val="0"/>
              </a:spcBef>
              <a:spcAft>
                <a:spcPts val="0"/>
              </a:spcAft>
              <a:buNone/>
            </a:pPr>
            <a:r>
              <a:rPr lang="en-IN" dirty="0"/>
              <a:t>Reg no: 20BCE1277</a:t>
            </a:r>
          </a:p>
          <a:p>
            <a:pPr marL="0" lvl="0" indent="0" algn="l" rtl="0">
              <a:spcBef>
                <a:spcPts val="0"/>
              </a:spcBef>
              <a:spcAft>
                <a:spcPts val="0"/>
              </a:spcAft>
              <a:buNone/>
            </a:pPr>
            <a:endParaRPr dirty="0"/>
          </a:p>
        </p:txBody>
      </p:sp>
      <p:sp>
        <p:nvSpPr>
          <p:cNvPr id="3894" name="Google Shape;3894;p39"/>
          <p:cNvSpPr/>
          <p:nvPr/>
        </p:nvSpPr>
        <p:spPr>
          <a:xfrm>
            <a:off x="1752551" y="4532462"/>
            <a:ext cx="424753" cy="424712"/>
          </a:xfrm>
          <a:custGeom>
            <a:avLst/>
            <a:gdLst/>
            <a:ahLst/>
            <a:cxnLst/>
            <a:rect l="l" t="t" r="r" b="b"/>
            <a:pathLst>
              <a:path w="8281" h="8281" extrusionOk="0">
                <a:moveTo>
                  <a:pt x="2981" y="1"/>
                </a:moveTo>
                <a:cubicBezTo>
                  <a:pt x="2849" y="1"/>
                  <a:pt x="2739" y="111"/>
                  <a:pt x="2739" y="246"/>
                </a:cubicBezTo>
                <a:lnTo>
                  <a:pt x="2739" y="2501"/>
                </a:lnTo>
                <a:cubicBezTo>
                  <a:pt x="2739" y="2633"/>
                  <a:pt x="2633" y="2743"/>
                  <a:pt x="2497" y="2743"/>
                </a:cubicBezTo>
                <a:lnTo>
                  <a:pt x="243" y="2743"/>
                </a:lnTo>
                <a:cubicBezTo>
                  <a:pt x="111" y="2743"/>
                  <a:pt x="1" y="2849"/>
                  <a:pt x="1" y="2985"/>
                </a:cubicBezTo>
                <a:lnTo>
                  <a:pt x="1" y="5300"/>
                </a:lnTo>
                <a:cubicBezTo>
                  <a:pt x="1" y="5435"/>
                  <a:pt x="111" y="5542"/>
                  <a:pt x="243" y="5542"/>
                </a:cubicBezTo>
                <a:lnTo>
                  <a:pt x="2497" y="5542"/>
                </a:lnTo>
                <a:cubicBezTo>
                  <a:pt x="2633" y="5542"/>
                  <a:pt x="2739" y="5652"/>
                  <a:pt x="2739" y="5784"/>
                </a:cubicBezTo>
                <a:lnTo>
                  <a:pt x="2739" y="8038"/>
                </a:lnTo>
                <a:cubicBezTo>
                  <a:pt x="2739" y="8174"/>
                  <a:pt x="2849" y="8280"/>
                  <a:pt x="2981" y="8280"/>
                </a:cubicBezTo>
                <a:lnTo>
                  <a:pt x="5299" y="8280"/>
                </a:lnTo>
                <a:cubicBezTo>
                  <a:pt x="5431" y="8280"/>
                  <a:pt x="5541" y="8174"/>
                  <a:pt x="5541" y="8038"/>
                </a:cubicBezTo>
                <a:lnTo>
                  <a:pt x="5541" y="5784"/>
                </a:lnTo>
                <a:cubicBezTo>
                  <a:pt x="5541" y="5652"/>
                  <a:pt x="5647" y="5542"/>
                  <a:pt x="5783" y="5542"/>
                </a:cubicBezTo>
                <a:lnTo>
                  <a:pt x="8038" y="5542"/>
                </a:lnTo>
                <a:cubicBezTo>
                  <a:pt x="8170" y="5542"/>
                  <a:pt x="8280" y="5435"/>
                  <a:pt x="8280" y="5300"/>
                </a:cubicBezTo>
                <a:lnTo>
                  <a:pt x="8280" y="2985"/>
                </a:lnTo>
                <a:cubicBezTo>
                  <a:pt x="8280" y="2849"/>
                  <a:pt x="8170" y="2743"/>
                  <a:pt x="8038" y="2743"/>
                </a:cubicBezTo>
                <a:lnTo>
                  <a:pt x="5783" y="2743"/>
                </a:lnTo>
                <a:cubicBezTo>
                  <a:pt x="5647" y="2743"/>
                  <a:pt x="5541" y="2633"/>
                  <a:pt x="5541" y="2501"/>
                </a:cubicBezTo>
                <a:lnTo>
                  <a:pt x="5541" y="246"/>
                </a:lnTo>
                <a:cubicBezTo>
                  <a:pt x="5541" y="111"/>
                  <a:pt x="5431" y="1"/>
                  <a:pt x="52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5" name="Google Shape;3895;p39"/>
          <p:cNvGrpSpPr/>
          <p:nvPr/>
        </p:nvGrpSpPr>
        <p:grpSpPr>
          <a:xfrm>
            <a:off x="4532645" y="-883667"/>
            <a:ext cx="4331205" cy="5777475"/>
            <a:chOff x="4532645" y="-883667"/>
            <a:chExt cx="4331205" cy="5777475"/>
          </a:xfrm>
        </p:grpSpPr>
        <p:sp>
          <p:nvSpPr>
            <p:cNvPr id="3896" name="Google Shape;3896;p39"/>
            <p:cNvSpPr/>
            <p:nvPr/>
          </p:nvSpPr>
          <p:spPr>
            <a:xfrm>
              <a:off x="6341900" y="880800"/>
              <a:ext cx="457897" cy="335707"/>
            </a:xfrm>
            <a:custGeom>
              <a:avLst/>
              <a:gdLst/>
              <a:ahLst/>
              <a:cxnLst/>
              <a:rect l="l" t="t" r="r" b="b"/>
              <a:pathLst>
                <a:path w="3499" h="2565" extrusionOk="0">
                  <a:moveTo>
                    <a:pt x="951" y="1"/>
                  </a:moveTo>
                  <a:cubicBezTo>
                    <a:pt x="703" y="1"/>
                    <a:pt x="458" y="109"/>
                    <a:pt x="290" y="317"/>
                  </a:cubicBezTo>
                  <a:cubicBezTo>
                    <a:pt x="0" y="684"/>
                    <a:pt x="59" y="1212"/>
                    <a:pt x="422" y="1505"/>
                  </a:cubicBezTo>
                  <a:lnTo>
                    <a:pt x="1750" y="2564"/>
                  </a:lnTo>
                  <a:lnTo>
                    <a:pt x="3073" y="1505"/>
                  </a:lnTo>
                  <a:cubicBezTo>
                    <a:pt x="3440" y="1212"/>
                    <a:pt x="3499" y="684"/>
                    <a:pt x="3206" y="317"/>
                  </a:cubicBezTo>
                  <a:cubicBezTo>
                    <a:pt x="3040" y="109"/>
                    <a:pt x="2794" y="1"/>
                    <a:pt x="2546" y="1"/>
                  </a:cubicBezTo>
                  <a:cubicBezTo>
                    <a:pt x="2362" y="1"/>
                    <a:pt x="2176" y="61"/>
                    <a:pt x="2021" y="185"/>
                  </a:cubicBezTo>
                  <a:lnTo>
                    <a:pt x="1750" y="405"/>
                  </a:lnTo>
                  <a:lnTo>
                    <a:pt x="1478" y="185"/>
                  </a:lnTo>
                  <a:cubicBezTo>
                    <a:pt x="1322" y="61"/>
                    <a:pt x="1136" y="1"/>
                    <a:pt x="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7" name="Google Shape;3897;p39"/>
            <p:cNvGrpSpPr/>
            <p:nvPr/>
          </p:nvGrpSpPr>
          <p:grpSpPr>
            <a:xfrm>
              <a:off x="4532645" y="4437495"/>
              <a:ext cx="457898" cy="456314"/>
              <a:chOff x="2304594" y="2493825"/>
              <a:chExt cx="579837" cy="577832"/>
            </a:xfrm>
          </p:grpSpPr>
          <p:sp>
            <p:nvSpPr>
              <p:cNvPr id="3898" name="Google Shape;3898;p39"/>
              <p:cNvSpPr/>
              <p:nvPr/>
            </p:nvSpPr>
            <p:spPr>
              <a:xfrm>
                <a:off x="2583449" y="2978561"/>
                <a:ext cx="59" cy="59"/>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9"/>
              <p:cNvSpPr/>
              <p:nvPr/>
            </p:nvSpPr>
            <p:spPr>
              <a:xfrm>
                <a:off x="2668692" y="2873025"/>
                <a:ext cx="59" cy="0"/>
              </a:xfrm>
              <a:custGeom>
                <a:avLst/>
                <a:gdLst/>
                <a:ahLst/>
                <a:cxnLst/>
                <a:rect l="l" t="t" r="r" b="b"/>
                <a:pathLst>
                  <a:path w="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9"/>
              <p:cNvSpPr/>
              <p:nvPr/>
            </p:nvSpPr>
            <p:spPr>
              <a:xfrm>
                <a:off x="2684856" y="2709440"/>
                <a:ext cx="59" cy="59"/>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8" name="Google Shape;3918;p39"/>
            <p:cNvGrpSpPr/>
            <p:nvPr/>
          </p:nvGrpSpPr>
          <p:grpSpPr>
            <a:xfrm>
              <a:off x="6799795" y="306845"/>
              <a:ext cx="457898" cy="456314"/>
              <a:chOff x="2304594" y="2493825"/>
              <a:chExt cx="579837" cy="577832"/>
            </a:xfrm>
          </p:grpSpPr>
          <p:sp>
            <p:nvSpPr>
              <p:cNvPr id="3919" name="Google Shape;3919;p39"/>
              <p:cNvSpPr/>
              <p:nvPr/>
            </p:nvSpPr>
            <p:spPr>
              <a:xfrm>
                <a:off x="2583449" y="2978561"/>
                <a:ext cx="59" cy="59"/>
              </a:xfrm>
              <a:custGeom>
                <a:avLst/>
                <a:gdLst/>
                <a:ahLst/>
                <a:cxnLst/>
                <a:rect l="l" t="t" r="r" b="b"/>
                <a:pathLst>
                  <a:path w="1" h="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9"/>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9"/>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9"/>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9"/>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9"/>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9"/>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9"/>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9"/>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9"/>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9"/>
              <p:cNvSpPr/>
              <p:nvPr/>
            </p:nvSpPr>
            <p:spPr>
              <a:xfrm>
                <a:off x="2668692" y="2873025"/>
                <a:ext cx="59" cy="0"/>
              </a:xfrm>
              <a:custGeom>
                <a:avLst/>
                <a:gdLst/>
                <a:ahLst/>
                <a:cxnLst/>
                <a:rect l="l" t="t" r="r" b="b"/>
                <a:pathLst>
                  <a:path w="1" extrusionOk="0">
                    <a:moveTo>
                      <a:pt x="0" y="0"/>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9"/>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9"/>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9"/>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39"/>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39"/>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9"/>
              <p:cNvSpPr/>
              <p:nvPr/>
            </p:nvSpPr>
            <p:spPr>
              <a:xfrm>
                <a:off x="2684856" y="2709440"/>
                <a:ext cx="59" cy="59"/>
              </a:xfrm>
              <a:custGeom>
                <a:avLst/>
                <a:gdLst/>
                <a:ahLst/>
                <a:cxnLst/>
                <a:rect l="l" t="t" r="r" b="b"/>
                <a:pathLst>
                  <a:path w="1" h="1" extrusionOk="0">
                    <a:moveTo>
                      <a:pt x="1" y="1"/>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9"/>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9"/>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9"/>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9" name="Google Shape;3939;p39"/>
            <p:cNvSpPr/>
            <p:nvPr/>
          </p:nvSpPr>
          <p:spPr>
            <a:xfrm rot="-1384069">
              <a:off x="7055332" y="-644235"/>
              <a:ext cx="1552986" cy="1621294"/>
            </a:xfrm>
            <a:custGeom>
              <a:avLst/>
              <a:gdLst/>
              <a:ahLst/>
              <a:cxnLst/>
              <a:rect l="l" t="t" r="r" b="b"/>
              <a:pathLst>
                <a:path w="8570" h="8947" extrusionOk="0">
                  <a:moveTo>
                    <a:pt x="5361" y="119"/>
                  </a:moveTo>
                  <a:cubicBezTo>
                    <a:pt x="5353" y="123"/>
                    <a:pt x="5344" y="125"/>
                    <a:pt x="5335" y="128"/>
                  </a:cubicBezTo>
                  <a:lnTo>
                    <a:pt x="5335" y="128"/>
                  </a:lnTo>
                  <a:cubicBezTo>
                    <a:pt x="5344" y="125"/>
                    <a:pt x="5352" y="122"/>
                    <a:pt x="5361" y="119"/>
                  </a:cubicBezTo>
                  <a:close/>
                  <a:moveTo>
                    <a:pt x="4892" y="193"/>
                  </a:moveTo>
                  <a:lnTo>
                    <a:pt x="4892" y="193"/>
                  </a:lnTo>
                  <a:cubicBezTo>
                    <a:pt x="4842" y="219"/>
                    <a:pt x="4798" y="245"/>
                    <a:pt x="4756" y="274"/>
                  </a:cubicBezTo>
                  <a:lnTo>
                    <a:pt x="4756" y="274"/>
                  </a:lnTo>
                  <a:cubicBezTo>
                    <a:pt x="4801" y="246"/>
                    <a:pt x="4846" y="219"/>
                    <a:pt x="4892" y="193"/>
                  </a:cubicBezTo>
                  <a:close/>
                  <a:moveTo>
                    <a:pt x="4734" y="281"/>
                  </a:moveTo>
                  <a:lnTo>
                    <a:pt x="4734" y="281"/>
                  </a:lnTo>
                  <a:cubicBezTo>
                    <a:pt x="4701" y="304"/>
                    <a:pt x="4671" y="325"/>
                    <a:pt x="4641" y="347"/>
                  </a:cubicBezTo>
                  <a:lnTo>
                    <a:pt x="4641" y="347"/>
                  </a:lnTo>
                  <a:cubicBezTo>
                    <a:pt x="4663" y="332"/>
                    <a:pt x="4686" y="317"/>
                    <a:pt x="4710" y="302"/>
                  </a:cubicBezTo>
                  <a:lnTo>
                    <a:pt x="4710" y="302"/>
                  </a:lnTo>
                  <a:cubicBezTo>
                    <a:pt x="4716" y="296"/>
                    <a:pt x="4724" y="289"/>
                    <a:pt x="4734" y="281"/>
                  </a:cubicBezTo>
                  <a:close/>
                  <a:moveTo>
                    <a:pt x="5695" y="2306"/>
                  </a:moveTo>
                  <a:cubicBezTo>
                    <a:pt x="5693" y="2310"/>
                    <a:pt x="5692" y="2315"/>
                    <a:pt x="5691" y="2319"/>
                  </a:cubicBezTo>
                  <a:cubicBezTo>
                    <a:pt x="5693" y="2314"/>
                    <a:pt x="5694" y="2310"/>
                    <a:pt x="5695" y="2306"/>
                  </a:cubicBezTo>
                  <a:close/>
                  <a:moveTo>
                    <a:pt x="7576" y="2126"/>
                  </a:moveTo>
                  <a:lnTo>
                    <a:pt x="7576" y="2126"/>
                  </a:lnTo>
                  <a:cubicBezTo>
                    <a:pt x="7268" y="2243"/>
                    <a:pt x="6956" y="2378"/>
                    <a:pt x="6652" y="2517"/>
                  </a:cubicBezTo>
                  <a:cubicBezTo>
                    <a:pt x="6652" y="2492"/>
                    <a:pt x="6656" y="2459"/>
                    <a:pt x="6656" y="2429"/>
                  </a:cubicBezTo>
                  <a:cubicBezTo>
                    <a:pt x="6729" y="2407"/>
                    <a:pt x="6802" y="2378"/>
                    <a:pt x="6876" y="2356"/>
                  </a:cubicBezTo>
                  <a:cubicBezTo>
                    <a:pt x="7107" y="2275"/>
                    <a:pt x="7341" y="2195"/>
                    <a:pt x="7576" y="2126"/>
                  </a:cubicBezTo>
                  <a:close/>
                  <a:moveTo>
                    <a:pt x="6017" y="2661"/>
                  </a:moveTo>
                  <a:cubicBezTo>
                    <a:pt x="6017" y="2663"/>
                    <a:pt x="6014" y="2666"/>
                    <a:pt x="6012" y="2666"/>
                  </a:cubicBezTo>
                  <a:cubicBezTo>
                    <a:pt x="6011" y="2666"/>
                    <a:pt x="6010" y="2665"/>
                    <a:pt x="6010" y="2664"/>
                  </a:cubicBezTo>
                  <a:cubicBezTo>
                    <a:pt x="6010" y="2664"/>
                    <a:pt x="6014" y="2661"/>
                    <a:pt x="6017" y="2661"/>
                  </a:cubicBezTo>
                  <a:close/>
                  <a:moveTo>
                    <a:pt x="6945" y="470"/>
                  </a:moveTo>
                  <a:cubicBezTo>
                    <a:pt x="7161" y="470"/>
                    <a:pt x="7362" y="536"/>
                    <a:pt x="7517" y="721"/>
                  </a:cubicBezTo>
                  <a:cubicBezTo>
                    <a:pt x="7756" y="1055"/>
                    <a:pt x="7756" y="1488"/>
                    <a:pt x="7774" y="1884"/>
                  </a:cubicBezTo>
                  <a:cubicBezTo>
                    <a:pt x="7404" y="2008"/>
                    <a:pt x="7026" y="2114"/>
                    <a:pt x="6656" y="2250"/>
                  </a:cubicBezTo>
                  <a:lnTo>
                    <a:pt x="6656" y="2228"/>
                  </a:lnTo>
                  <a:cubicBezTo>
                    <a:pt x="6648" y="2228"/>
                    <a:pt x="6652" y="2253"/>
                    <a:pt x="6641" y="2258"/>
                  </a:cubicBezTo>
                  <a:cubicBezTo>
                    <a:pt x="6644" y="2226"/>
                    <a:pt x="6650" y="2080"/>
                    <a:pt x="6638" y="2080"/>
                  </a:cubicBezTo>
                  <a:cubicBezTo>
                    <a:pt x="6636" y="2080"/>
                    <a:pt x="6633" y="2085"/>
                    <a:pt x="6630" y="2096"/>
                  </a:cubicBezTo>
                  <a:cubicBezTo>
                    <a:pt x="6615" y="2107"/>
                    <a:pt x="6626" y="2221"/>
                    <a:pt x="6623" y="2261"/>
                  </a:cubicBezTo>
                  <a:cubicBezTo>
                    <a:pt x="6267" y="2385"/>
                    <a:pt x="5922" y="2529"/>
                    <a:pt x="5585" y="2690"/>
                  </a:cubicBezTo>
                  <a:cubicBezTo>
                    <a:pt x="5629" y="2566"/>
                    <a:pt x="5655" y="2412"/>
                    <a:pt x="5695" y="2290"/>
                  </a:cubicBezTo>
                  <a:lnTo>
                    <a:pt x="5695" y="2290"/>
                  </a:lnTo>
                  <a:cubicBezTo>
                    <a:pt x="5695" y="2296"/>
                    <a:pt x="5695" y="2301"/>
                    <a:pt x="5695" y="2306"/>
                  </a:cubicBezTo>
                  <a:lnTo>
                    <a:pt x="5695" y="2306"/>
                  </a:lnTo>
                  <a:cubicBezTo>
                    <a:pt x="5748" y="2111"/>
                    <a:pt x="5785" y="1893"/>
                    <a:pt x="5838" y="1708"/>
                  </a:cubicBezTo>
                  <a:lnTo>
                    <a:pt x="5838" y="1708"/>
                  </a:lnTo>
                  <a:cubicBezTo>
                    <a:pt x="5805" y="1891"/>
                    <a:pt x="5768" y="2070"/>
                    <a:pt x="5731" y="2250"/>
                  </a:cubicBezTo>
                  <a:cubicBezTo>
                    <a:pt x="5841" y="1759"/>
                    <a:pt x="5948" y="1263"/>
                    <a:pt x="5955" y="754"/>
                  </a:cubicBezTo>
                  <a:cubicBezTo>
                    <a:pt x="6236" y="631"/>
                    <a:pt x="6608" y="470"/>
                    <a:pt x="6945" y="470"/>
                  </a:cubicBezTo>
                  <a:close/>
                  <a:moveTo>
                    <a:pt x="2138" y="3020"/>
                  </a:moveTo>
                  <a:lnTo>
                    <a:pt x="2138" y="3023"/>
                  </a:lnTo>
                  <a:lnTo>
                    <a:pt x="2138" y="3023"/>
                  </a:lnTo>
                  <a:cubicBezTo>
                    <a:pt x="2136" y="3026"/>
                    <a:pt x="2134" y="3029"/>
                    <a:pt x="2134" y="3029"/>
                  </a:cubicBezTo>
                  <a:cubicBezTo>
                    <a:pt x="2134" y="3029"/>
                    <a:pt x="2135" y="3026"/>
                    <a:pt x="2138" y="3020"/>
                  </a:cubicBezTo>
                  <a:close/>
                  <a:moveTo>
                    <a:pt x="5493" y="3079"/>
                  </a:moveTo>
                  <a:lnTo>
                    <a:pt x="5493" y="3079"/>
                  </a:lnTo>
                  <a:cubicBezTo>
                    <a:pt x="5492" y="3080"/>
                    <a:pt x="5491" y="3081"/>
                    <a:pt x="5491" y="3082"/>
                  </a:cubicBezTo>
                  <a:lnTo>
                    <a:pt x="5491" y="3082"/>
                  </a:lnTo>
                  <a:cubicBezTo>
                    <a:pt x="5492" y="3081"/>
                    <a:pt x="5492" y="3080"/>
                    <a:pt x="5493" y="3079"/>
                  </a:cubicBezTo>
                  <a:close/>
                  <a:moveTo>
                    <a:pt x="6612" y="2448"/>
                  </a:moveTo>
                  <a:cubicBezTo>
                    <a:pt x="6601" y="2495"/>
                    <a:pt x="6590" y="2492"/>
                    <a:pt x="6597" y="2529"/>
                  </a:cubicBezTo>
                  <a:cubicBezTo>
                    <a:pt x="6601" y="2522"/>
                    <a:pt x="6601" y="2514"/>
                    <a:pt x="6608" y="2495"/>
                  </a:cubicBezTo>
                  <a:lnTo>
                    <a:pt x="6608" y="2495"/>
                  </a:lnTo>
                  <a:cubicBezTo>
                    <a:pt x="6604" y="2522"/>
                    <a:pt x="6601" y="2536"/>
                    <a:pt x="6601" y="2544"/>
                  </a:cubicBezTo>
                  <a:cubicBezTo>
                    <a:pt x="6227" y="2715"/>
                    <a:pt x="5853" y="2896"/>
                    <a:pt x="5489" y="3097"/>
                  </a:cubicBezTo>
                  <a:cubicBezTo>
                    <a:pt x="5489" y="3091"/>
                    <a:pt x="5489" y="3086"/>
                    <a:pt x="5491" y="3082"/>
                  </a:cubicBezTo>
                  <a:lnTo>
                    <a:pt x="5491" y="3082"/>
                  </a:lnTo>
                  <a:cubicBezTo>
                    <a:pt x="5487" y="3087"/>
                    <a:pt x="5482" y="3091"/>
                    <a:pt x="5479" y="3101"/>
                  </a:cubicBezTo>
                  <a:cubicBezTo>
                    <a:pt x="5471" y="3104"/>
                    <a:pt x="5464" y="3108"/>
                    <a:pt x="5460" y="3111"/>
                  </a:cubicBezTo>
                  <a:cubicBezTo>
                    <a:pt x="5479" y="2874"/>
                    <a:pt x="5655" y="2818"/>
                    <a:pt x="5856" y="2742"/>
                  </a:cubicBezTo>
                  <a:cubicBezTo>
                    <a:pt x="6105" y="2635"/>
                    <a:pt x="6355" y="2539"/>
                    <a:pt x="6612" y="2448"/>
                  </a:cubicBezTo>
                  <a:close/>
                  <a:moveTo>
                    <a:pt x="1739" y="3387"/>
                  </a:moveTo>
                  <a:cubicBezTo>
                    <a:pt x="1739" y="3394"/>
                    <a:pt x="1727" y="3405"/>
                    <a:pt x="1724" y="3412"/>
                  </a:cubicBezTo>
                  <a:cubicBezTo>
                    <a:pt x="1724" y="3406"/>
                    <a:pt x="1726" y="3403"/>
                    <a:pt x="1729" y="3402"/>
                  </a:cubicBezTo>
                  <a:lnTo>
                    <a:pt x="1729" y="3402"/>
                  </a:lnTo>
                  <a:cubicBezTo>
                    <a:pt x="1729" y="3403"/>
                    <a:pt x="1729" y="3403"/>
                    <a:pt x="1729" y="3403"/>
                  </a:cubicBezTo>
                  <a:cubicBezTo>
                    <a:pt x="1729" y="3403"/>
                    <a:pt x="1730" y="3403"/>
                    <a:pt x="1731" y="3402"/>
                  </a:cubicBezTo>
                  <a:cubicBezTo>
                    <a:pt x="1730" y="3402"/>
                    <a:pt x="1730" y="3402"/>
                    <a:pt x="1729" y="3402"/>
                  </a:cubicBezTo>
                  <a:lnTo>
                    <a:pt x="1729" y="3402"/>
                  </a:lnTo>
                  <a:cubicBezTo>
                    <a:pt x="1731" y="3398"/>
                    <a:pt x="1739" y="3387"/>
                    <a:pt x="1739" y="3387"/>
                  </a:cubicBezTo>
                  <a:close/>
                  <a:moveTo>
                    <a:pt x="1726" y="3416"/>
                  </a:moveTo>
                  <a:lnTo>
                    <a:pt x="1726" y="3416"/>
                  </a:lnTo>
                  <a:cubicBezTo>
                    <a:pt x="1725" y="3417"/>
                    <a:pt x="1724" y="3418"/>
                    <a:pt x="1724" y="3419"/>
                  </a:cubicBezTo>
                  <a:cubicBezTo>
                    <a:pt x="1720" y="3424"/>
                    <a:pt x="1720" y="3424"/>
                    <a:pt x="1717" y="3427"/>
                  </a:cubicBezTo>
                  <a:cubicBezTo>
                    <a:pt x="1720" y="3420"/>
                    <a:pt x="1723" y="3417"/>
                    <a:pt x="1726" y="3416"/>
                  </a:cubicBezTo>
                  <a:close/>
                  <a:moveTo>
                    <a:pt x="5306" y="3446"/>
                  </a:moveTo>
                  <a:cubicBezTo>
                    <a:pt x="5303" y="3456"/>
                    <a:pt x="5291" y="3493"/>
                    <a:pt x="5288" y="3497"/>
                  </a:cubicBezTo>
                  <a:cubicBezTo>
                    <a:pt x="5171" y="3834"/>
                    <a:pt x="5046" y="4175"/>
                    <a:pt x="4917" y="4509"/>
                  </a:cubicBezTo>
                  <a:cubicBezTo>
                    <a:pt x="4719" y="4453"/>
                    <a:pt x="4452" y="4443"/>
                    <a:pt x="4327" y="4270"/>
                  </a:cubicBezTo>
                  <a:cubicBezTo>
                    <a:pt x="4474" y="3893"/>
                    <a:pt x="4943" y="3695"/>
                    <a:pt x="5269" y="3468"/>
                  </a:cubicBezTo>
                  <a:lnTo>
                    <a:pt x="5269" y="3468"/>
                  </a:lnTo>
                  <a:cubicBezTo>
                    <a:pt x="5255" y="3526"/>
                    <a:pt x="5225" y="3573"/>
                    <a:pt x="5233" y="3625"/>
                  </a:cubicBezTo>
                  <a:cubicBezTo>
                    <a:pt x="5222" y="3639"/>
                    <a:pt x="5218" y="3666"/>
                    <a:pt x="5215" y="3676"/>
                  </a:cubicBezTo>
                  <a:cubicBezTo>
                    <a:pt x="5255" y="3617"/>
                    <a:pt x="5251" y="3500"/>
                    <a:pt x="5306" y="3446"/>
                  </a:cubicBezTo>
                  <a:close/>
                  <a:moveTo>
                    <a:pt x="6557" y="2778"/>
                  </a:moveTo>
                  <a:lnTo>
                    <a:pt x="6557" y="2778"/>
                  </a:lnTo>
                  <a:cubicBezTo>
                    <a:pt x="6531" y="2874"/>
                    <a:pt x="6509" y="2954"/>
                    <a:pt x="6491" y="3053"/>
                  </a:cubicBezTo>
                  <a:cubicBezTo>
                    <a:pt x="6491" y="3053"/>
                    <a:pt x="6490" y="3053"/>
                    <a:pt x="6490" y="3053"/>
                  </a:cubicBezTo>
                  <a:cubicBezTo>
                    <a:pt x="6479" y="3053"/>
                    <a:pt x="6476" y="3130"/>
                    <a:pt x="6469" y="3152"/>
                  </a:cubicBezTo>
                  <a:lnTo>
                    <a:pt x="6469" y="3116"/>
                  </a:lnTo>
                  <a:cubicBezTo>
                    <a:pt x="6457" y="3155"/>
                    <a:pt x="6450" y="3218"/>
                    <a:pt x="6443" y="3265"/>
                  </a:cubicBezTo>
                  <a:lnTo>
                    <a:pt x="6443" y="3226"/>
                  </a:lnTo>
                  <a:cubicBezTo>
                    <a:pt x="6432" y="3292"/>
                    <a:pt x="6428" y="3343"/>
                    <a:pt x="6417" y="3405"/>
                  </a:cubicBezTo>
                  <a:lnTo>
                    <a:pt x="6417" y="3412"/>
                  </a:lnTo>
                  <a:cubicBezTo>
                    <a:pt x="6337" y="3823"/>
                    <a:pt x="6259" y="4230"/>
                    <a:pt x="6153" y="4634"/>
                  </a:cubicBezTo>
                  <a:cubicBezTo>
                    <a:pt x="5768" y="4597"/>
                    <a:pt x="5387" y="4590"/>
                    <a:pt x="5005" y="4524"/>
                  </a:cubicBezTo>
                  <a:cubicBezTo>
                    <a:pt x="5119" y="4226"/>
                    <a:pt x="5233" y="3930"/>
                    <a:pt x="5325" y="3625"/>
                  </a:cubicBezTo>
                  <a:cubicBezTo>
                    <a:pt x="5376" y="3336"/>
                    <a:pt x="5511" y="3328"/>
                    <a:pt x="5739" y="3196"/>
                  </a:cubicBezTo>
                  <a:lnTo>
                    <a:pt x="5739" y="3192"/>
                  </a:lnTo>
                  <a:cubicBezTo>
                    <a:pt x="6010" y="3053"/>
                    <a:pt x="6278" y="2906"/>
                    <a:pt x="6557" y="2778"/>
                  </a:cubicBezTo>
                  <a:close/>
                  <a:moveTo>
                    <a:pt x="2191" y="5908"/>
                  </a:moveTo>
                  <a:lnTo>
                    <a:pt x="2191" y="5908"/>
                  </a:lnTo>
                  <a:cubicBezTo>
                    <a:pt x="2185" y="5954"/>
                    <a:pt x="2181" y="6002"/>
                    <a:pt x="2179" y="6053"/>
                  </a:cubicBezTo>
                  <a:cubicBezTo>
                    <a:pt x="2182" y="6004"/>
                    <a:pt x="2186" y="5955"/>
                    <a:pt x="2191" y="5908"/>
                  </a:cubicBezTo>
                  <a:close/>
                  <a:moveTo>
                    <a:pt x="4078" y="6383"/>
                  </a:moveTo>
                  <a:cubicBezTo>
                    <a:pt x="4052" y="6435"/>
                    <a:pt x="4024" y="6487"/>
                    <a:pt x="3996" y="6539"/>
                  </a:cubicBezTo>
                  <a:lnTo>
                    <a:pt x="3996" y="6539"/>
                  </a:lnTo>
                  <a:cubicBezTo>
                    <a:pt x="4027" y="6484"/>
                    <a:pt x="4081" y="6395"/>
                    <a:pt x="4078" y="6383"/>
                  </a:cubicBezTo>
                  <a:close/>
                  <a:moveTo>
                    <a:pt x="5054" y="7142"/>
                  </a:moveTo>
                  <a:cubicBezTo>
                    <a:pt x="5052" y="7143"/>
                    <a:pt x="5052" y="7145"/>
                    <a:pt x="5049" y="7149"/>
                  </a:cubicBezTo>
                  <a:cubicBezTo>
                    <a:pt x="5051" y="7147"/>
                    <a:pt x="5052" y="7145"/>
                    <a:pt x="5054" y="7142"/>
                  </a:cubicBezTo>
                  <a:close/>
                  <a:moveTo>
                    <a:pt x="966" y="7775"/>
                  </a:moveTo>
                  <a:cubicBezTo>
                    <a:pt x="971" y="7783"/>
                    <a:pt x="976" y="7792"/>
                    <a:pt x="983" y="7802"/>
                  </a:cubicBezTo>
                  <a:cubicBezTo>
                    <a:pt x="975" y="7790"/>
                    <a:pt x="970" y="7782"/>
                    <a:pt x="966" y="7775"/>
                  </a:cubicBezTo>
                  <a:close/>
                  <a:moveTo>
                    <a:pt x="4485" y="7857"/>
                  </a:moveTo>
                  <a:lnTo>
                    <a:pt x="4485" y="7857"/>
                  </a:lnTo>
                  <a:cubicBezTo>
                    <a:pt x="4485" y="7857"/>
                    <a:pt x="4484" y="7858"/>
                    <a:pt x="4482" y="7860"/>
                  </a:cubicBezTo>
                  <a:lnTo>
                    <a:pt x="4482" y="7860"/>
                  </a:lnTo>
                  <a:cubicBezTo>
                    <a:pt x="4483" y="7859"/>
                    <a:pt x="4484" y="7858"/>
                    <a:pt x="4485" y="7857"/>
                  </a:cubicBezTo>
                  <a:close/>
                  <a:moveTo>
                    <a:pt x="5435" y="2932"/>
                  </a:moveTo>
                  <a:lnTo>
                    <a:pt x="5435" y="2932"/>
                  </a:lnTo>
                  <a:cubicBezTo>
                    <a:pt x="5420" y="2965"/>
                    <a:pt x="5383" y="3152"/>
                    <a:pt x="5350" y="3174"/>
                  </a:cubicBezTo>
                  <a:cubicBezTo>
                    <a:pt x="5123" y="3287"/>
                    <a:pt x="4910" y="3427"/>
                    <a:pt x="4697" y="3573"/>
                  </a:cubicBezTo>
                  <a:cubicBezTo>
                    <a:pt x="3927" y="4072"/>
                    <a:pt x="3829" y="4578"/>
                    <a:pt x="4859" y="4729"/>
                  </a:cubicBezTo>
                  <a:cubicBezTo>
                    <a:pt x="4844" y="4776"/>
                    <a:pt x="4800" y="4854"/>
                    <a:pt x="4800" y="4890"/>
                  </a:cubicBezTo>
                  <a:cubicBezTo>
                    <a:pt x="4822" y="4835"/>
                    <a:pt x="4841" y="4783"/>
                    <a:pt x="4866" y="4729"/>
                  </a:cubicBezTo>
                  <a:cubicBezTo>
                    <a:pt x="4866" y="4732"/>
                    <a:pt x="4866" y="4732"/>
                    <a:pt x="4870" y="4732"/>
                  </a:cubicBezTo>
                  <a:cubicBezTo>
                    <a:pt x="4731" y="5084"/>
                    <a:pt x="4591" y="5473"/>
                    <a:pt x="4415" y="5781"/>
                  </a:cubicBezTo>
                  <a:cubicBezTo>
                    <a:pt x="4413" y="5783"/>
                    <a:pt x="4412" y="5784"/>
                    <a:pt x="4412" y="5784"/>
                  </a:cubicBezTo>
                  <a:cubicBezTo>
                    <a:pt x="4411" y="5784"/>
                    <a:pt x="4416" y="5777"/>
                    <a:pt x="4419" y="5774"/>
                  </a:cubicBezTo>
                  <a:lnTo>
                    <a:pt x="4419" y="5774"/>
                  </a:lnTo>
                  <a:lnTo>
                    <a:pt x="4415" y="5778"/>
                  </a:lnTo>
                  <a:cubicBezTo>
                    <a:pt x="4426" y="5759"/>
                    <a:pt x="4433" y="5744"/>
                    <a:pt x="4437" y="5734"/>
                  </a:cubicBezTo>
                  <a:cubicBezTo>
                    <a:pt x="4447" y="5713"/>
                    <a:pt x="4449" y="5705"/>
                    <a:pt x="4447" y="5705"/>
                  </a:cubicBezTo>
                  <a:cubicBezTo>
                    <a:pt x="4442" y="5705"/>
                    <a:pt x="4414" y="5751"/>
                    <a:pt x="4411" y="5774"/>
                  </a:cubicBezTo>
                  <a:cubicBezTo>
                    <a:pt x="4419" y="5763"/>
                    <a:pt x="4426" y="5745"/>
                    <a:pt x="4426" y="5744"/>
                  </a:cubicBezTo>
                  <a:lnTo>
                    <a:pt x="4426" y="5744"/>
                  </a:lnTo>
                  <a:cubicBezTo>
                    <a:pt x="4423" y="5756"/>
                    <a:pt x="4415" y="5774"/>
                    <a:pt x="4411" y="5774"/>
                  </a:cubicBezTo>
                  <a:cubicBezTo>
                    <a:pt x="4298" y="6023"/>
                    <a:pt x="4100" y="6411"/>
                    <a:pt x="3983" y="6561"/>
                  </a:cubicBezTo>
                  <a:lnTo>
                    <a:pt x="3983" y="6561"/>
                  </a:lnTo>
                  <a:cubicBezTo>
                    <a:pt x="3987" y="6554"/>
                    <a:pt x="3992" y="6546"/>
                    <a:pt x="3996" y="6539"/>
                  </a:cubicBezTo>
                  <a:lnTo>
                    <a:pt x="3996" y="6539"/>
                  </a:lnTo>
                  <a:cubicBezTo>
                    <a:pt x="3991" y="6547"/>
                    <a:pt x="3986" y="6555"/>
                    <a:pt x="3983" y="6562"/>
                  </a:cubicBezTo>
                  <a:cubicBezTo>
                    <a:pt x="3983" y="6562"/>
                    <a:pt x="3983" y="6562"/>
                    <a:pt x="3983" y="6561"/>
                  </a:cubicBezTo>
                  <a:lnTo>
                    <a:pt x="3983" y="6561"/>
                  </a:lnTo>
                  <a:cubicBezTo>
                    <a:pt x="3892" y="6726"/>
                    <a:pt x="3791" y="6886"/>
                    <a:pt x="3685" y="7043"/>
                  </a:cubicBezTo>
                  <a:cubicBezTo>
                    <a:pt x="3675" y="7072"/>
                    <a:pt x="3565" y="7219"/>
                    <a:pt x="3513" y="7278"/>
                  </a:cubicBezTo>
                  <a:cubicBezTo>
                    <a:pt x="3572" y="7171"/>
                    <a:pt x="3634" y="7094"/>
                    <a:pt x="3693" y="6995"/>
                  </a:cubicBezTo>
                  <a:lnTo>
                    <a:pt x="3693" y="6995"/>
                  </a:lnTo>
                  <a:cubicBezTo>
                    <a:pt x="3462" y="7336"/>
                    <a:pt x="3213" y="7659"/>
                    <a:pt x="2864" y="7879"/>
                  </a:cubicBezTo>
                  <a:cubicBezTo>
                    <a:pt x="2853" y="7868"/>
                    <a:pt x="2846" y="7853"/>
                    <a:pt x="2835" y="7842"/>
                  </a:cubicBezTo>
                  <a:cubicBezTo>
                    <a:pt x="1181" y="5392"/>
                    <a:pt x="3385" y="3908"/>
                    <a:pt x="5435" y="2932"/>
                  </a:cubicBezTo>
                  <a:close/>
                  <a:moveTo>
                    <a:pt x="5823" y="816"/>
                  </a:moveTo>
                  <a:lnTo>
                    <a:pt x="5823" y="816"/>
                  </a:lnTo>
                  <a:cubicBezTo>
                    <a:pt x="5827" y="875"/>
                    <a:pt x="5819" y="919"/>
                    <a:pt x="5816" y="977"/>
                  </a:cubicBezTo>
                  <a:lnTo>
                    <a:pt x="5819" y="977"/>
                  </a:lnTo>
                  <a:cubicBezTo>
                    <a:pt x="5827" y="1092"/>
                    <a:pt x="5777" y="1322"/>
                    <a:pt x="5775" y="1401"/>
                  </a:cubicBezTo>
                  <a:lnTo>
                    <a:pt x="5775" y="1401"/>
                  </a:lnTo>
                  <a:cubicBezTo>
                    <a:pt x="5776" y="1396"/>
                    <a:pt x="5777" y="1391"/>
                    <a:pt x="5779" y="1388"/>
                  </a:cubicBezTo>
                  <a:lnTo>
                    <a:pt x="5779" y="1388"/>
                  </a:lnTo>
                  <a:cubicBezTo>
                    <a:pt x="5778" y="1398"/>
                    <a:pt x="5777" y="1407"/>
                    <a:pt x="5775" y="1416"/>
                  </a:cubicBezTo>
                  <a:lnTo>
                    <a:pt x="5775" y="1416"/>
                  </a:lnTo>
                  <a:cubicBezTo>
                    <a:pt x="5775" y="1412"/>
                    <a:pt x="5775" y="1407"/>
                    <a:pt x="5775" y="1401"/>
                  </a:cubicBezTo>
                  <a:lnTo>
                    <a:pt x="5775" y="1401"/>
                  </a:lnTo>
                  <a:cubicBezTo>
                    <a:pt x="5774" y="1406"/>
                    <a:pt x="5773" y="1413"/>
                    <a:pt x="5775" y="1417"/>
                  </a:cubicBezTo>
                  <a:lnTo>
                    <a:pt x="5775" y="1417"/>
                  </a:lnTo>
                  <a:cubicBezTo>
                    <a:pt x="5775" y="1417"/>
                    <a:pt x="5775" y="1416"/>
                    <a:pt x="5775" y="1416"/>
                  </a:cubicBezTo>
                  <a:lnTo>
                    <a:pt x="5775" y="1416"/>
                  </a:lnTo>
                  <a:cubicBezTo>
                    <a:pt x="5775" y="1416"/>
                    <a:pt x="5775" y="1417"/>
                    <a:pt x="5775" y="1417"/>
                  </a:cubicBezTo>
                  <a:cubicBezTo>
                    <a:pt x="5775" y="1417"/>
                    <a:pt x="5775" y="1417"/>
                    <a:pt x="5775" y="1417"/>
                  </a:cubicBezTo>
                  <a:lnTo>
                    <a:pt x="5775" y="1417"/>
                  </a:lnTo>
                  <a:cubicBezTo>
                    <a:pt x="5765" y="1491"/>
                    <a:pt x="5752" y="1564"/>
                    <a:pt x="5739" y="1642"/>
                  </a:cubicBezTo>
                  <a:cubicBezTo>
                    <a:pt x="5687" y="2001"/>
                    <a:pt x="5574" y="2368"/>
                    <a:pt x="5504" y="2727"/>
                  </a:cubicBezTo>
                  <a:cubicBezTo>
                    <a:pt x="4153" y="3393"/>
                    <a:pt x="2387" y="4247"/>
                    <a:pt x="2191" y="5908"/>
                  </a:cubicBezTo>
                  <a:lnTo>
                    <a:pt x="2191" y="5908"/>
                  </a:lnTo>
                  <a:cubicBezTo>
                    <a:pt x="2201" y="5830"/>
                    <a:pt x="2216" y="5757"/>
                    <a:pt x="2237" y="5678"/>
                  </a:cubicBezTo>
                  <a:lnTo>
                    <a:pt x="2237" y="5678"/>
                  </a:lnTo>
                  <a:cubicBezTo>
                    <a:pt x="2248" y="5756"/>
                    <a:pt x="2219" y="5785"/>
                    <a:pt x="2219" y="5847"/>
                  </a:cubicBezTo>
                  <a:cubicBezTo>
                    <a:pt x="2241" y="5752"/>
                    <a:pt x="2252" y="5631"/>
                    <a:pt x="2292" y="5550"/>
                  </a:cubicBezTo>
                  <a:lnTo>
                    <a:pt x="2292" y="5550"/>
                  </a:lnTo>
                  <a:cubicBezTo>
                    <a:pt x="2131" y="6122"/>
                    <a:pt x="2204" y="6738"/>
                    <a:pt x="2435" y="7278"/>
                  </a:cubicBezTo>
                  <a:cubicBezTo>
                    <a:pt x="2428" y="7278"/>
                    <a:pt x="2446" y="7314"/>
                    <a:pt x="2453" y="7340"/>
                  </a:cubicBezTo>
                  <a:cubicBezTo>
                    <a:pt x="2333" y="7068"/>
                    <a:pt x="2248" y="6804"/>
                    <a:pt x="2201" y="6511"/>
                  </a:cubicBezTo>
                  <a:cubicBezTo>
                    <a:pt x="2199" y="6506"/>
                    <a:pt x="2198" y="6504"/>
                    <a:pt x="2198" y="6504"/>
                  </a:cubicBezTo>
                  <a:lnTo>
                    <a:pt x="2198" y="6504"/>
                  </a:lnTo>
                  <a:cubicBezTo>
                    <a:pt x="2194" y="6504"/>
                    <a:pt x="2229" y="6692"/>
                    <a:pt x="2223" y="6709"/>
                  </a:cubicBezTo>
                  <a:cubicBezTo>
                    <a:pt x="2197" y="6603"/>
                    <a:pt x="2186" y="6504"/>
                    <a:pt x="2175" y="6394"/>
                  </a:cubicBezTo>
                  <a:lnTo>
                    <a:pt x="2175" y="6394"/>
                  </a:lnTo>
                  <a:cubicBezTo>
                    <a:pt x="2186" y="6948"/>
                    <a:pt x="2431" y="7494"/>
                    <a:pt x="2758" y="7938"/>
                  </a:cubicBezTo>
                  <a:cubicBezTo>
                    <a:pt x="2631" y="8001"/>
                    <a:pt x="2503" y="8030"/>
                    <a:pt x="2379" y="8030"/>
                  </a:cubicBezTo>
                  <a:cubicBezTo>
                    <a:pt x="1848" y="8030"/>
                    <a:pt x="1375" y="7509"/>
                    <a:pt x="1214" y="7006"/>
                  </a:cubicBezTo>
                  <a:cubicBezTo>
                    <a:pt x="979" y="6368"/>
                    <a:pt x="1189" y="5660"/>
                    <a:pt x="1489" y="5074"/>
                  </a:cubicBezTo>
                  <a:lnTo>
                    <a:pt x="1485" y="5074"/>
                  </a:lnTo>
                  <a:cubicBezTo>
                    <a:pt x="1491" y="5061"/>
                    <a:pt x="1498" y="5048"/>
                    <a:pt x="1496" y="5048"/>
                  </a:cubicBezTo>
                  <a:lnTo>
                    <a:pt x="1496" y="5048"/>
                  </a:lnTo>
                  <a:cubicBezTo>
                    <a:pt x="1495" y="5048"/>
                    <a:pt x="1494" y="5049"/>
                    <a:pt x="1492" y="5051"/>
                  </a:cubicBezTo>
                  <a:lnTo>
                    <a:pt x="1492" y="5051"/>
                  </a:lnTo>
                  <a:cubicBezTo>
                    <a:pt x="1494" y="5049"/>
                    <a:pt x="1494" y="5046"/>
                    <a:pt x="1497" y="5044"/>
                  </a:cubicBezTo>
                  <a:cubicBezTo>
                    <a:pt x="1603" y="4846"/>
                    <a:pt x="1735" y="4644"/>
                    <a:pt x="1856" y="4443"/>
                  </a:cubicBezTo>
                  <a:lnTo>
                    <a:pt x="1856" y="4446"/>
                  </a:lnTo>
                  <a:cubicBezTo>
                    <a:pt x="1858" y="4444"/>
                    <a:pt x="1859" y="4441"/>
                    <a:pt x="1859" y="4441"/>
                  </a:cubicBezTo>
                  <a:cubicBezTo>
                    <a:pt x="1859" y="4441"/>
                    <a:pt x="1859" y="4442"/>
                    <a:pt x="1859" y="4443"/>
                  </a:cubicBezTo>
                  <a:cubicBezTo>
                    <a:pt x="1863" y="4436"/>
                    <a:pt x="1863" y="4431"/>
                    <a:pt x="1863" y="4431"/>
                  </a:cubicBezTo>
                  <a:cubicBezTo>
                    <a:pt x="2897" y="3045"/>
                    <a:pt x="4243" y="1652"/>
                    <a:pt x="5823" y="816"/>
                  </a:cubicBezTo>
                  <a:close/>
                  <a:moveTo>
                    <a:pt x="2666" y="8121"/>
                  </a:moveTo>
                  <a:lnTo>
                    <a:pt x="2666" y="8121"/>
                  </a:lnTo>
                  <a:cubicBezTo>
                    <a:pt x="2663" y="8124"/>
                    <a:pt x="2641" y="8132"/>
                    <a:pt x="2553" y="8150"/>
                  </a:cubicBezTo>
                  <a:cubicBezTo>
                    <a:pt x="2546" y="8151"/>
                    <a:pt x="2539" y="8152"/>
                    <a:pt x="2532" y="8153"/>
                  </a:cubicBezTo>
                  <a:lnTo>
                    <a:pt x="2532" y="8153"/>
                  </a:lnTo>
                  <a:cubicBezTo>
                    <a:pt x="2582" y="8142"/>
                    <a:pt x="2638" y="8132"/>
                    <a:pt x="2666" y="8121"/>
                  </a:cubicBezTo>
                  <a:close/>
                  <a:moveTo>
                    <a:pt x="6102" y="4805"/>
                  </a:moveTo>
                  <a:lnTo>
                    <a:pt x="6102" y="4805"/>
                  </a:lnTo>
                  <a:cubicBezTo>
                    <a:pt x="6087" y="4868"/>
                    <a:pt x="6061" y="4930"/>
                    <a:pt x="6047" y="4996"/>
                  </a:cubicBezTo>
                  <a:cubicBezTo>
                    <a:pt x="6017" y="5084"/>
                    <a:pt x="5973" y="5176"/>
                    <a:pt x="5944" y="5282"/>
                  </a:cubicBezTo>
                  <a:lnTo>
                    <a:pt x="5944" y="5279"/>
                  </a:lnTo>
                  <a:cubicBezTo>
                    <a:pt x="5926" y="5312"/>
                    <a:pt x="5922" y="5385"/>
                    <a:pt x="5893" y="5400"/>
                  </a:cubicBezTo>
                  <a:cubicBezTo>
                    <a:pt x="5889" y="5429"/>
                    <a:pt x="5871" y="5455"/>
                    <a:pt x="5867" y="5480"/>
                  </a:cubicBezTo>
                  <a:cubicBezTo>
                    <a:pt x="5871" y="5477"/>
                    <a:pt x="5871" y="5473"/>
                    <a:pt x="5875" y="5470"/>
                  </a:cubicBezTo>
                  <a:lnTo>
                    <a:pt x="5875" y="5470"/>
                  </a:lnTo>
                  <a:cubicBezTo>
                    <a:pt x="5836" y="5577"/>
                    <a:pt x="5793" y="5670"/>
                    <a:pt x="5784" y="5725"/>
                  </a:cubicBezTo>
                  <a:lnTo>
                    <a:pt x="5784" y="5725"/>
                  </a:lnTo>
                  <a:cubicBezTo>
                    <a:pt x="5744" y="5809"/>
                    <a:pt x="5698" y="5915"/>
                    <a:pt x="5665" y="5998"/>
                  </a:cubicBezTo>
                  <a:cubicBezTo>
                    <a:pt x="5673" y="5990"/>
                    <a:pt x="5684" y="5954"/>
                    <a:pt x="5691" y="5943"/>
                  </a:cubicBezTo>
                  <a:lnTo>
                    <a:pt x="5691" y="5943"/>
                  </a:lnTo>
                  <a:cubicBezTo>
                    <a:pt x="5684" y="5979"/>
                    <a:pt x="5651" y="6016"/>
                    <a:pt x="5640" y="6053"/>
                  </a:cubicBezTo>
                  <a:cubicBezTo>
                    <a:pt x="5640" y="6053"/>
                    <a:pt x="5641" y="6053"/>
                    <a:pt x="5641" y="6053"/>
                  </a:cubicBezTo>
                  <a:cubicBezTo>
                    <a:pt x="5644" y="6053"/>
                    <a:pt x="5648" y="6045"/>
                    <a:pt x="5651" y="6042"/>
                  </a:cubicBezTo>
                  <a:lnTo>
                    <a:pt x="5651" y="6042"/>
                  </a:lnTo>
                  <a:cubicBezTo>
                    <a:pt x="5647" y="6049"/>
                    <a:pt x="5647" y="6053"/>
                    <a:pt x="5643" y="6056"/>
                  </a:cubicBezTo>
                  <a:lnTo>
                    <a:pt x="5643" y="6053"/>
                  </a:lnTo>
                  <a:cubicBezTo>
                    <a:pt x="5476" y="6428"/>
                    <a:pt x="5280" y="6799"/>
                    <a:pt x="5054" y="7142"/>
                  </a:cubicBezTo>
                  <a:lnTo>
                    <a:pt x="5054" y="7142"/>
                  </a:lnTo>
                  <a:cubicBezTo>
                    <a:pt x="5055" y="7142"/>
                    <a:pt x="5056" y="7142"/>
                    <a:pt x="5057" y="7142"/>
                  </a:cubicBezTo>
                  <a:cubicBezTo>
                    <a:pt x="4885" y="7395"/>
                    <a:pt x="4701" y="7637"/>
                    <a:pt x="4489" y="7857"/>
                  </a:cubicBezTo>
                  <a:cubicBezTo>
                    <a:pt x="4485" y="7860"/>
                    <a:pt x="4481" y="7864"/>
                    <a:pt x="4481" y="7864"/>
                  </a:cubicBezTo>
                  <a:cubicBezTo>
                    <a:pt x="4481" y="7862"/>
                    <a:pt x="4481" y="7861"/>
                    <a:pt x="4482" y="7860"/>
                  </a:cubicBezTo>
                  <a:lnTo>
                    <a:pt x="4482" y="7860"/>
                  </a:lnTo>
                  <a:cubicBezTo>
                    <a:pt x="4281" y="8079"/>
                    <a:pt x="4055" y="8272"/>
                    <a:pt x="3799" y="8432"/>
                  </a:cubicBezTo>
                  <a:lnTo>
                    <a:pt x="3795" y="8436"/>
                  </a:lnTo>
                  <a:cubicBezTo>
                    <a:pt x="3792" y="8440"/>
                    <a:pt x="3788" y="8440"/>
                    <a:pt x="3788" y="8440"/>
                  </a:cubicBezTo>
                  <a:lnTo>
                    <a:pt x="3792" y="8436"/>
                  </a:lnTo>
                  <a:lnTo>
                    <a:pt x="3792" y="8436"/>
                  </a:lnTo>
                  <a:cubicBezTo>
                    <a:pt x="3774" y="8446"/>
                    <a:pt x="3673" y="8495"/>
                    <a:pt x="3685" y="8495"/>
                  </a:cubicBezTo>
                  <a:cubicBezTo>
                    <a:pt x="3686" y="8495"/>
                    <a:pt x="3687" y="8495"/>
                    <a:pt x="3689" y="8495"/>
                  </a:cubicBezTo>
                  <a:lnTo>
                    <a:pt x="3689" y="8495"/>
                  </a:lnTo>
                  <a:cubicBezTo>
                    <a:pt x="3685" y="8498"/>
                    <a:pt x="3682" y="8502"/>
                    <a:pt x="3678" y="8502"/>
                  </a:cubicBezTo>
                  <a:cubicBezTo>
                    <a:pt x="3661" y="8520"/>
                    <a:pt x="3639" y="8529"/>
                    <a:pt x="3613" y="8529"/>
                  </a:cubicBezTo>
                  <a:cubicBezTo>
                    <a:pt x="3425" y="8529"/>
                    <a:pt x="3047" y="8090"/>
                    <a:pt x="2941" y="7978"/>
                  </a:cubicBezTo>
                  <a:cubicBezTo>
                    <a:pt x="3997" y="7215"/>
                    <a:pt x="4613" y="5961"/>
                    <a:pt x="5119" y="4810"/>
                  </a:cubicBezTo>
                  <a:cubicBezTo>
                    <a:pt x="5249" y="4828"/>
                    <a:pt x="5357" y="4834"/>
                    <a:pt x="5458" y="4834"/>
                  </a:cubicBezTo>
                  <a:cubicBezTo>
                    <a:pt x="5663" y="4834"/>
                    <a:pt x="5836" y="4808"/>
                    <a:pt x="6102" y="4805"/>
                  </a:cubicBezTo>
                  <a:close/>
                  <a:moveTo>
                    <a:pt x="5447" y="111"/>
                  </a:moveTo>
                  <a:cubicBezTo>
                    <a:pt x="5455" y="111"/>
                    <a:pt x="5463" y="111"/>
                    <a:pt x="5471" y="112"/>
                  </a:cubicBezTo>
                  <a:cubicBezTo>
                    <a:pt x="5480" y="112"/>
                    <a:pt x="5488" y="111"/>
                    <a:pt x="5496" y="111"/>
                  </a:cubicBezTo>
                  <a:cubicBezTo>
                    <a:pt x="5539" y="111"/>
                    <a:pt x="5571" y="119"/>
                    <a:pt x="5611" y="138"/>
                  </a:cubicBezTo>
                  <a:cubicBezTo>
                    <a:pt x="5614" y="138"/>
                    <a:pt x="5618" y="141"/>
                    <a:pt x="5614" y="141"/>
                  </a:cubicBezTo>
                  <a:cubicBezTo>
                    <a:pt x="5617" y="143"/>
                    <a:pt x="5619" y="144"/>
                    <a:pt x="5621" y="145"/>
                  </a:cubicBezTo>
                  <a:lnTo>
                    <a:pt x="5621" y="145"/>
                  </a:lnTo>
                  <a:cubicBezTo>
                    <a:pt x="5621" y="146"/>
                    <a:pt x="5621" y="146"/>
                    <a:pt x="5621" y="146"/>
                  </a:cubicBezTo>
                  <a:lnTo>
                    <a:pt x="5621" y="146"/>
                  </a:lnTo>
                  <a:cubicBezTo>
                    <a:pt x="5621" y="146"/>
                    <a:pt x="5621" y="146"/>
                    <a:pt x="5621" y="145"/>
                  </a:cubicBezTo>
                  <a:lnTo>
                    <a:pt x="5621" y="145"/>
                  </a:lnTo>
                  <a:cubicBezTo>
                    <a:pt x="5738" y="221"/>
                    <a:pt x="5779" y="369"/>
                    <a:pt x="5798" y="502"/>
                  </a:cubicBezTo>
                  <a:lnTo>
                    <a:pt x="5798" y="502"/>
                  </a:lnTo>
                  <a:cubicBezTo>
                    <a:pt x="5797" y="496"/>
                    <a:pt x="5795" y="488"/>
                    <a:pt x="5794" y="479"/>
                  </a:cubicBezTo>
                  <a:lnTo>
                    <a:pt x="5794" y="479"/>
                  </a:lnTo>
                  <a:cubicBezTo>
                    <a:pt x="5805" y="552"/>
                    <a:pt x="5809" y="586"/>
                    <a:pt x="5816" y="652"/>
                  </a:cubicBezTo>
                  <a:cubicBezTo>
                    <a:pt x="5438" y="831"/>
                    <a:pt x="5061" y="1062"/>
                    <a:pt x="4719" y="1307"/>
                  </a:cubicBezTo>
                  <a:cubicBezTo>
                    <a:pt x="4721" y="1307"/>
                    <a:pt x="4723" y="1306"/>
                    <a:pt x="4723" y="1306"/>
                  </a:cubicBezTo>
                  <a:cubicBezTo>
                    <a:pt x="4726" y="1306"/>
                    <a:pt x="4716" y="1312"/>
                    <a:pt x="4716" y="1312"/>
                  </a:cubicBezTo>
                  <a:cubicBezTo>
                    <a:pt x="4477" y="1483"/>
                    <a:pt x="4250" y="1667"/>
                    <a:pt x="4027" y="1862"/>
                  </a:cubicBezTo>
                  <a:cubicBezTo>
                    <a:pt x="2685" y="3160"/>
                    <a:pt x="0" y="5565"/>
                    <a:pt x="1375" y="7582"/>
                  </a:cubicBezTo>
                  <a:cubicBezTo>
                    <a:pt x="1606" y="7908"/>
                    <a:pt x="1995" y="8152"/>
                    <a:pt x="2390" y="8152"/>
                  </a:cubicBezTo>
                  <a:cubicBezTo>
                    <a:pt x="2542" y="8152"/>
                    <a:pt x="2694" y="8116"/>
                    <a:pt x="2839" y="8036"/>
                  </a:cubicBezTo>
                  <a:cubicBezTo>
                    <a:pt x="2839" y="8036"/>
                    <a:pt x="2842" y="8040"/>
                    <a:pt x="2842" y="8044"/>
                  </a:cubicBezTo>
                  <a:cubicBezTo>
                    <a:pt x="2747" y="8095"/>
                    <a:pt x="2622" y="8139"/>
                    <a:pt x="2509" y="8154"/>
                  </a:cubicBezTo>
                  <a:cubicBezTo>
                    <a:pt x="2485" y="8158"/>
                    <a:pt x="2464" y="8162"/>
                    <a:pt x="2468" y="8162"/>
                  </a:cubicBezTo>
                  <a:cubicBezTo>
                    <a:pt x="2471" y="8162"/>
                    <a:pt x="2485" y="8161"/>
                    <a:pt x="2515" y="8156"/>
                  </a:cubicBezTo>
                  <a:lnTo>
                    <a:pt x="2515" y="8156"/>
                  </a:lnTo>
                  <a:cubicBezTo>
                    <a:pt x="2489" y="8161"/>
                    <a:pt x="2468" y="8165"/>
                    <a:pt x="2474" y="8165"/>
                  </a:cubicBezTo>
                  <a:cubicBezTo>
                    <a:pt x="2477" y="8165"/>
                    <a:pt x="2486" y="8164"/>
                    <a:pt x="2505" y="8161"/>
                  </a:cubicBezTo>
                  <a:cubicBezTo>
                    <a:pt x="2629" y="8143"/>
                    <a:pt x="2743" y="8110"/>
                    <a:pt x="2849" y="8048"/>
                  </a:cubicBezTo>
                  <a:cubicBezTo>
                    <a:pt x="3029" y="8260"/>
                    <a:pt x="3235" y="8454"/>
                    <a:pt x="3465" y="8605"/>
                  </a:cubicBezTo>
                  <a:cubicBezTo>
                    <a:pt x="3362" y="8651"/>
                    <a:pt x="3239" y="8690"/>
                    <a:pt x="3128" y="8713"/>
                  </a:cubicBezTo>
                  <a:lnTo>
                    <a:pt x="3128" y="8713"/>
                  </a:lnTo>
                  <a:cubicBezTo>
                    <a:pt x="3144" y="8709"/>
                    <a:pt x="3155" y="8703"/>
                    <a:pt x="3161" y="8700"/>
                  </a:cubicBezTo>
                  <a:lnTo>
                    <a:pt x="3161" y="8700"/>
                  </a:lnTo>
                  <a:cubicBezTo>
                    <a:pt x="3113" y="8711"/>
                    <a:pt x="3059" y="8718"/>
                    <a:pt x="3007" y="8726"/>
                  </a:cubicBezTo>
                  <a:cubicBezTo>
                    <a:pt x="3009" y="8727"/>
                    <a:pt x="3012" y="8727"/>
                    <a:pt x="3015" y="8727"/>
                  </a:cubicBezTo>
                  <a:cubicBezTo>
                    <a:pt x="3031" y="8727"/>
                    <a:pt x="3054" y="8721"/>
                    <a:pt x="3076" y="8721"/>
                  </a:cubicBezTo>
                  <a:cubicBezTo>
                    <a:pt x="3080" y="8721"/>
                    <a:pt x="3084" y="8721"/>
                    <a:pt x="3088" y="8722"/>
                  </a:cubicBezTo>
                  <a:cubicBezTo>
                    <a:pt x="2968" y="8745"/>
                    <a:pt x="2847" y="8756"/>
                    <a:pt x="2727" y="8756"/>
                  </a:cubicBezTo>
                  <a:cubicBezTo>
                    <a:pt x="2479" y="8756"/>
                    <a:pt x="2234" y="8709"/>
                    <a:pt x="2003" y="8620"/>
                  </a:cubicBezTo>
                  <a:lnTo>
                    <a:pt x="2003" y="8620"/>
                  </a:lnTo>
                  <a:cubicBezTo>
                    <a:pt x="2006" y="8623"/>
                    <a:pt x="2010" y="8623"/>
                    <a:pt x="2013" y="8627"/>
                  </a:cubicBezTo>
                  <a:cubicBezTo>
                    <a:pt x="1947" y="8605"/>
                    <a:pt x="1889" y="8572"/>
                    <a:pt x="1827" y="8546"/>
                  </a:cubicBezTo>
                  <a:lnTo>
                    <a:pt x="1827" y="8546"/>
                  </a:lnTo>
                  <a:cubicBezTo>
                    <a:pt x="1830" y="8548"/>
                    <a:pt x="1831" y="8549"/>
                    <a:pt x="1833" y="8551"/>
                  </a:cubicBezTo>
                  <a:lnTo>
                    <a:pt x="1833" y="8551"/>
                  </a:lnTo>
                  <a:cubicBezTo>
                    <a:pt x="1822" y="8544"/>
                    <a:pt x="1802" y="8535"/>
                    <a:pt x="1799" y="8535"/>
                  </a:cubicBezTo>
                  <a:cubicBezTo>
                    <a:pt x="1798" y="8535"/>
                    <a:pt x="1800" y="8537"/>
                    <a:pt x="1808" y="8542"/>
                  </a:cubicBezTo>
                  <a:cubicBezTo>
                    <a:pt x="1625" y="8466"/>
                    <a:pt x="1431" y="8334"/>
                    <a:pt x="1295" y="8183"/>
                  </a:cubicBezTo>
                  <a:lnTo>
                    <a:pt x="1295" y="8183"/>
                  </a:lnTo>
                  <a:cubicBezTo>
                    <a:pt x="1295" y="8183"/>
                    <a:pt x="1295" y="8183"/>
                    <a:pt x="1296" y="8183"/>
                  </a:cubicBezTo>
                  <a:cubicBezTo>
                    <a:pt x="1302" y="8183"/>
                    <a:pt x="1096" y="7984"/>
                    <a:pt x="1049" y="7908"/>
                  </a:cubicBezTo>
                  <a:cubicBezTo>
                    <a:pt x="1013" y="7879"/>
                    <a:pt x="983" y="7806"/>
                    <a:pt x="954" y="7758"/>
                  </a:cubicBezTo>
                  <a:lnTo>
                    <a:pt x="954" y="7758"/>
                  </a:lnTo>
                  <a:cubicBezTo>
                    <a:pt x="959" y="7764"/>
                    <a:pt x="962" y="7769"/>
                    <a:pt x="966" y="7775"/>
                  </a:cubicBezTo>
                  <a:lnTo>
                    <a:pt x="966" y="7775"/>
                  </a:lnTo>
                  <a:cubicBezTo>
                    <a:pt x="948" y="7745"/>
                    <a:pt x="937" y="7723"/>
                    <a:pt x="917" y="7706"/>
                  </a:cubicBezTo>
                  <a:cubicBezTo>
                    <a:pt x="426" y="6860"/>
                    <a:pt x="683" y="5833"/>
                    <a:pt x="1020" y="4989"/>
                  </a:cubicBezTo>
                  <a:lnTo>
                    <a:pt x="1020" y="4989"/>
                  </a:lnTo>
                  <a:cubicBezTo>
                    <a:pt x="1018" y="4993"/>
                    <a:pt x="1016" y="4996"/>
                    <a:pt x="1015" y="4998"/>
                  </a:cubicBezTo>
                  <a:lnTo>
                    <a:pt x="1015" y="4998"/>
                  </a:lnTo>
                  <a:cubicBezTo>
                    <a:pt x="1257" y="4355"/>
                    <a:pt x="1637" y="3788"/>
                    <a:pt x="2021" y="3226"/>
                  </a:cubicBezTo>
                  <a:lnTo>
                    <a:pt x="2021" y="3226"/>
                  </a:lnTo>
                  <a:cubicBezTo>
                    <a:pt x="2017" y="3229"/>
                    <a:pt x="2013" y="3233"/>
                    <a:pt x="2013" y="3233"/>
                  </a:cubicBezTo>
                  <a:cubicBezTo>
                    <a:pt x="2017" y="3229"/>
                    <a:pt x="2017" y="3226"/>
                    <a:pt x="2021" y="3221"/>
                  </a:cubicBezTo>
                  <a:cubicBezTo>
                    <a:pt x="2153" y="3028"/>
                    <a:pt x="2333" y="2815"/>
                    <a:pt x="2475" y="2620"/>
                  </a:cubicBezTo>
                  <a:lnTo>
                    <a:pt x="2475" y="2620"/>
                  </a:lnTo>
                  <a:cubicBezTo>
                    <a:pt x="2325" y="2786"/>
                    <a:pt x="2197" y="2979"/>
                    <a:pt x="2054" y="3148"/>
                  </a:cubicBezTo>
                  <a:cubicBezTo>
                    <a:pt x="2062" y="3138"/>
                    <a:pt x="2071" y="3124"/>
                    <a:pt x="2068" y="3124"/>
                  </a:cubicBezTo>
                  <a:cubicBezTo>
                    <a:pt x="2067" y="3124"/>
                    <a:pt x="2064" y="3127"/>
                    <a:pt x="2057" y="3133"/>
                  </a:cubicBezTo>
                  <a:cubicBezTo>
                    <a:pt x="2079" y="3097"/>
                    <a:pt x="2131" y="3057"/>
                    <a:pt x="2149" y="3009"/>
                  </a:cubicBezTo>
                  <a:lnTo>
                    <a:pt x="2149" y="3009"/>
                  </a:lnTo>
                  <a:cubicBezTo>
                    <a:pt x="2147" y="3010"/>
                    <a:pt x="2146" y="3012"/>
                    <a:pt x="2145" y="3014"/>
                  </a:cubicBezTo>
                  <a:lnTo>
                    <a:pt x="2145" y="3014"/>
                  </a:lnTo>
                  <a:cubicBezTo>
                    <a:pt x="2294" y="2802"/>
                    <a:pt x="2463" y="2602"/>
                    <a:pt x="2619" y="2404"/>
                  </a:cubicBezTo>
                  <a:lnTo>
                    <a:pt x="2619" y="2404"/>
                  </a:lnTo>
                  <a:cubicBezTo>
                    <a:pt x="2611" y="2407"/>
                    <a:pt x="2611" y="2407"/>
                    <a:pt x="2607" y="2412"/>
                  </a:cubicBezTo>
                  <a:cubicBezTo>
                    <a:pt x="2644" y="2363"/>
                    <a:pt x="2765" y="2239"/>
                    <a:pt x="2765" y="2221"/>
                  </a:cubicBezTo>
                  <a:cubicBezTo>
                    <a:pt x="2769" y="2217"/>
                    <a:pt x="2773" y="2214"/>
                    <a:pt x="2776" y="2209"/>
                  </a:cubicBezTo>
                  <a:cubicBezTo>
                    <a:pt x="2776" y="2210"/>
                    <a:pt x="2776" y="2210"/>
                    <a:pt x="2777" y="2210"/>
                  </a:cubicBezTo>
                  <a:cubicBezTo>
                    <a:pt x="2780" y="2210"/>
                    <a:pt x="2802" y="2176"/>
                    <a:pt x="2808" y="2176"/>
                  </a:cubicBezTo>
                  <a:cubicBezTo>
                    <a:pt x="2808" y="2176"/>
                    <a:pt x="2808" y="2176"/>
                    <a:pt x="2809" y="2177"/>
                  </a:cubicBezTo>
                  <a:cubicBezTo>
                    <a:pt x="2974" y="1986"/>
                    <a:pt x="3172" y="1759"/>
                    <a:pt x="3355" y="1612"/>
                  </a:cubicBezTo>
                  <a:cubicBezTo>
                    <a:pt x="3957" y="1071"/>
                    <a:pt x="4535" y="410"/>
                    <a:pt x="5320" y="133"/>
                  </a:cubicBezTo>
                  <a:lnTo>
                    <a:pt x="5320" y="133"/>
                  </a:lnTo>
                  <a:cubicBezTo>
                    <a:pt x="5362" y="122"/>
                    <a:pt x="5407" y="111"/>
                    <a:pt x="5447" y="111"/>
                  </a:cubicBezTo>
                  <a:close/>
                  <a:moveTo>
                    <a:pt x="7764" y="2258"/>
                  </a:moveTo>
                  <a:cubicBezTo>
                    <a:pt x="7764" y="2280"/>
                    <a:pt x="7759" y="2297"/>
                    <a:pt x="7759" y="2324"/>
                  </a:cubicBezTo>
                  <a:cubicBezTo>
                    <a:pt x="7752" y="2419"/>
                    <a:pt x="7737" y="2500"/>
                    <a:pt x="7734" y="2598"/>
                  </a:cubicBezTo>
                  <a:lnTo>
                    <a:pt x="7727" y="2598"/>
                  </a:lnTo>
                  <a:cubicBezTo>
                    <a:pt x="7727" y="2617"/>
                    <a:pt x="7723" y="2635"/>
                    <a:pt x="7727" y="2639"/>
                  </a:cubicBezTo>
                  <a:lnTo>
                    <a:pt x="7727" y="2642"/>
                  </a:lnTo>
                  <a:cubicBezTo>
                    <a:pt x="7565" y="3779"/>
                    <a:pt x="7235" y="4927"/>
                    <a:pt x="6839" y="6020"/>
                  </a:cubicBezTo>
                  <a:cubicBezTo>
                    <a:pt x="6623" y="6599"/>
                    <a:pt x="6340" y="7168"/>
                    <a:pt x="5995" y="7692"/>
                  </a:cubicBezTo>
                  <a:cubicBezTo>
                    <a:pt x="6003" y="7684"/>
                    <a:pt x="6003" y="7684"/>
                    <a:pt x="6010" y="7681"/>
                  </a:cubicBezTo>
                  <a:lnTo>
                    <a:pt x="6010" y="7681"/>
                  </a:lnTo>
                  <a:cubicBezTo>
                    <a:pt x="5706" y="8124"/>
                    <a:pt x="5350" y="8594"/>
                    <a:pt x="4819" y="8762"/>
                  </a:cubicBezTo>
                  <a:lnTo>
                    <a:pt x="4822" y="8762"/>
                  </a:lnTo>
                  <a:cubicBezTo>
                    <a:pt x="4819" y="8766"/>
                    <a:pt x="4815" y="8766"/>
                    <a:pt x="4815" y="8766"/>
                  </a:cubicBezTo>
                  <a:cubicBezTo>
                    <a:pt x="4811" y="8766"/>
                    <a:pt x="4807" y="8770"/>
                    <a:pt x="4807" y="8770"/>
                  </a:cubicBezTo>
                  <a:cubicBezTo>
                    <a:pt x="4706" y="8801"/>
                    <a:pt x="4589" y="8817"/>
                    <a:pt x="4466" y="8817"/>
                  </a:cubicBezTo>
                  <a:cubicBezTo>
                    <a:pt x="4231" y="8817"/>
                    <a:pt x="3976" y="8760"/>
                    <a:pt x="3773" y="8649"/>
                  </a:cubicBezTo>
                  <a:cubicBezTo>
                    <a:pt x="5137" y="7835"/>
                    <a:pt x="5849" y="6269"/>
                    <a:pt x="6281" y="4795"/>
                  </a:cubicBezTo>
                  <a:cubicBezTo>
                    <a:pt x="6291" y="4796"/>
                    <a:pt x="6301" y="4796"/>
                    <a:pt x="6310" y="4796"/>
                  </a:cubicBezTo>
                  <a:cubicBezTo>
                    <a:pt x="6347" y="4796"/>
                    <a:pt x="6378" y="4791"/>
                    <a:pt x="6413" y="4788"/>
                  </a:cubicBezTo>
                  <a:lnTo>
                    <a:pt x="6403" y="4783"/>
                  </a:lnTo>
                  <a:cubicBezTo>
                    <a:pt x="6483" y="4769"/>
                    <a:pt x="6549" y="4769"/>
                    <a:pt x="6630" y="4758"/>
                  </a:cubicBezTo>
                  <a:cubicBezTo>
                    <a:pt x="6619" y="4758"/>
                    <a:pt x="6608" y="4754"/>
                    <a:pt x="6601" y="4754"/>
                  </a:cubicBezTo>
                  <a:cubicBezTo>
                    <a:pt x="6615" y="4732"/>
                    <a:pt x="6751" y="4732"/>
                    <a:pt x="6810" y="4722"/>
                  </a:cubicBezTo>
                  <a:cubicBezTo>
                    <a:pt x="6784" y="4714"/>
                    <a:pt x="6751" y="4714"/>
                    <a:pt x="6722" y="4710"/>
                  </a:cubicBezTo>
                  <a:cubicBezTo>
                    <a:pt x="6733" y="4707"/>
                    <a:pt x="6740" y="4707"/>
                    <a:pt x="6751" y="4707"/>
                  </a:cubicBezTo>
                  <a:cubicBezTo>
                    <a:pt x="6711" y="4700"/>
                    <a:pt x="6689" y="4685"/>
                    <a:pt x="6714" y="4681"/>
                  </a:cubicBezTo>
                  <a:cubicBezTo>
                    <a:pt x="6692" y="4678"/>
                    <a:pt x="6711" y="4670"/>
                    <a:pt x="6703" y="4666"/>
                  </a:cubicBezTo>
                  <a:cubicBezTo>
                    <a:pt x="6736" y="4663"/>
                    <a:pt x="6802" y="4656"/>
                    <a:pt x="6810" y="4644"/>
                  </a:cubicBezTo>
                  <a:lnTo>
                    <a:pt x="6810" y="4644"/>
                  </a:lnTo>
                  <a:cubicBezTo>
                    <a:pt x="6726" y="4658"/>
                    <a:pt x="6643" y="4664"/>
                    <a:pt x="6560" y="4664"/>
                  </a:cubicBezTo>
                  <a:cubicBezTo>
                    <a:pt x="6482" y="4664"/>
                    <a:pt x="6403" y="4659"/>
                    <a:pt x="6322" y="4648"/>
                  </a:cubicBezTo>
                  <a:cubicBezTo>
                    <a:pt x="6491" y="4021"/>
                    <a:pt x="6604" y="3387"/>
                    <a:pt x="6637" y="2742"/>
                  </a:cubicBezTo>
                  <a:cubicBezTo>
                    <a:pt x="7000" y="2558"/>
                    <a:pt x="7378" y="2385"/>
                    <a:pt x="7764" y="2258"/>
                  </a:cubicBezTo>
                  <a:close/>
                  <a:moveTo>
                    <a:pt x="5492" y="1"/>
                  </a:moveTo>
                  <a:cubicBezTo>
                    <a:pt x="5253" y="1"/>
                    <a:pt x="4958" y="144"/>
                    <a:pt x="4711" y="304"/>
                  </a:cubicBezTo>
                  <a:lnTo>
                    <a:pt x="4711" y="304"/>
                  </a:lnTo>
                  <a:cubicBezTo>
                    <a:pt x="4726" y="294"/>
                    <a:pt x="4741" y="283"/>
                    <a:pt x="4756" y="274"/>
                  </a:cubicBezTo>
                  <a:lnTo>
                    <a:pt x="4756" y="274"/>
                  </a:lnTo>
                  <a:cubicBezTo>
                    <a:pt x="4740" y="283"/>
                    <a:pt x="4725" y="293"/>
                    <a:pt x="4710" y="302"/>
                  </a:cubicBezTo>
                  <a:lnTo>
                    <a:pt x="4710" y="302"/>
                  </a:lnTo>
                  <a:cubicBezTo>
                    <a:pt x="4705" y="306"/>
                    <a:pt x="4701" y="310"/>
                    <a:pt x="4696" y="314"/>
                  </a:cubicBezTo>
                  <a:lnTo>
                    <a:pt x="4696" y="314"/>
                  </a:lnTo>
                  <a:cubicBezTo>
                    <a:pt x="4633" y="355"/>
                    <a:pt x="4573" y="397"/>
                    <a:pt x="4518" y="439"/>
                  </a:cubicBezTo>
                  <a:cubicBezTo>
                    <a:pt x="4560" y="405"/>
                    <a:pt x="4600" y="376"/>
                    <a:pt x="4641" y="347"/>
                  </a:cubicBezTo>
                  <a:lnTo>
                    <a:pt x="4641" y="347"/>
                  </a:lnTo>
                  <a:cubicBezTo>
                    <a:pt x="4031" y="747"/>
                    <a:pt x="3506" y="1292"/>
                    <a:pt x="2989" y="1803"/>
                  </a:cubicBezTo>
                  <a:cubicBezTo>
                    <a:pt x="3095" y="1708"/>
                    <a:pt x="3198" y="1586"/>
                    <a:pt x="3315" y="1502"/>
                  </a:cubicBezTo>
                  <a:lnTo>
                    <a:pt x="3315" y="1502"/>
                  </a:lnTo>
                  <a:cubicBezTo>
                    <a:pt x="3253" y="1590"/>
                    <a:pt x="3139" y="1659"/>
                    <a:pt x="3088" y="1752"/>
                  </a:cubicBezTo>
                  <a:cubicBezTo>
                    <a:pt x="2606" y="2262"/>
                    <a:pt x="2159" y="2815"/>
                    <a:pt x="1748" y="3386"/>
                  </a:cubicBezTo>
                  <a:lnTo>
                    <a:pt x="1748" y="3386"/>
                  </a:lnTo>
                  <a:cubicBezTo>
                    <a:pt x="1751" y="3380"/>
                    <a:pt x="1752" y="3376"/>
                    <a:pt x="1751" y="3376"/>
                  </a:cubicBezTo>
                  <a:cubicBezTo>
                    <a:pt x="1750" y="3376"/>
                    <a:pt x="1746" y="3379"/>
                    <a:pt x="1739" y="3387"/>
                  </a:cubicBezTo>
                  <a:lnTo>
                    <a:pt x="1735" y="3383"/>
                  </a:lnTo>
                  <a:cubicBezTo>
                    <a:pt x="1771" y="3328"/>
                    <a:pt x="1797" y="3292"/>
                    <a:pt x="1830" y="3236"/>
                  </a:cubicBezTo>
                  <a:lnTo>
                    <a:pt x="1830" y="3236"/>
                  </a:lnTo>
                  <a:cubicBezTo>
                    <a:pt x="1027" y="4436"/>
                    <a:pt x="147" y="6020"/>
                    <a:pt x="664" y="7494"/>
                  </a:cubicBezTo>
                  <a:cubicBezTo>
                    <a:pt x="950" y="8238"/>
                    <a:pt x="1673" y="8803"/>
                    <a:pt x="2461" y="8906"/>
                  </a:cubicBezTo>
                  <a:cubicBezTo>
                    <a:pt x="2555" y="8918"/>
                    <a:pt x="2651" y="8924"/>
                    <a:pt x="2748" y="8924"/>
                  </a:cubicBezTo>
                  <a:cubicBezTo>
                    <a:pt x="2939" y="8924"/>
                    <a:pt x="3131" y="8899"/>
                    <a:pt x="3311" y="8843"/>
                  </a:cubicBezTo>
                  <a:cubicBezTo>
                    <a:pt x="3492" y="8789"/>
                    <a:pt x="3558" y="8740"/>
                    <a:pt x="3641" y="8740"/>
                  </a:cubicBezTo>
                  <a:cubicBezTo>
                    <a:pt x="3703" y="8740"/>
                    <a:pt x="3774" y="8767"/>
                    <a:pt x="3909" y="8840"/>
                  </a:cubicBezTo>
                  <a:cubicBezTo>
                    <a:pt x="4067" y="8920"/>
                    <a:pt x="4257" y="8942"/>
                    <a:pt x="4441" y="8946"/>
                  </a:cubicBezTo>
                  <a:cubicBezTo>
                    <a:pt x="5885" y="8942"/>
                    <a:pt x="6575" y="7043"/>
                    <a:pt x="7052" y="5924"/>
                  </a:cubicBezTo>
                  <a:cubicBezTo>
                    <a:pt x="7052" y="5924"/>
                    <a:pt x="7048" y="5924"/>
                    <a:pt x="7052" y="5921"/>
                  </a:cubicBezTo>
                  <a:lnTo>
                    <a:pt x="7052" y="5921"/>
                  </a:lnTo>
                  <a:cubicBezTo>
                    <a:pt x="7050" y="5922"/>
                    <a:pt x="7049" y="5923"/>
                    <a:pt x="7049" y="5923"/>
                  </a:cubicBezTo>
                  <a:cubicBezTo>
                    <a:pt x="7047" y="5923"/>
                    <a:pt x="7052" y="5916"/>
                    <a:pt x="7052" y="5913"/>
                  </a:cubicBezTo>
                  <a:lnTo>
                    <a:pt x="7052" y="5917"/>
                  </a:lnTo>
                  <a:cubicBezTo>
                    <a:pt x="7158" y="5656"/>
                    <a:pt x="7246" y="5400"/>
                    <a:pt x="7327" y="5132"/>
                  </a:cubicBezTo>
                  <a:lnTo>
                    <a:pt x="7327" y="5132"/>
                  </a:lnTo>
                  <a:lnTo>
                    <a:pt x="7319" y="5143"/>
                  </a:lnTo>
                  <a:cubicBezTo>
                    <a:pt x="7338" y="5084"/>
                    <a:pt x="7367" y="4996"/>
                    <a:pt x="7375" y="4945"/>
                  </a:cubicBezTo>
                  <a:lnTo>
                    <a:pt x="7375" y="4945"/>
                  </a:lnTo>
                  <a:cubicBezTo>
                    <a:pt x="7373" y="4947"/>
                    <a:pt x="7372" y="4947"/>
                    <a:pt x="7372" y="4947"/>
                  </a:cubicBezTo>
                  <a:cubicBezTo>
                    <a:pt x="7370" y="4947"/>
                    <a:pt x="7375" y="4937"/>
                    <a:pt x="7375" y="4937"/>
                  </a:cubicBezTo>
                  <a:cubicBezTo>
                    <a:pt x="7381" y="4899"/>
                    <a:pt x="7414" y="4838"/>
                    <a:pt x="7412" y="4812"/>
                  </a:cubicBezTo>
                  <a:lnTo>
                    <a:pt x="7412" y="4812"/>
                  </a:lnTo>
                  <a:cubicBezTo>
                    <a:pt x="7413" y="4809"/>
                    <a:pt x="7415" y="4805"/>
                    <a:pt x="7415" y="4805"/>
                  </a:cubicBezTo>
                  <a:cubicBezTo>
                    <a:pt x="7433" y="4751"/>
                    <a:pt x="7441" y="4692"/>
                    <a:pt x="7448" y="4656"/>
                  </a:cubicBezTo>
                  <a:cubicBezTo>
                    <a:pt x="7444" y="4615"/>
                    <a:pt x="7488" y="4516"/>
                    <a:pt x="7488" y="4472"/>
                  </a:cubicBezTo>
                  <a:cubicBezTo>
                    <a:pt x="7494" y="4456"/>
                    <a:pt x="7504" y="4419"/>
                    <a:pt x="7501" y="4419"/>
                  </a:cubicBezTo>
                  <a:lnTo>
                    <a:pt x="7501" y="4419"/>
                  </a:lnTo>
                  <a:cubicBezTo>
                    <a:pt x="7501" y="4419"/>
                    <a:pt x="7501" y="4419"/>
                    <a:pt x="7501" y="4419"/>
                  </a:cubicBezTo>
                  <a:lnTo>
                    <a:pt x="7501" y="4419"/>
                  </a:lnTo>
                  <a:cubicBezTo>
                    <a:pt x="7502" y="4417"/>
                    <a:pt x="7503" y="4415"/>
                    <a:pt x="7503" y="4414"/>
                  </a:cubicBezTo>
                  <a:cubicBezTo>
                    <a:pt x="7683" y="3683"/>
                    <a:pt x="7906" y="2954"/>
                    <a:pt x="7935" y="2187"/>
                  </a:cubicBezTo>
                  <a:cubicBezTo>
                    <a:pt x="8089" y="2129"/>
                    <a:pt x="8262" y="2067"/>
                    <a:pt x="8416" y="2004"/>
                  </a:cubicBezTo>
                  <a:cubicBezTo>
                    <a:pt x="8569" y="1940"/>
                    <a:pt x="8504" y="1714"/>
                    <a:pt x="8357" y="1714"/>
                  </a:cubicBezTo>
                  <a:cubicBezTo>
                    <a:pt x="8345" y="1714"/>
                    <a:pt x="8333" y="1715"/>
                    <a:pt x="8321" y="1718"/>
                  </a:cubicBezTo>
                  <a:cubicBezTo>
                    <a:pt x="8207" y="1744"/>
                    <a:pt x="8050" y="1791"/>
                    <a:pt x="7943" y="1825"/>
                  </a:cubicBezTo>
                  <a:cubicBezTo>
                    <a:pt x="7932" y="1363"/>
                    <a:pt x="7881" y="809"/>
                    <a:pt x="7488" y="498"/>
                  </a:cubicBezTo>
                  <a:cubicBezTo>
                    <a:pt x="7327" y="377"/>
                    <a:pt x="7139" y="333"/>
                    <a:pt x="6946" y="333"/>
                  </a:cubicBezTo>
                  <a:cubicBezTo>
                    <a:pt x="6724" y="333"/>
                    <a:pt x="6495" y="391"/>
                    <a:pt x="6293" y="456"/>
                  </a:cubicBezTo>
                  <a:lnTo>
                    <a:pt x="6293" y="456"/>
                  </a:lnTo>
                  <a:cubicBezTo>
                    <a:pt x="6296" y="454"/>
                    <a:pt x="6299" y="452"/>
                    <a:pt x="6303" y="449"/>
                  </a:cubicBezTo>
                  <a:lnTo>
                    <a:pt x="6303" y="449"/>
                  </a:lnTo>
                  <a:cubicBezTo>
                    <a:pt x="6175" y="493"/>
                    <a:pt x="6058" y="534"/>
                    <a:pt x="5944" y="589"/>
                  </a:cubicBezTo>
                  <a:cubicBezTo>
                    <a:pt x="5925" y="152"/>
                    <a:pt x="5737" y="1"/>
                    <a:pt x="54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85F880-D1C2-DCE7-A0EF-095443EB3673}"/>
              </a:ext>
            </a:extLst>
          </p:cNvPr>
          <p:cNvSpPr>
            <a:spLocks noGrp="1"/>
          </p:cNvSpPr>
          <p:nvPr>
            <p:ph type="subTitle" idx="1"/>
          </p:nvPr>
        </p:nvSpPr>
        <p:spPr>
          <a:xfrm>
            <a:off x="294468" y="325464"/>
            <a:ext cx="8369084" cy="4893997"/>
          </a:xfrm>
        </p:spPr>
        <p:txBody>
          <a:bodyPr/>
          <a:lstStyle/>
          <a:p>
            <a:pPr marL="146050" indent="0" algn="just"/>
            <a:endParaRPr lang="en-IN" sz="1400" b="1" dirty="0"/>
          </a:p>
          <a:p>
            <a:pPr marL="488950" indent="-342900" algn="just">
              <a:buClrTx/>
              <a:buFont typeface="+mj-lt"/>
              <a:buAutoNum type="arabicPeriod" startAt="3"/>
            </a:pPr>
            <a:r>
              <a:rPr lang="en-US" sz="1500" b="1" dirty="0"/>
              <a:t>Feature Extraction:</a:t>
            </a:r>
          </a:p>
          <a:p>
            <a:pPr marL="146050" indent="0" algn="just"/>
            <a:endParaRPr lang="en-US" sz="1500" b="1" dirty="0"/>
          </a:p>
          <a:p>
            <a:pPr marL="889000" lvl="1" indent="-285750" algn="just">
              <a:buClrTx/>
              <a:buFont typeface="Wingdings" panose="05000000000000000000" pitchFamily="2" charset="2"/>
              <a:buChar char="Ø"/>
            </a:pPr>
            <a:r>
              <a:rPr lang="en-US" sz="1500" dirty="0"/>
              <a:t>Extract relevant features from the pre-processed dataset that are indicative of employee mental health status. This may involve selecting attributes such as work hours, tenure, job satisfaction, and benefits utilization, among others.</a:t>
            </a:r>
          </a:p>
          <a:p>
            <a:pPr marL="146050" indent="0" algn="just"/>
            <a:endParaRPr lang="en-IN" sz="1500" b="1" dirty="0"/>
          </a:p>
          <a:p>
            <a:pPr marL="146050" indent="0" algn="just"/>
            <a:r>
              <a:rPr lang="en-IN" sz="1500" b="1" dirty="0"/>
              <a:t>4.   Machine Learning Algorithms:</a:t>
            </a:r>
          </a:p>
          <a:p>
            <a:pPr marL="146050" indent="0" algn="just"/>
            <a:endParaRPr lang="en-IN" sz="1500" b="1" dirty="0"/>
          </a:p>
          <a:p>
            <a:pPr lvl="1" algn="just">
              <a:buFont typeface="Wingdings" panose="05000000000000000000" pitchFamily="2" charset="2"/>
              <a:buChar char="Ø"/>
            </a:pPr>
            <a:r>
              <a:rPr lang="en-US" sz="1500" dirty="0"/>
              <a:t>Utilize Random Forest and K-Nearest Neighbors (KNN) algorithms for predictive modeling. These algorithms are chosen based on their suitability for classification tasks and their ability to handle complex relationships within the data.</a:t>
            </a:r>
            <a:r>
              <a:rPr lang="en-IN" sz="1500" dirty="0"/>
              <a:t> </a:t>
            </a:r>
          </a:p>
          <a:p>
            <a:pPr lvl="1" algn="just">
              <a:buFont typeface="Wingdings" panose="05000000000000000000" pitchFamily="2" charset="2"/>
              <a:buChar char="Ø"/>
            </a:pPr>
            <a:endParaRPr lang="en-IN" sz="1500" dirty="0"/>
          </a:p>
          <a:p>
            <a:pPr marL="146050" indent="0" algn="just"/>
            <a:r>
              <a:rPr lang="en-IN" sz="1500" b="1" dirty="0"/>
              <a:t>5.    Model Training:</a:t>
            </a:r>
          </a:p>
          <a:p>
            <a:pPr marL="146050" indent="0" algn="just"/>
            <a:endParaRPr lang="en-IN" sz="1500" b="1" dirty="0"/>
          </a:p>
          <a:p>
            <a:pPr marL="889000" lvl="1" indent="-285750" algn="just">
              <a:buFont typeface="Wingdings" panose="05000000000000000000" pitchFamily="2" charset="2"/>
              <a:buChar char="Ø"/>
            </a:pPr>
            <a:r>
              <a:rPr lang="en-IN" sz="1500" dirty="0"/>
              <a:t>Train the Random Forest and KNN models on the pre-processed dataset using appropriate hyperparameters. For Random Forest, optimize parameters like maximum depth and number of decision trees using techniques like </a:t>
            </a:r>
            <a:r>
              <a:rPr lang="en-IN" sz="1500" dirty="0" err="1"/>
              <a:t>GridSearchCV</a:t>
            </a:r>
            <a:r>
              <a:rPr lang="en-IN" sz="1500" dirty="0"/>
              <a:t>. For KNN, determine the optimal value of 'k' by </a:t>
            </a:r>
            <a:r>
              <a:rPr lang="en-IN" sz="1500" dirty="0" err="1"/>
              <a:t>analyzing</a:t>
            </a:r>
            <a:r>
              <a:rPr lang="en-IN" sz="1500" dirty="0"/>
              <a:t> the error rate vs. K graph.</a:t>
            </a:r>
          </a:p>
          <a:p>
            <a:pPr marL="603250" lvl="1" indent="0" algn="just"/>
            <a:endParaRPr lang="en-IN" sz="1400" dirty="0"/>
          </a:p>
          <a:p>
            <a:pPr marL="603250" lvl="1" indent="0" algn="just"/>
            <a:endParaRPr lang="en-IN" sz="1400" dirty="0"/>
          </a:p>
        </p:txBody>
      </p:sp>
    </p:spTree>
    <p:extLst>
      <p:ext uri="{BB962C8B-B14F-4D97-AF65-F5344CB8AC3E}">
        <p14:creationId xmlns:p14="http://schemas.microsoft.com/office/powerpoint/2010/main" val="2204828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85F880-D1C2-DCE7-A0EF-095443EB3673}"/>
              </a:ext>
            </a:extLst>
          </p:cNvPr>
          <p:cNvSpPr>
            <a:spLocks noGrp="1"/>
          </p:cNvSpPr>
          <p:nvPr>
            <p:ph type="subTitle" idx="1"/>
          </p:nvPr>
        </p:nvSpPr>
        <p:spPr>
          <a:xfrm>
            <a:off x="387458" y="0"/>
            <a:ext cx="8369084" cy="3056021"/>
          </a:xfrm>
        </p:spPr>
        <p:txBody>
          <a:bodyPr/>
          <a:lstStyle/>
          <a:p>
            <a:pPr marL="146050" indent="0" algn="just"/>
            <a:r>
              <a:rPr lang="en-IN" sz="1600" b="1" dirty="0"/>
              <a:t>6.    Validation and Testing:</a:t>
            </a:r>
          </a:p>
          <a:p>
            <a:pPr marL="146050" indent="0" algn="just"/>
            <a:endParaRPr lang="en-IN" sz="1600" b="1" dirty="0"/>
          </a:p>
          <a:p>
            <a:pPr marL="889000" lvl="1" indent="-285750" algn="just">
              <a:buFont typeface="Wingdings" panose="05000000000000000000" pitchFamily="2" charset="2"/>
              <a:buChar char="Ø"/>
            </a:pPr>
            <a:r>
              <a:rPr lang="en-US" sz="1600" dirty="0"/>
              <a:t>Validate the trained models using the testing subset of the data to assess their performance in predicting employee mental health status. Evaluate metrics such as accuracy, precision, recall, and F1-score to gauge the effectiveness of the models. Ensure that the models generalize well to unseen data and do not overfit or underfit the training data.</a:t>
            </a:r>
            <a:endParaRPr lang="en-IN" sz="1600" dirty="0"/>
          </a:p>
          <a:p>
            <a:pPr marL="146050" indent="0" algn="just"/>
            <a:endParaRPr lang="en-IN" sz="1400" dirty="0"/>
          </a:p>
          <a:p>
            <a:pPr marL="603250" lvl="1" indent="0" algn="just"/>
            <a:endParaRPr lang="en-IN" sz="1400" dirty="0"/>
          </a:p>
        </p:txBody>
      </p:sp>
    </p:spTree>
    <p:extLst>
      <p:ext uri="{BB962C8B-B14F-4D97-AF65-F5344CB8AC3E}">
        <p14:creationId xmlns:p14="http://schemas.microsoft.com/office/powerpoint/2010/main" val="66699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BB78A7-05E5-65D1-B5F4-986166197458}"/>
              </a:ext>
            </a:extLst>
          </p:cNvPr>
          <p:cNvSpPr>
            <a:spLocks noGrp="1"/>
          </p:cNvSpPr>
          <p:nvPr>
            <p:ph type="subTitle" idx="1"/>
          </p:nvPr>
        </p:nvSpPr>
        <p:spPr>
          <a:xfrm>
            <a:off x="5366161" y="2415178"/>
            <a:ext cx="2681551" cy="502895"/>
          </a:xfrm>
        </p:spPr>
        <p:txBody>
          <a:bodyPr/>
          <a:lstStyle/>
          <a:p>
            <a:pPr marL="146050" indent="0">
              <a:buNone/>
            </a:pPr>
            <a:r>
              <a:rPr lang="en-IN" dirty="0"/>
              <a:t>Heat map of null values in the dataset</a:t>
            </a:r>
          </a:p>
        </p:txBody>
      </p:sp>
      <p:sp>
        <p:nvSpPr>
          <p:cNvPr id="3" name="Title 2">
            <a:extLst>
              <a:ext uri="{FF2B5EF4-FFF2-40B4-BE49-F238E27FC236}">
                <a16:creationId xmlns:a16="http://schemas.microsoft.com/office/drawing/2014/main" id="{21693F0D-B0DE-444F-B9A9-83AE7181244F}"/>
              </a:ext>
            </a:extLst>
          </p:cNvPr>
          <p:cNvSpPr>
            <a:spLocks noGrp="1"/>
          </p:cNvSpPr>
          <p:nvPr>
            <p:ph type="title"/>
          </p:nvPr>
        </p:nvSpPr>
        <p:spPr/>
        <p:txBody>
          <a:bodyPr/>
          <a:lstStyle/>
          <a:p>
            <a:r>
              <a:rPr lang="en-IN" dirty="0"/>
              <a:t>IMPLEMENTATION</a:t>
            </a:r>
          </a:p>
        </p:txBody>
      </p:sp>
      <p:pic>
        <p:nvPicPr>
          <p:cNvPr id="1026" name="Picture 2">
            <a:extLst>
              <a:ext uri="{FF2B5EF4-FFF2-40B4-BE49-F238E27FC236}">
                <a16:creationId xmlns:a16="http://schemas.microsoft.com/office/drawing/2014/main" id="{24F16050-DCBA-B3AA-5B48-EFD4A0987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546147" y="651616"/>
            <a:ext cx="3493245" cy="4532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592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0AD51A8-3F5E-2E8B-C2DD-2C00CFB4E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95" y="178025"/>
            <a:ext cx="3824371" cy="33743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556CA6E-F3BA-E6E7-3005-F23D0EA78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4141"/>
            <a:ext cx="4317987" cy="2759385"/>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a:extLst>
              <a:ext uri="{FF2B5EF4-FFF2-40B4-BE49-F238E27FC236}">
                <a16:creationId xmlns:a16="http://schemas.microsoft.com/office/drawing/2014/main" id="{BAD8F950-7F2D-816E-D311-3286B8884DB2}"/>
              </a:ext>
            </a:extLst>
          </p:cNvPr>
          <p:cNvSpPr txBox="1">
            <a:spLocks/>
          </p:cNvSpPr>
          <p:nvPr/>
        </p:nvSpPr>
        <p:spPr>
          <a:xfrm>
            <a:off x="744504" y="3552406"/>
            <a:ext cx="2681551" cy="12834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r>
              <a:rPr lang="en-US" dirty="0"/>
              <a:t>At every educational level, individuals aged between 35 to 50 demonstrate a higher susceptibility to stress.</a:t>
            </a:r>
            <a:endParaRPr lang="en-IN" dirty="0"/>
          </a:p>
        </p:txBody>
      </p:sp>
      <p:sp>
        <p:nvSpPr>
          <p:cNvPr id="3" name="Subtitle 1">
            <a:extLst>
              <a:ext uri="{FF2B5EF4-FFF2-40B4-BE49-F238E27FC236}">
                <a16:creationId xmlns:a16="http://schemas.microsoft.com/office/drawing/2014/main" id="{76BB1D9D-F2ED-E26F-5818-D357C0DBA9A5}"/>
              </a:ext>
            </a:extLst>
          </p:cNvPr>
          <p:cNvSpPr txBox="1">
            <a:spLocks/>
          </p:cNvSpPr>
          <p:nvPr/>
        </p:nvSpPr>
        <p:spPr>
          <a:xfrm>
            <a:off x="5390217" y="3491418"/>
            <a:ext cx="2681551" cy="14366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r>
              <a:rPr lang="en-US" dirty="0"/>
              <a:t>Employees with flexible schedules may still experience stress if they work more than 8 hours per day.</a:t>
            </a:r>
            <a:endParaRPr lang="en-IN" dirty="0"/>
          </a:p>
        </p:txBody>
      </p:sp>
    </p:spTree>
    <p:extLst>
      <p:ext uri="{BB962C8B-B14F-4D97-AF65-F5344CB8AC3E}">
        <p14:creationId xmlns:p14="http://schemas.microsoft.com/office/powerpoint/2010/main" val="207816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2F8CEA6-8C78-9BF1-FAA0-7311280AD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6" y="461245"/>
            <a:ext cx="4563855" cy="27484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4F2D8B4-5DE9-80CB-873E-404535375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471" y="513843"/>
            <a:ext cx="4315920" cy="2643272"/>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a:extLst>
              <a:ext uri="{FF2B5EF4-FFF2-40B4-BE49-F238E27FC236}">
                <a16:creationId xmlns:a16="http://schemas.microsoft.com/office/drawing/2014/main" id="{09C56C99-3C32-2EE3-A728-0DA63AF65903}"/>
              </a:ext>
            </a:extLst>
          </p:cNvPr>
          <p:cNvSpPr txBox="1">
            <a:spLocks/>
          </p:cNvSpPr>
          <p:nvPr/>
        </p:nvSpPr>
        <p:spPr>
          <a:xfrm>
            <a:off x="744504" y="3552406"/>
            <a:ext cx="2681551" cy="12834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r>
              <a:rPr lang="en-US" dirty="0"/>
              <a:t>The confusion matrix for the Random Forest algorithm is as follows, with an accuracy score of 0.943636.</a:t>
            </a:r>
            <a:endParaRPr lang="en-IN" dirty="0"/>
          </a:p>
        </p:txBody>
      </p:sp>
      <p:sp>
        <p:nvSpPr>
          <p:cNvPr id="3" name="Subtitle 1">
            <a:extLst>
              <a:ext uri="{FF2B5EF4-FFF2-40B4-BE49-F238E27FC236}">
                <a16:creationId xmlns:a16="http://schemas.microsoft.com/office/drawing/2014/main" id="{24F58BF8-83EF-D7C3-EF43-7E4FFE65074D}"/>
              </a:ext>
            </a:extLst>
          </p:cNvPr>
          <p:cNvSpPr txBox="1">
            <a:spLocks/>
          </p:cNvSpPr>
          <p:nvPr/>
        </p:nvSpPr>
        <p:spPr>
          <a:xfrm>
            <a:off x="4572000" y="3489134"/>
            <a:ext cx="2681551" cy="11931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r>
              <a:rPr lang="en-US" dirty="0"/>
              <a:t>The confusion matrix for the KNN algorithm is as follows, with an accuracy score of 0.751818.</a:t>
            </a:r>
            <a:endParaRPr lang="en-IN" dirty="0"/>
          </a:p>
        </p:txBody>
      </p:sp>
    </p:spTree>
    <p:extLst>
      <p:ext uri="{BB962C8B-B14F-4D97-AF65-F5344CB8AC3E}">
        <p14:creationId xmlns:p14="http://schemas.microsoft.com/office/powerpoint/2010/main" val="364244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E0DEE-9111-2E4C-41B8-2EC77BD67F00}"/>
              </a:ext>
            </a:extLst>
          </p:cNvPr>
          <p:cNvPicPr>
            <a:picLocks noChangeAspect="1"/>
          </p:cNvPicPr>
          <p:nvPr/>
        </p:nvPicPr>
        <p:blipFill>
          <a:blip r:embed="rId2"/>
          <a:stretch>
            <a:fillRect/>
          </a:stretch>
        </p:blipFill>
        <p:spPr>
          <a:xfrm>
            <a:off x="1286261" y="1310911"/>
            <a:ext cx="6156870" cy="1471310"/>
          </a:xfrm>
          <a:prstGeom prst="rect">
            <a:avLst/>
          </a:prstGeom>
        </p:spPr>
      </p:pic>
      <p:sp>
        <p:nvSpPr>
          <p:cNvPr id="4" name="Subtitle 1">
            <a:extLst>
              <a:ext uri="{FF2B5EF4-FFF2-40B4-BE49-F238E27FC236}">
                <a16:creationId xmlns:a16="http://schemas.microsoft.com/office/drawing/2014/main" id="{2351B69A-04D6-48EF-E622-FFEA78027193}"/>
              </a:ext>
            </a:extLst>
          </p:cNvPr>
          <p:cNvSpPr txBox="1">
            <a:spLocks/>
          </p:cNvSpPr>
          <p:nvPr/>
        </p:nvSpPr>
        <p:spPr>
          <a:xfrm>
            <a:off x="2403335" y="3058791"/>
            <a:ext cx="3762796" cy="128348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46050"/>
            <a:r>
              <a:rPr lang="en-US" dirty="0"/>
              <a:t>The table demonstrates that the random forest classifier achieves a higher test accuracy (0.94) compared to the KNN classifier (0.75).</a:t>
            </a:r>
            <a:endParaRPr lang="en-IN" dirty="0"/>
          </a:p>
        </p:txBody>
      </p:sp>
    </p:spTree>
    <p:extLst>
      <p:ext uri="{BB962C8B-B14F-4D97-AF65-F5344CB8AC3E}">
        <p14:creationId xmlns:p14="http://schemas.microsoft.com/office/powerpoint/2010/main" val="2691228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1BB78A7-05E5-65D1-B5F4-986166197458}"/>
              </a:ext>
            </a:extLst>
          </p:cNvPr>
          <p:cNvSpPr>
            <a:spLocks noGrp="1"/>
          </p:cNvSpPr>
          <p:nvPr>
            <p:ph type="subTitle" idx="1"/>
          </p:nvPr>
        </p:nvSpPr>
        <p:spPr>
          <a:xfrm>
            <a:off x="240633" y="1263316"/>
            <a:ext cx="7928810" cy="3332747"/>
          </a:xfrm>
        </p:spPr>
        <p:txBody>
          <a:bodyPr/>
          <a:lstStyle/>
          <a:p>
            <a:pPr marL="431800" indent="-285750" algn="just">
              <a:buClr>
                <a:schemeClr val="bg1">
                  <a:lumMod val="75000"/>
                </a:schemeClr>
              </a:buClr>
              <a:buFont typeface="Wingdings" panose="05000000000000000000" pitchFamily="2" charset="2"/>
              <a:buChar char="Ø"/>
            </a:pPr>
            <a:r>
              <a:rPr lang="en-US" dirty="0"/>
              <a:t>K-Nearest </a:t>
            </a:r>
            <a:r>
              <a:rPr lang="en-US" dirty="0" err="1"/>
              <a:t>Neighbours</a:t>
            </a:r>
            <a:r>
              <a:rPr lang="en-US" dirty="0"/>
              <a:t> (KNN) Classifier achieved a test accuracy of 75.18%, indicating a lower performance compared to </a:t>
            </a:r>
            <a:r>
              <a:rPr lang="en-US" dirty="0" err="1"/>
              <a:t>RandomForestClassifier</a:t>
            </a:r>
            <a:r>
              <a:rPr lang="en-US" dirty="0"/>
              <a:t>.</a:t>
            </a:r>
          </a:p>
          <a:p>
            <a:pPr marL="431800" indent="-285750" algn="just">
              <a:buClr>
                <a:schemeClr val="bg1">
                  <a:lumMod val="75000"/>
                </a:schemeClr>
              </a:buClr>
              <a:buFont typeface="Wingdings" panose="05000000000000000000" pitchFamily="2" charset="2"/>
              <a:buChar char="Ø"/>
            </a:pPr>
            <a:r>
              <a:rPr lang="en-US" dirty="0"/>
              <a:t>The lower accuracy of KNN suggests challenges in accurately capturing underlying patterns, potentially due to suboptimal hyperparameters or limitations in handling high-dimensional data.</a:t>
            </a:r>
          </a:p>
          <a:p>
            <a:pPr marL="431800" indent="-285750" algn="just">
              <a:buClr>
                <a:schemeClr val="bg1">
                  <a:lumMod val="75000"/>
                </a:schemeClr>
              </a:buClr>
              <a:buFont typeface="Wingdings" panose="05000000000000000000" pitchFamily="2" charset="2"/>
              <a:buChar char="Ø"/>
            </a:pPr>
            <a:r>
              <a:rPr lang="en-US" dirty="0" err="1"/>
              <a:t>RandomForestClassifier</a:t>
            </a:r>
            <a:r>
              <a:rPr lang="en-US" dirty="0"/>
              <a:t> demonstrated a significantly higher test accuracy of 94.36%, indicating its effectiveness in capturing complex patterns within the dataset.</a:t>
            </a:r>
          </a:p>
          <a:p>
            <a:pPr marL="431800" indent="-285750" algn="just">
              <a:buClr>
                <a:schemeClr val="bg1">
                  <a:lumMod val="75000"/>
                </a:schemeClr>
              </a:buClr>
              <a:buFont typeface="Wingdings" panose="05000000000000000000" pitchFamily="2" charset="2"/>
              <a:buChar char="Ø"/>
            </a:pPr>
            <a:r>
              <a:rPr lang="en-US" dirty="0"/>
              <a:t>The high test accuracy of </a:t>
            </a:r>
            <a:r>
              <a:rPr lang="en-US" dirty="0" err="1"/>
              <a:t>RandomForestClassifier</a:t>
            </a:r>
            <a:r>
              <a:rPr lang="en-US" dirty="0"/>
              <a:t> reflects its robustness and generalization capabilities, making it suitable for predictive modeling in the context of employee mental health.</a:t>
            </a:r>
            <a:endParaRPr lang="en-IN" dirty="0"/>
          </a:p>
        </p:txBody>
      </p:sp>
      <p:sp>
        <p:nvSpPr>
          <p:cNvPr id="3" name="Title 2">
            <a:extLst>
              <a:ext uri="{FF2B5EF4-FFF2-40B4-BE49-F238E27FC236}">
                <a16:creationId xmlns:a16="http://schemas.microsoft.com/office/drawing/2014/main" id="{21693F0D-B0DE-444F-B9A9-83AE7181244F}"/>
              </a:ext>
            </a:extLst>
          </p:cNvPr>
          <p:cNvSpPr>
            <a:spLocks noGrp="1"/>
          </p:cNvSpPr>
          <p:nvPr>
            <p:ph type="title"/>
          </p:nvPr>
        </p:nvSpPr>
        <p:spPr/>
        <p:txBody>
          <a:bodyPr/>
          <a:lstStyle/>
          <a:p>
            <a:r>
              <a:rPr lang="en-IN" dirty="0"/>
              <a:t>INTERPRETATION</a:t>
            </a:r>
          </a:p>
        </p:txBody>
      </p:sp>
    </p:spTree>
    <p:extLst>
      <p:ext uri="{BB962C8B-B14F-4D97-AF65-F5344CB8AC3E}">
        <p14:creationId xmlns:p14="http://schemas.microsoft.com/office/powerpoint/2010/main" val="284791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53"/>
        <p:cNvGrpSpPr/>
        <p:nvPr/>
      </p:nvGrpSpPr>
      <p:grpSpPr>
        <a:xfrm>
          <a:off x="0" y="0"/>
          <a:ext cx="0" cy="0"/>
          <a:chOff x="0" y="0"/>
          <a:chExt cx="0" cy="0"/>
        </a:xfrm>
      </p:grpSpPr>
      <p:sp>
        <p:nvSpPr>
          <p:cNvPr id="4354" name="Google Shape;4354;p48"/>
          <p:cNvSpPr txBox="1">
            <a:spLocks noGrp="1"/>
          </p:cNvSpPr>
          <p:nvPr>
            <p:ph type="title"/>
          </p:nvPr>
        </p:nvSpPr>
        <p:spPr>
          <a:xfrm>
            <a:off x="546501" y="42095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 </a:t>
            </a:r>
            <a:endParaRPr dirty="0"/>
          </a:p>
        </p:txBody>
      </p:sp>
      <p:sp>
        <p:nvSpPr>
          <p:cNvPr id="4358" name="Google Shape;4358;p48"/>
          <p:cNvSpPr txBox="1"/>
          <p:nvPr/>
        </p:nvSpPr>
        <p:spPr>
          <a:xfrm>
            <a:off x="875364" y="1489361"/>
            <a:ext cx="6759800" cy="2135325"/>
          </a:xfrm>
          <a:prstGeom prst="rect">
            <a:avLst/>
          </a:prstGeom>
          <a:noFill/>
          <a:ln>
            <a:noFill/>
          </a:ln>
        </p:spPr>
        <p:txBody>
          <a:bodyPr spcFirstLastPara="1" wrap="square" lIns="91425" tIns="91425" rIns="91425" bIns="91425" anchor="ctr" anchorCtr="0">
            <a:noAutofit/>
          </a:bodyPr>
          <a:lstStyle/>
          <a:p>
            <a:pPr marL="285750" lvl="0" indent="-285750" algn="just" rtl="0">
              <a:spcBef>
                <a:spcPts val="0"/>
              </a:spcBef>
              <a:spcAft>
                <a:spcPts val="0"/>
              </a:spcAft>
              <a:buClr>
                <a:schemeClr val="bg1">
                  <a:lumMod val="75000"/>
                </a:schemeClr>
              </a:buClr>
              <a:buFont typeface="Wingdings" panose="05000000000000000000" pitchFamily="2" charset="2"/>
              <a:buChar char="Ø"/>
            </a:pPr>
            <a:r>
              <a:rPr lang="en-US" sz="1600" dirty="0" err="1">
                <a:solidFill>
                  <a:schemeClr val="dk1"/>
                </a:solidFill>
                <a:latin typeface="Poppins Light"/>
                <a:ea typeface="Poppins Light"/>
                <a:cs typeface="Poppins Light"/>
                <a:sym typeface="Poppins Light"/>
              </a:rPr>
              <a:t>RandomForestClassifier</a:t>
            </a:r>
            <a:r>
              <a:rPr lang="en-US" sz="1600" dirty="0">
                <a:solidFill>
                  <a:schemeClr val="dk1"/>
                </a:solidFill>
                <a:latin typeface="Poppins Light"/>
                <a:ea typeface="Poppins Light"/>
                <a:cs typeface="Poppins Light"/>
                <a:sym typeface="Poppins Light"/>
              </a:rPr>
              <a:t> outperformed K-Nearest </a:t>
            </a:r>
            <a:r>
              <a:rPr lang="en-US" sz="1600" dirty="0" err="1">
                <a:solidFill>
                  <a:schemeClr val="dk1"/>
                </a:solidFill>
                <a:latin typeface="Poppins Light"/>
                <a:ea typeface="Poppins Light"/>
                <a:cs typeface="Poppins Light"/>
                <a:sym typeface="Poppins Light"/>
              </a:rPr>
              <a:t>Neighbours</a:t>
            </a:r>
            <a:r>
              <a:rPr lang="en-US" sz="1600" dirty="0">
                <a:solidFill>
                  <a:schemeClr val="dk1"/>
                </a:solidFill>
                <a:latin typeface="Poppins Light"/>
                <a:ea typeface="Poppins Light"/>
                <a:cs typeface="Poppins Light"/>
                <a:sym typeface="Poppins Light"/>
              </a:rPr>
              <a:t> (KNN) Classifier in predicting employee mental health status with a 94.36% test accuracy versus 75.18%, emphasizing the former's efficacy. </a:t>
            </a:r>
          </a:p>
          <a:p>
            <a:pPr marL="285750" lvl="0" indent="-285750" algn="just" rtl="0">
              <a:spcBef>
                <a:spcPts val="0"/>
              </a:spcBef>
              <a:spcAft>
                <a:spcPts val="0"/>
              </a:spcAft>
              <a:buClr>
                <a:schemeClr val="bg1">
                  <a:lumMod val="75000"/>
                </a:schemeClr>
              </a:buClr>
              <a:buFont typeface="Wingdings" panose="05000000000000000000" pitchFamily="2" charset="2"/>
              <a:buChar char="Ø"/>
            </a:pPr>
            <a:r>
              <a:rPr lang="en-US" sz="1600" dirty="0">
                <a:solidFill>
                  <a:schemeClr val="dk1"/>
                </a:solidFill>
                <a:latin typeface="Poppins Light"/>
                <a:ea typeface="Poppins Light"/>
                <a:cs typeface="Poppins Light"/>
                <a:sym typeface="Poppins Light"/>
              </a:rPr>
              <a:t>The findings underscore the significance of algorithm selection and parameter optimization in workplace mental health prediction. </a:t>
            </a:r>
            <a:r>
              <a:rPr lang="en-US" sz="1600" dirty="0" err="1">
                <a:solidFill>
                  <a:schemeClr val="dk1"/>
                </a:solidFill>
                <a:latin typeface="Poppins Light"/>
                <a:ea typeface="Poppins Light"/>
                <a:cs typeface="Poppins Light"/>
                <a:sym typeface="Poppins Light"/>
              </a:rPr>
              <a:t>RandomForestClassifier</a:t>
            </a:r>
            <a:r>
              <a:rPr lang="en-US" sz="1600" dirty="0">
                <a:solidFill>
                  <a:schemeClr val="dk1"/>
                </a:solidFill>
                <a:latin typeface="Poppins Light"/>
                <a:ea typeface="Poppins Light"/>
                <a:cs typeface="Poppins Light"/>
                <a:sym typeface="Poppins Light"/>
              </a:rPr>
              <a:t> excels in identifying at-risk individuals, while KNN Classifier provides additional insights.</a:t>
            </a:r>
          </a:p>
        </p:txBody>
      </p:sp>
      <p:grpSp>
        <p:nvGrpSpPr>
          <p:cNvPr id="4364" name="Google Shape;4364;p48"/>
          <p:cNvGrpSpPr/>
          <p:nvPr/>
        </p:nvGrpSpPr>
        <p:grpSpPr>
          <a:xfrm>
            <a:off x="7222740" y="3010110"/>
            <a:ext cx="2775569" cy="2756350"/>
            <a:chOff x="4461900" y="2354800"/>
            <a:chExt cx="1777296" cy="1603298"/>
          </a:xfrm>
        </p:grpSpPr>
        <p:sp>
          <p:nvSpPr>
            <p:cNvPr id="4365" name="Google Shape;4365;p48"/>
            <p:cNvSpPr/>
            <p:nvPr/>
          </p:nvSpPr>
          <p:spPr>
            <a:xfrm>
              <a:off x="4461900" y="2712283"/>
              <a:ext cx="1777296" cy="1242063"/>
            </a:xfrm>
            <a:custGeom>
              <a:avLst/>
              <a:gdLst/>
              <a:ahLst/>
              <a:cxnLst/>
              <a:rect l="l" t="t" r="r" b="b"/>
              <a:pathLst>
                <a:path w="41657" h="29112" extrusionOk="0">
                  <a:moveTo>
                    <a:pt x="20828" y="0"/>
                  </a:moveTo>
                  <a:cubicBezTo>
                    <a:pt x="9325" y="0"/>
                    <a:pt x="1" y="9325"/>
                    <a:pt x="1" y="20829"/>
                  </a:cubicBezTo>
                  <a:lnTo>
                    <a:pt x="1" y="29112"/>
                  </a:lnTo>
                  <a:lnTo>
                    <a:pt x="41657" y="29112"/>
                  </a:lnTo>
                  <a:lnTo>
                    <a:pt x="41657" y="20829"/>
                  </a:lnTo>
                  <a:cubicBezTo>
                    <a:pt x="41657" y="9325"/>
                    <a:pt x="32332" y="0"/>
                    <a:pt x="20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8"/>
            <p:cNvSpPr/>
            <p:nvPr/>
          </p:nvSpPr>
          <p:spPr>
            <a:xfrm>
              <a:off x="4725990" y="3159701"/>
              <a:ext cx="166180" cy="386972"/>
            </a:xfrm>
            <a:custGeom>
              <a:avLst/>
              <a:gdLst/>
              <a:ahLst/>
              <a:cxnLst/>
              <a:rect l="l" t="t" r="r" b="b"/>
              <a:pathLst>
                <a:path w="3895" h="9070" extrusionOk="0">
                  <a:moveTo>
                    <a:pt x="3844" y="1"/>
                  </a:moveTo>
                  <a:cubicBezTo>
                    <a:pt x="3814" y="19"/>
                    <a:pt x="1019" y="1824"/>
                    <a:pt x="506" y="5175"/>
                  </a:cubicBezTo>
                  <a:cubicBezTo>
                    <a:pt x="0" y="8512"/>
                    <a:pt x="48" y="9047"/>
                    <a:pt x="51" y="9069"/>
                  </a:cubicBezTo>
                  <a:lnTo>
                    <a:pt x="151" y="9059"/>
                  </a:lnTo>
                  <a:cubicBezTo>
                    <a:pt x="151" y="9037"/>
                    <a:pt x="103" y="8494"/>
                    <a:pt x="609" y="5190"/>
                  </a:cubicBezTo>
                  <a:cubicBezTo>
                    <a:pt x="1111" y="1886"/>
                    <a:pt x="3869" y="104"/>
                    <a:pt x="3895" y="89"/>
                  </a:cubicBezTo>
                  <a:lnTo>
                    <a:pt x="3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8"/>
            <p:cNvSpPr/>
            <p:nvPr/>
          </p:nvSpPr>
          <p:spPr>
            <a:xfrm>
              <a:off x="4848008" y="3128258"/>
              <a:ext cx="99068" cy="66557"/>
            </a:xfrm>
            <a:custGeom>
              <a:avLst/>
              <a:gdLst/>
              <a:ahLst/>
              <a:cxnLst/>
              <a:rect l="l" t="t" r="r" b="b"/>
              <a:pathLst>
                <a:path w="2322" h="1560" extrusionOk="0">
                  <a:moveTo>
                    <a:pt x="2321" y="0"/>
                  </a:moveTo>
                  <a:cubicBezTo>
                    <a:pt x="2321" y="0"/>
                    <a:pt x="1023" y="78"/>
                    <a:pt x="510" y="511"/>
                  </a:cubicBezTo>
                  <a:cubicBezTo>
                    <a:pt x="1" y="943"/>
                    <a:pt x="37" y="1497"/>
                    <a:pt x="37" y="1497"/>
                  </a:cubicBezTo>
                  <a:cubicBezTo>
                    <a:pt x="177" y="1540"/>
                    <a:pt x="311" y="1560"/>
                    <a:pt x="440" y="1560"/>
                  </a:cubicBezTo>
                  <a:cubicBezTo>
                    <a:pt x="1589" y="1560"/>
                    <a:pt x="2321"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8"/>
            <p:cNvSpPr/>
            <p:nvPr/>
          </p:nvSpPr>
          <p:spPr>
            <a:xfrm>
              <a:off x="4737551" y="3164096"/>
              <a:ext cx="82983" cy="116902"/>
            </a:xfrm>
            <a:custGeom>
              <a:avLst/>
              <a:gdLst/>
              <a:ahLst/>
              <a:cxnLst/>
              <a:rect l="l" t="t" r="r" b="b"/>
              <a:pathLst>
                <a:path w="1945" h="2740" extrusionOk="0">
                  <a:moveTo>
                    <a:pt x="459" y="1"/>
                  </a:moveTo>
                  <a:lnTo>
                    <a:pt x="459" y="1"/>
                  </a:lnTo>
                  <a:cubicBezTo>
                    <a:pt x="0" y="1827"/>
                    <a:pt x="1031" y="2740"/>
                    <a:pt x="1031" y="2740"/>
                  </a:cubicBezTo>
                  <a:cubicBezTo>
                    <a:pt x="1944" y="1141"/>
                    <a:pt x="459"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8"/>
            <p:cNvSpPr/>
            <p:nvPr/>
          </p:nvSpPr>
          <p:spPr>
            <a:xfrm>
              <a:off x="4679187" y="3273615"/>
              <a:ext cx="70611" cy="107388"/>
            </a:xfrm>
            <a:custGeom>
              <a:avLst/>
              <a:gdLst/>
              <a:ahLst/>
              <a:cxnLst/>
              <a:rect l="l" t="t" r="r" b="b"/>
              <a:pathLst>
                <a:path w="1655" h="2517" extrusionOk="0">
                  <a:moveTo>
                    <a:pt x="400" y="0"/>
                  </a:moveTo>
                  <a:cubicBezTo>
                    <a:pt x="400" y="0"/>
                    <a:pt x="1" y="686"/>
                    <a:pt x="400" y="1658"/>
                  </a:cubicBezTo>
                  <a:cubicBezTo>
                    <a:pt x="723" y="2441"/>
                    <a:pt x="1344" y="2516"/>
                    <a:pt x="1570" y="2516"/>
                  </a:cubicBezTo>
                  <a:cubicBezTo>
                    <a:pt x="1623" y="2516"/>
                    <a:pt x="1654" y="2512"/>
                    <a:pt x="1654" y="2512"/>
                  </a:cubicBezTo>
                  <a:cubicBezTo>
                    <a:pt x="1541" y="400"/>
                    <a:pt x="400" y="0"/>
                    <a:pt x="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8"/>
            <p:cNvSpPr/>
            <p:nvPr/>
          </p:nvSpPr>
          <p:spPr>
            <a:xfrm>
              <a:off x="4662164" y="3431941"/>
              <a:ext cx="78418" cy="60883"/>
            </a:xfrm>
            <a:custGeom>
              <a:avLst/>
              <a:gdLst/>
              <a:ahLst/>
              <a:cxnLst/>
              <a:rect l="l" t="t" r="r" b="b"/>
              <a:pathLst>
                <a:path w="1838" h="1427" extrusionOk="0">
                  <a:moveTo>
                    <a:pt x="511" y="0"/>
                  </a:moveTo>
                  <a:cubicBezTo>
                    <a:pt x="361" y="0"/>
                    <a:pt x="192" y="19"/>
                    <a:pt x="0" y="59"/>
                  </a:cubicBezTo>
                  <a:cubicBezTo>
                    <a:pt x="341" y="1313"/>
                    <a:pt x="1654" y="1427"/>
                    <a:pt x="1654" y="1427"/>
                  </a:cubicBezTo>
                  <a:cubicBezTo>
                    <a:pt x="1654" y="1427"/>
                    <a:pt x="1837"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8"/>
            <p:cNvSpPr/>
            <p:nvPr/>
          </p:nvSpPr>
          <p:spPr>
            <a:xfrm>
              <a:off x="4761955" y="3308300"/>
              <a:ext cx="95015" cy="43945"/>
            </a:xfrm>
            <a:custGeom>
              <a:avLst/>
              <a:gdLst/>
              <a:ahLst/>
              <a:cxnLst/>
              <a:rect l="l" t="t" r="r" b="b"/>
              <a:pathLst>
                <a:path w="2227" h="1030" extrusionOk="0">
                  <a:moveTo>
                    <a:pt x="1426" y="1"/>
                  </a:moveTo>
                  <a:cubicBezTo>
                    <a:pt x="505" y="1"/>
                    <a:pt x="0" y="900"/>
                    <a:pt x="0" y="900"/>
                  </a:cubicBezTo>
                  <a:cubicBezTo>
                    <a:pt x="0" y="900"/>
                    <a:pt x="312" y="1030"/>
                    <a:pt x="730" y="1030"/>
                  </a:cubicBezTo>
                  <a:cubicBezTo>
                    <a:pt x="1190" y="1030"/>
                    <a:pt x="1779" y="873"/>
                    <a:pt x="2226" y="214"/>
                  </a:cubicBezTo>
                  <a:cubicBezTo>
                    <a:pt x="1932" y="61"/>
                    <a:pt x="1665" y="1"/>
                    <a:pt x="1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8"/>
            <p:cNvSpPr/>
            <p:nvPr/>
          </p:nvSpPr>
          <p:spPr>
            <a:xfrm>
              <a:off x="4796684" y="3237393"/>
              <a:ext cx="99239" cy="39550"/>
            </a:xfrm>
            <a:custGeom>
              <a:avLst/>
              <a:gdLst/>
              <a:ahLst/>
              <a:cxnLst/>
              <a:rect l="l" t="t" r="r" b="b"/>
              <a:pathLst>
                <a:path w="2326" h="927" extrusionOk="0">
                  <a:moveTo>
                    <a:pt x="1256" y="1"/>
                  </a:moveTo>
                  <a:cubicBezTo>
                    <a:pt x="533" y="1"/>
                    <a:pt x="0" y="560"/>
                    <a:pt x="0" y="560"/>
                  </a:cubicBezTo>
                  <a:cubicBezTo>
                    <a:pt x="0" y="560"/>
                    <a:pt x="486" y="927"/>
                    <a:pt x="1135" y="927"/>
                  </a:cubicBezTo>
                  <a:cubicBezTo>
                    <a:pt x="1500" y="927"/>
                    <a:pt x="1916" y="811"/>
                    <a:pt x="2326" y="450"/>
                  </a:cubicBezTo>
                  <a:cubicBezTo>
                    <a:pt x="1951" y="115"/>
                    <a:pt x="1584" y="1"/>
                    <a:pt x="1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8"/>
            <p:cNvSpPr/>
            <p:nvPr/>
          </p:nvSpPr>
          <p:spPr>
            <a:xfrm>
              <a:off x="4740069" y="3416113"/>
              <a:ext cx="77949" cy="47827"/>
            </a:xfrm>
            <a:custGeom>
              <a:avLst/>
              <a:gdLst/>
              <a:ahLst/>
              <a:cxnLst/>
              <a:rect l="l" t="t" r="r" b="b"/>
              <a:pathLst>
                <a:path w="1827" h="1121" extrusionOk="0">
                  <a:moveTo>
                    <a:pt x="1436" y="0"/>
                  </a:moveTo>
                  <a:cubicBezTo>
                    <a:pt x="189" y="0"/>
                    <a:pt x="0" y="998"/>
                    <a:pt x="0" y="998"/>
                  </a:cubicBezTo>
                  <a:cubicBezTo>
                    <a:pt x="0" y="998"/>
                    <a:pt x="278" y="1121"/>
                    <a:pt x="622" y="1121"/>
                  </a:cubicBezTo>
                  <a:cubicBezTo>
                    <a:pt x="1059" y="1121"/>
                    <a:pt x="1603" y="924"/>
                    <a:pt x="1826" y="30"/>
                  </a:cubicBezTo>
                  <a:cubicBezTo>
                    <a:pt x="1686" y="10"/>
                    <a:pt x="1556" y="0"/>
                    <a:pt x="1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8"/>
            <p:cNvSpPr/>
            <p:nvPr/>
          </p:nvSpPr>
          <p:spPr>
            <a:xfrm>
              <a:off x="4669161" y="3244347"/>
              <a:ext cx="493079" cy="711268"/>
            </a:xfrm>
            <a:custGeom>
              <a:avLst/>
              <a:gdLst/>
              <a:ahLst/>
              <a:cxnLst/>
              <a:rect l="l" t="t" r="r" b="b"/>
              <a:pathLst>
                <a:path w="11557" h="16671" extrusionOk="0">
                  <a:moveTo>
                    <a:pt x="9388" y="1"/>
                  </a:moveTo>
                  <a:cubicBezTo>
                    <a:pt x="7222" y="1"/>
                    <a:pt x="4753" y="1566"/>
                    <a:pt x="4633" y="3492"/>
                  </a:cubicBezTo>
                  <a:cubicBezTo>
                    <a:pt x="4516" y="5417"/>
                    <a:pt x="3973" y="6139"/>
                    <a:pt x="2707" y="6139"/>
                  </a:cubicBezTo>
                  <a:cubicBezTo>
                    <a:pt x="1446" y="6139"/>
                    <a:pt x="1" y="7405"/>
                    <a:pt x="122" y="10111"/>
                  </a:cubicBezTo>
                  <a:cubicBezTo>
                    <a:pt x="217" y="12285"/>
                    <a:pt x="471" y="14496"/>
                    <a:pt x="566" y="15285"/>
                  </a:cubicBezTo>
                  <a:cubicBezTo>
                    <a:pt x="588" y="15490"/>
                    <a:pt x="595" y="15699"/>
                    <a:pt x="584" y="15904"/>
                  </a:cubicBezTo>
                  <a:lnTo>
                    <a:pt x="544" y="16671"/>
                  </a:lnTo>
                  <a:lnTo>
                    <a:pt x="11556" y="16671"/>
                  </a:lnTo>
                  <a:lnTo>
                    <a:pt x="1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8"/>
            <p:cNvSpPr/>
            <p:nvPr/>
          </p:nvSpPr>
          <p:spPr>
            <a:xfrm>
              <a:off x="4815797" y="3362313"/>
              <a:ext cx="259574" cy="588606"/>
            </a:xfrm>
            <a:custGeom>
              <a:avLst/>
              <a:gdLst/>
              <a:ahLst/>
              <a:cxnLst/>
              <a:rect l="l" t="t" r="r" b="b"/>
              <a:pathLst>
                <a:path w="6084" h="13796" extrusionOk="0">
                  <a:moveTo>
                    <a:pt x="6007" y="1"/>
                  </a:moveTo>
                  <a:cubicBezTo>
                    <a:pt x="5955" y="59"/>
                    <a:pt x="565" y="6153"/>
                    <a:pt x="0" y="13788"/>
                  </a:cubicBezTo>
                  <a:lnTo>
                    <a:pt x="103" y="13796"/>
                  </a:lnTo>
                  <a:cubicBezTo>
                    <a:pt x="664" y="6194"/>
                    <a:pt x="6029" y="129"/>
                    <a:pt x="6083" y="67"/>
                  </a:cubicBezTo>
                  <a:lnTo>
                    <a:pt x="6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8"/>
            <p:cNvSpPr/>
            <p:nvPr/>
          </p:nvSpPr>
          <p:spPr>
            <a:xfrm>
              <a:off x="4730811" y="3574610"/>
              <a:ext cx="120699" cy="197155"/>
            </a:xfrm>
            <a:custGeom>
              <a:avLst/>
              <a:gdLst/>
              <a:ahLst/>
              <a:cxnLst/>
              <a:rect l="l" t="t" r="r" b="b"/>
              <a:pathLst>
                <a:path w="2829" h="4621" extrusionOk="0">
                  <a:moveTo>
                    <a:pt x="89" y="1"/>
                  </a:moveTo>
                  <a:lnTo>
                    <a:pt x="1" y="48"/>
                  </a:lnTo>
                  <a:cubicBezTo>
                    <a:pt x="19" y="85"/>
                    <a:pt x="1952" y="3546"/>
                    <a:pt x="2744" y="4621"/>
                  </a:cubicBezTo>
                  <a:lnTo>
                    <a:pt x="2829" y="4562"/>
                  </a:lnTo>
                  <a:cubicBezTo>
                    <a:pt x="2040" y="3492"/>
                    <a:pt x="111" y="33"/>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8"/>
            <p:cNvSpPr/>
            <p:nvPr/>
          </p:nvSpPr>
          <p:spPr>
            <a:xfrm>
              <a:off x="4925614" y="3340896"/>
              <a:ext cx="64808" cy="140667"/>
            </a:xfrm>
            <a:custGeom>
              <a:avLst/>
              <a:gdLst/>
              <a:ahLst/>
              <a:cxnLst/>
              <a:rect l="l" t="t" r="r" b="b"/>
              <a:pathLst>
                <a:path w="1519" h="3297" extrusionOk="0">
                  <a:moveTo>
                    <a:pt x="92" y="0"/>
                  </a:moveTo>
                  <a:lnTo>
                    <a:pt x="1" y="44"/>
                  </a:lnTo>
                  <a:lnTo>
                    <a:pt x="1426" y="3297"/>
                  </a:lnTo>
                  <a:lnTo>
                    <a:pt x="1519" y="3256"/>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8"/>
            <p:cNvSpPr/>
            <p:nvPr/>
          </p:nvSpPr>
          <p:spPr>
            <a:xfrm>
              <a:off x="4868359" y="3636857"/>
              <a:ext cx="218402" cy="89383"/>
            </a:xfrm>
            <a:custGeom>
              <a:avLst/>
              <a:gdLst/>
              <a:ahLst/>
              <a:cxnLst/>
              <a:rect l="l" t="t" r="r" b="b"/>
              <a:pathLst>
                <a:path w="5119" h="2095" extrusionOk="0">
                  <a:moveTo>
                    <a:pt x="5079" y="1"/>
                  </a:moveTo>
                  <a:lnTo>
                    <a:pt x="1" y="1999"/>
                  </a:lnTo>
                  <a:lnTo>
                    <a:pt x="37" y="2094"/>
                  </a:lnTo>
                  <a:lnTo>
                    <a:pt x="5119" y="97"/>
                  </a:lnTo>
                  <a:lnTo>
                    <a:pt x="5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8"/>
            <p:cNvSpPr/>
            <p:nvPr/>
          </p:nvSpPr>
          <p:spPr>
            <a:xfrm>
              <a:off x="5810463" y="2842579"/>
              <a:ext cx="159311" cy="274635"/>
            </a:xfrm>
            <a:custGeom>
              <a:avLst/>
              <a:gdLst/>
              <a:ahLst/>
              <a:cxnLst/>
              <a:rect l="l" t="t" r="r" b="b"/>
              <a:pathLst>
                <a:path w="3734" h="6437" extrusionOk="0">
                  <a:moveTo>
                    <a:pt x="3631" y="1"/>
                  </a:moveTo>
                  <a:cubicBezTo>
                    <a:pt x="3631" y="4"/>
                    <a:pt x="3620" y="620"/>
                    <a:pt x="2904" y="1391"/>
                  </a:cubicBezTo>
                  <a:cubicBezTo>
                    <a:pt x="2149" y="2205"/>
                    <a:pt x="1977" y="2961"/>
                    <a:pt x="1691" y="4215"/>
                  </a:cubicBezTo>
                  <a:cubicBezTo>
                    <a:pt x="1416" y="5432"/>
                    <a:pt x="15" y="6341"/>
                    <a:pt x="0" y="6352"/>
                  </a:cubicBezTo>
                  <a:lnTo>
                    <a:pt x="56" y="6437"/>
                  </a:lnTo>
                  <a:cubicBezTo>
                    <a:pt x="114" y="6400"/>
                    <a:pt x="1504" y="5498"/>
                    <a:pt x="1790" y="4237"/>
                  </a:cubicBezTo>
                  <a:cubicBezTo>
                    <a:pt x="2072" y="3000"/>
                    <a:pt x="2241" y="2252"/>
                    <a:pt x="2978" y="1460"/>
                  </a:cubicBezTo>
                  <a:cubicBezTo>
                    <a:pt x="3726" y="657"/>
                    <a:pt x="3734" y="26"/>
                    <a:pt x="3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8"/>
            <p:cNvSpPr/>
            <p:nvPr/>
          </p:nvSpPr>
          <p:spPr>
            <a:xfrm>
              <a:off x="5938284" y="2762157"/>
              <a:ext cx="73085" cy="109564"/>
            </a:xfrm>
            <a:custGeom>
              <a:avLst/>
              <a:gdLst/>
              <a:ahLst/>
              <a:cxnLst/>
              <a:rect l="l" t="t" r="r" b="b"/>
              <a:pathLst>
                <a:path w="1713" h="2568" extrusionOk="0">
                  <a:moveTo>
                    <a:pt x="1713" y="1"/>
                  </a:moveTo>
                  <a:lnTo>
                    <a:pt x="858" y="855"/>
                  </a:lnTo>
                  <a:cubicBezTo>
                    <a:pt x="0" y="1713"/>
                    <a:pt x="514" y="2568"/>
                    <a:pt x="514" y="2568"/>
                  </a:cubicBezTo>
                  <a:cubicBezTo>
                    <a:pt x="1713" y="2227"/>
                    <a:pt x="1713" y="1"/>
                    <a:pt x="1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8"/>
            <p:cNvSpPr/>
            <p:nvPr/>
          </p:nvSpPr>
          <p:spPr>
            <a:xfrm>
              <a:off x="5909145" y="2891557"/>
              <a:ext cx="129147" cy="54654"/>
            </a:xfrm>
            <a:custGeom>
              <a:avLst/>
              <a:gdLst/>
              <a:ahLst/>
              <a:cxnLst/>
              <a:rect l="l" t="t" r="r" b="b"/>
              <a:pathLst>
                <a:path w="3027" h="1281" extrusionOk="0">
                  <a:moveTo>
                    <a:pt x="2437" y="0"/>
                  </a:moveTo>
                  <a:cubicBezTo>
                    <a:pt x="2175" y="0"/>
                    <a:pt x="1866" y="60"/>
                    <a:pt x="1597" y="221"/>
                  </a:cubicBezTo>
                  <a:cubicBezTo>
                    <a:pt x="1028" y="565"/>
                    <a:pt x="1" y="1192"/>
                    <a:pt x="1" y="1192"/>
                  </a:cubicBezTo>
                  <a:cubicBezTo>
                    <a:pt x="127" y="1248"/>
                    <a:pt x="333" y="1280"/>
                    <a:pt x="582" y="1280"/>
                  </a:cubicBezTo>
                  <a:cubicBezTo>
                    <a:pt x="1345" y="1280"/>
                    <a:pt x="2510" y="981"/>
                    <a:pt x="3027" y="166"/>
                  </a:cubicBezTo>
                  <a:cubicBezTo>
                    <a:pt x="2967" y="75"/>
                    <a:pt x="2731"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8"/>
            <p:cNvSpPr/>
            <p:nvPr/>
          </p:nvSpPr>
          <p:spPr>
            <a:xfrm>
              <a:off x="5862854" y="2854653"/>
              <a:ext cx="39038" cy="126758"/>
            </a:xfrm>
            <a:custGeom>
              <a:avLst/>
              <a:gdLst/>
              <a:ahLst/>
              <a:cxnLst/>
              <a:rect l="l" t="t" r="r" b="b"/>
              <a:pathLst>
                <a:path w="915" h="2971" extrusionOk="0">
                  <a:moveTo>
                    <a:pt x="569" y="0"/>
                  </a:moveTo>
                  <a:cubicBezTo>
                    <a:pt x="569" y="0"/>
                    <a:pt x="1" y="286"/>
                    <a:pt x="1" y="1199"/>
                  </a:cubicBezTo>
                  <a:cubicBezTo>
                    <a:pt x="1" y="2113"/>
                    <a:pt x="800" y="2971"/>
                    <a:pt x="800" y="2971"/>
                  </a:cubicBezTo>
                  <a:cubicBezTo>
                    <a:pt x="914" y="1830"/>
                    <a:pt x="569"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8"/>
            <p:cNvSpPr/>
            <p:nvPr/>
          </p:nvSpPr>
          <p:spPr>
            <a:xfrm>
              <a:off x="5884741" y="2977867"/>
              <a:ext cx="131664" cy="47571"/>
            </a:xfrm>
            <a:custGeom>
              <a:avLst/>
              <a:gdLst/>
              <a:ahLst/>
              <a:cxnLst/>
              <a:rect l="l" t="t" r="r" b="b"/>
              <a:pathLst>
                <a:path w="3086" h="1115" extrusionOk="0">
                  <a:moveTo>
                    <a:pt x="2564" y="0"/>
                  </a:moveTo>
                  <a:cubicBezTo>
                    <a:pt x="1618" y="0"/>
                    <a:pt x="1" y="1054"/>
                    <a:pt x="1" y="1054"/>
                  </a:cubicBezTo>
                  <a:cubicBezTo>
                    <a:pt x="1" y="1054"/>
                    <a:pt x="268" y="1115"/>
                    <a:pt x="671" y="1115"/>
                  </a:cubicBezTo>
                  <a:cubicBezTo>
                    <a:pt x="1307" y="1115"/>
                    <a:pt x="2281" y="965"/>
                    <a:pt x="3086" y="196"/>
                  </a:cubicBezTo>
                  <a:cubicBezTo>
                    <a:pt x="2967" y="57"/>
                    <a:pt x="2784" y="0"/>
                    <a:pt x="2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8"/>
            <p:cNvSpPr/>
            <p:nvPr/>
          </p:nvSpPr>
          <p:spPr>
            <a:xfrm>
              <a:off x="5792160" y="2939938"/>
              <a:ext cx="82941" cy="134096"/>
            </a:xfrm>
            <a:custGeom>
              <a:avLst/>
              <a:gdLst/>
              <a:ahLst/>
              <a:cxnLst/>
              <a:rect l="l" t="t" r="r" b="b"/>
              <a:pathLst>
                <a:path w="1944" h="3143" extrusionOk="0">
                  <a:moveTo>
                    <a:pt x="459" y="0"/>
                  </a:moveTo>
                  <a:lnTo>
                    <a:pt x="459" y="0"/>
                  </a:lnTo>
                  <a:cubicBezTo>
                    <a:pt x="1" y="1713"/>
                    <a:pt x="1485" y="3143"/>
                    <a:pt x="1485" y="3143"/>
                  </a:cubicBezTo>
                  <a:cubicBezTo>
                    <a:pt x="1485" y="3143"/>
                    <a:pt x="1944" y="1657"/>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8"/>
            <p:cNvSpPr/>
            <p:nvPr/>
          </p:nvSpPr>
          <p:spPr>
            <a:xfrm>
              <a:off x="5824884" y="3073690"/>
              <a:ext cx="117371" cy="39252"/>
            </a:xfrm>
            <a:custGeom>
              <a:avLst/>
              <a:gdLst/>
              <a:ahLst/>
              <a:cxnLst/>
              <a:rect l="l" t="t" r="r" b="b"/>
              <a:pathLst>
                <a:path w="2751" h="920" extrusionOk="0">
                  <a:moveTo>
                    <a:pt x="2121" y="1"/>
                  </a:moveTo>
                  <a:cubicBezTo>
                    <a:pt x="1090" y="1"/>
                    <a:pt x="0" y="803"/>
                    <a:pt x="0" y="803"/>
                  </a:cubicBezTo>
                  <a:cubicBezTo>
                    <a:pt x="0" y="803"/>
                    <a:pt x="382" y="919"/>
                    <a:pt x="891" y="919"/>
                  </a:cubicBezTo>
                  <a:cubicBezTo>
                    <a:pt x="1472" y="919"/>
                    <a:pt x="2218" y="768"/>
                    <a:pt x="2750" y="121"/>
                  </a:cubicBezTo>
                  <a:cubicBezTo>
                    <a:pt x="2550" y="36"/>
                    <a:pt x="2337" y="1"/>
                    <a:pt x="2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8"/>
            <p:cNvSpPr/>
            <p:nvPr/>
          </p:nvSpPr>
          <p:spPr>
            <a:xfrm>
              <a:off x="5887130" y="3227239"/>
              <a:ext cx="302154" cy="582249"/>
            </a:xfrm>
            <a:custGeom>
              <a:avLst/>
              <a:gdLst/>
              <a:ahLst/>
              <a:cxnLst/>
              <a:rect l="l" t="t" r="r" b="b"/>
              <a:pathLst>
                <a:path w="7082" h="13647" extrusionOk="0">
                  <a:moveTo>
                    <a:pt x="6553" y="0"/>
                  </a:moveTo>
                  <a:cubicBezTo>
                    <a:pt x="6161" y="0"/>
                    <a:pt x="5400" y="812"/>
                    <a:pt x="4056" y="2913"/>
                  </a:cubicBezTo>
                  <a:cubicBezTo>
                    <a:pt x="1830" y="6397"/>
                    <a:pt x="0" y="7652"/>
                    <a:pt x="0" y="7652"/>
                  </a:cubicBezTo>
                  <a:lnTo>
                    <a:pt x="1085" y="13647"/>
                  </a:lnTo>
                  <a:cubicBezTo>
                    <a:pt x="1085" y="13647"/>
                    <a:pt x="3656" y="12220"/>
                    <a:pt x="5369" y="7823"/>
                  </a:cubicBezTo>
                  <a:cubicBezTo>
                    <a:pt x="7081" y="3427"/>
                    <a:pt x="6909" y="2345"/>
                    <a:pt x="6909" y="915"/>
                  </a:cubicBezTo>
                  <a:cubicBezTo>
                    <a:pt x="6909" y="350"/>
                    <a:pt x="6810" y="0"/>
                    <a:pt x="6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8"/>
            <p:cNvSpPr/>
            <p:nvPr/>
          </p:nvSpPr>
          <p:spPr>
            <a:xfrm>
              <a:off x="5931543" y="3274468"/>
              <a:ext cx="223010" cy="422213"/>
            </a:xfrm>
            <a:custGeom>
              <a:avLst/>
              <a:gdLst/>
              <a:ahLst/>
              <a:cxnLst/>
              <a:rect l="l" t="t" r="r" b="b"/>
              <a:pathLst>
                <a:path w="5227" h="9896" extrusionOk="0">
                  <a:moveTo>
                    <a:pt x="5181" y="0"/>
                  </a:moveTo>
                  <a:cubicBezTo>
                    <a:pt x="5166" y="0"/>
                    <a:pt x="5151" y="10"/>
                    <a:pt x="5145" y="28"/>
                  </a:cubicBezTo>
                  <a:cubicBezTo>
                    <a:pt x="5120" y="112"/>
                    <a:pt x="2553" y="8532"/>
                    <a:pt x="26" y="9823"/>
                  </a:cubicBezTo>
                  <a:cubicBezTo>
                    <a:pt x="8" y="9833"/>
                    <a:pt x="0" y="9855"/>
                    <a:pt x="12" y="9874"/>
                  </a:cubicBezTo>
                  <a:cubicBezTo>
                    <a:pt x="19" y="9889"/>
                    <a:pt x="30" y="9896"/>
                    <a:pt x="44" y="9896"/>
                  </a:cubicBezTo>
                  <a:cubicBezTo>
                    <a:pt x="52" y="9896"/>
                    <a:pt x="56" y="9892"/>
                    <a:pt x="63" y="9892"/>
                  </a:cubicBezTo>
                  <a:cubicBezTo>
                    <a:pt x="1138" y="9342"/>
                    <a:pt x="2329" y="7520"/>
                    <a:pt x="3612" y="4469"/>
                  </a:cubicBezTo>
                  <a:cubicBezTo>
                    <a:pt x="4566" y="2202"/>
                    <a:pt x="5215" y="72"/>
                    <a:pt x="5218" y="50"/>
                  </a:cubicBezTo>
                  <a:cubicBezTo>
                    <a:pt x="5226" y="28"/>
                    <a:pt x="5215" y="6"/>
                    <a:pt x="5193" y="2"/>
                  </a:cubicBezTo>
                  <a:cubicBezTo>
                    <a:pt x="5189" y="1"/>
                    <a:pt x="5185" y="0"/>
                    <a:pt x="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8"/>
            <p:cNvSpPr/>
            <p:nvPr/>
          </p:nvSpPr>
          <p:spPr>
            <a:xfrm>
              <a:off x="5439074" y="2435179"/>
              <a:ext cx="389745" cy="436548"/>
            </a:xfrm>
            <a:custGeom>
              <a:avLst/>
              <a:gdLst/>
              <a:ahLst/>
              <a:cxnLst/>
              <a:rect l="l" t="t" r="r" b="b"/>
              <a:pathLst>
                <a:path w="9135" h="10232" extrusionOk="0">
                  <a:moveTo>
                    <a:pt x="7983" y="1"/>
                  </a:moveTo>
                  <a:cubicBezTo>
                    <a:pt x="7357" y="1"/>
                    <a:pt x="6558" y="349"/>
                    <a:pt x="6165" y="1101"/>
                  </a:cubicBezTo>
                  <a:cubicBezTo>
                    <a:pt x="5537" y="2296"/>
                    <a:pt x="5310" y="3213"/>
                    <a:pt x="4679" y="3440"/>
                  </a:cubicBezTo>
                  <a:cubicBezTo>
                    <a:pt x="4052" y="3668"/>
                    <a:pt x="3367" y="3668"/>
                    <a:pt x="2453" y="5326"/>
                  </a:cubicBezTo>
                  <a:cubicBezTo>
                    <a:pt x="1541" y="6979"/>
                    <a:pt x="1" y="10177"/>
                    <a:pt x="1" y="10177"/>
                  </a:cubicBezTo>
                  <a:lnTo>
                    <a:pt x="4279" y="10232"/>
                  </a:lnTo>
                  <a:cubicBezTo>
                    <a:pt x="4279" y="10232"/>
                    <a:pt x="7077" y="6067"/>
                    <a:pt x="7649" y="4981"/>
                  </a:cubicBezTo>
                  <a:cubicBezTo>
                    <a:pt x="8221" y="3895"/>
                    <a:pt x="7822" y="3782"/>
                    <a:pt x="8221" y="2641"/>
                  </a:cubicBezTo>
                  <a:cubicBezTo>
                    <a:pt x="8621" y="1497"/>
                    <a:pt x="9135" y="984"/>
                    <a:pt x="8790" y="357"/>
                  </a:cubicBezTo>
                  <a:cubicBezTo>
                    <a:pt x="8663" y="123"/>
                    <a:pt x="8353" y="1"/>
                    <a:pt x="7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8"/>
            <p:cNvSpPr/>
            <p:nvPr/>
          </p:nvSpPr>
          <p:spPr>
            <a:xfrm>
              <a:off x="5540273" y="2479166"/>
              <a:ext cx="217080" cy="301386"/>
            </a:xfrm>
            <a:custGeom>
              <a:avLst/>
              <a:gdLst/>
              <a:ahLst/>
              <a:cxnLst/>
              <a:rect l="l" t="t" r="r" b="b"/>
              <a:pathLst>
                <a:path w="5088" h="7064" extrusionOk="0">
                  <a:moveTo>
                    <a:pt x="5013" y="1"/>
                  </a:moveTo>
                  <a:cubicBezTo>
                    <a:pt x="5003" y="38"/>
                    <a:pt x="4053" y="3572"/>
                    <a:pt x="0" y="7004"/>
                  </a:cubicBezTo>
                  <a:lnTo>
                    <a:pt x="49" y="7063"/>
                  </a:lnTo>
                  <a:cubicBezTo>
                    <a:pt x="4123" y="3613"/>
                    <a:pt x="5076" y="55"/>
                    <a:pt x="5087" y="23"/>
                  </a:cubicBezTo>
                  <a:lnTo>
                    <a:pt x="5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8"/>
            <p:cNvSpPr/>
            <p:nvPr/>
          </p:nvSpPr>
          <p:spPr>
            <a:xfrm>
              <a:off x="5007571" y="2476009"/>
              <a:ext cx="333939" cy="413851"/>
            </a:xfrm>
            <a:custGeom>
              <a:avLst/>
              <a:gdLst/>
              <a:ahLst/>
              <a:cxnLst/>
              <a:rect l="l" t="t" r="r" b="b"/>
              <a:pathLst>
                <a:path w="7827" h="9700" extrusionOk="0">
                  <a:moveTo>
                    <a:pt x="7091" y="0"/>
                  </a:moveTo>
                  <a:cubicBezTo>
                    <a:pt x="6558" y="0"/>
                    <a:pt x="5809" y="250"/>
                    <a:pt x="5098" y="848"/>
                  </a:cubicBezTo>
                  <a:cubicBezTo>
                    <a:pt x="3800" y="1938"/>
                    <a:pt x="3448" y="4658"/>
                    <a:pt x="3448" y="4658"/>
                  </a:cubicBezTo>
                  <a:cubicBezTo>
                    <a:pt x="3448" y="4658"/>
                    <a:pt x="3377" y="4650"/>
                    <a:pt x="3258" y="4650"/>
                  </a:cubicBezTo>
                  <a:cubicBezTo>
                    <a:pt x="2691" y="4650"/>
                    <a:pt x="1022" y="4828"/>
                    <a:pt x="561" y="6870"/>
                  </a:cubicBezTo>
                  <a:cubicBezTo>
                    <a:pt x="1" y="9341"/>
                    <a:pt x="605" y="9623"/>
                    <a:pt x="605" y="9623"/>
                  </a:cubicBezTo>
                  <a:lnTo>
                    <a:pt x="5413" y="9700"/>
                  </a:lnTo>
                  <a:cubicBezTo>
                    <a:pt x="5413" y="9700"/>
                    <a:pt x="6352" y="7489"/>
                    <a:pt x="7070" y="5832"/>
                  </a:cubicBezTo>
                  <a:cubicBezTo>
                    <a:pt x="7786" y="4178"/>
                    <a:pt x="6755" y="3514"/>
                    <a:pt x="6755" y="3514"/>
                  </a:cubicBezTo>
                  <a:cubicBezTo>
                    <a:pt x="6755" y="3514"/>
                    <a:pt x="7826" y="1087"/>
                    <a:pt x="7826" y="456"/>
                  </a:cubicBezTo>
                  <a:cubicBezTo>
                    <a:pt x="7824" y="171"/>
                    <a:pt x="7531" y="0"/>
                    <a:pt x="7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8"/>
            <p:cNvSpPr/>
            <p:nvPr/>
          </p:nvSpPr>
          <p:spPr>
            <a:xfrm>
              <a:off x="5171998" y="2522811"/>
              <a:ext cx="98172" cy="329715"/>
            </a:xfrm>
            <a:custGeom>
              <a:avLst/>
              <a:gdLst/>
              <a:ahLst/>
              <a:cxnLst/>
              <a:rect l="l" t="t" r="r" b="b"/>
              <a:pathLst>
                <a:path w="2301" h="7728" extrusionOk="0">
                  <a:moveTo>
                    <a:pt x="2230" y="0"/>
                  </a:moveTo>
                  <a:cubicBezTo>
                    <a:pt x="2208" y="49"/>
                    <a:pt x="224" y="4837"/>
                    <a:pt x="1" y="7719"/>
                  </a:cubicBezTo>
                  <a:lnTo>
                    <a:pt x="74" y="7727"/>
                  </a:lnTo>
                  <a:cubicBezTo>
                    <a:pt x="302" y="4852"/>
                    <a:pt x="2278" y="78"/>
                    <a:pt x="2300" y="30"/>
                  </a:cubicBezTo>
                  <a:lnTo>
                    <a:pt x="2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8"/>
            <p:cNvSpPr/>
            <p:nvPr/>
          </p:nvSpPr>
          <p:spPr>
            <a:xfrm>
              <a:off x="5086883" y="2722437"/>
              <a:ext cx="66259" cy="108796"/>
            </a:xfrm>
            <a:custGeom>
              <a:avLst/>
              <a:gdLst/>
              <a:ahLst/>
              <a:cxnLst/>
              <a:rect l="l" t="t" r="r" b="b"/>
              <a:pathLst>
                <a:path w="1553" h="2550" extrusionOk="0">
                  <a:moveTo>
                    <a:pt x="67" y="1"/>
                  </a:moveTo>
                  <a:lnTo>
                    <a:pt x="1" y="38"/>
                  </a:lnTo>
                  <a:cubicBezTo>
                    <a:pt x="12" y="52"/>
                    <a:pt x="921" y="1647"/>
                    <a:pt x="1486" y="2549"/>
                  </a:cubicBezTo>
                  <a:lnTo>
                    <a:pt x="1552" y="2509"/>
                  </a:lnTo>
                  <a:cubicBezTo>
                    <a:pt x="987" y="1607"/>
                    <a:pt x="78" y="16"/>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8"/>
            <p:cNvSpPr/>
            <p:nvPr/>
          </p:nvSpPr>
          <p:spPr>
            <a:xfrm>
              <a:off x="5310272" y="2492349"/>
              <a:ext cx="69544" cy="352968"/>
            </a:xfrm>
            <a:custGeom>
              <a:avLst/>
              <a:gdLst/>
              <a:ahLst/>
              <a:cxnLst/>
              <a:rect l="l" t="t" r="r" b="b"/>
              <a:pathLst>
                <a:path w="1630" h="8273" extrusionOk="0">
                  <a:moveTo>
                    <a:pt x="1515" y="1"/>
                  </a:moveTo>
                  <a:cubicBezTo>
                    <a:pt x="1474" y="1"/>
                    <a:pt x="1435" y="26"/>
                    <a:pt x="1420" y="66"/>
                  </a:cubicBezTo>
                  <a:cubicBezTo>
                    <a:pt x="361" y="2977"/>
                    <a:pt x="9" y="8111"/>
                    <a:pt x="5" y="8162"/>
                  </a:cubicBezTo>
                  <a:cubicBezTo>
                    <a:pt x="1" y="8221"/>
                    <a:pt x="45" y="8269"/>
                    <a:pt x="100" y="8272"/>
                  </a:cubicBezTo>
                  <a:lnTo>
                    <a:pt x="107" y="8272"/>
                  </a:lnTo>
                  <a:cubicBezTo>
                    <a:pt x="159" y="8272"/>
                    <a:pt x="207" y="8232"/>
                    <a:pt x="210" y="8177"/>
                  </a:cubicBezTo>
                  <a:cubicBezTo>
                    <a:pt x="210" y="8125"/>
                    <a:pt x="562" y="3021"/>
                    <a:pt x="1611" y="135"/>
                  </a:cubicBezTo>
                  <a:cubicBezTo>
                    <a:pt x="1629" y="84"/>
                    <a:pt x="1604" y="25"/>
                    <a:pt x="1549" y="7"/>
                  </a:cubicBezTo>
                  <a:cubicBezTo>
                    <a:pt x="1538" y="3"/>
                    <a:pt x="1526"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8"/>
            <p:cNvSpPr/>
            <p:nvPr/>
          </p:nvSpPr>
          <p:spPr>
            <a:xfrm>
              <a:off x="5339240" y="2395246"/>
              <a:ext cx="87677" cy="148602"/>
            </a:xfrm>
            <a:custGeom>
              <a:avLst/>
              <a:gdLst/>
              <a:ahLst/>
              <a:cxnLst/>
              <a:rect l="l" t="t" r="r" b="b"/>
              <a:pathLst>
                <a:path w="2055" h="3483" extrusionOk="0">
                  <a:moveTo>
                    <a:pt x="1753" y="0"/>
                  </a:moveTo>
                  <a:cubicBezTo>
                    <a:pt x="1489" y="0"/>
                    <a:pt x="1086" y="334"/>
                    <a:pt x="682" y="1274"/>
                  </a:cubicBezTo>
                  <a:cubicBezTo>
                    <a:pt x="0" y="2873"/>
                    <a:pt x="455" y="3482"/>
                    <a:pt x="455" y="3482"/>
                  </a:cubicBezTo>
                  <a:cubicBezTo>
                    <a:pt x="1291" y="3141"/>
                    <a:pt x="2055" y="971"/>
                    <a:pt x="2055" y="399"/>
                  </a:cubicBezTo>
                  <a:cubicBezTo>
                    <a:pt x="2055" y="164"/>
                    <a:pt x="1938"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8"/>
            <p:cNvSpPr/>
            <p:nvPr/>
          </p:nvSpPr>
          <p:spPr>
            <a:xfrm>
              <a:off x="5289836" y="2465940"/>
              <a:ext cx="70568" cy="157519"/>
            </a:xfrm>
            <a:custGeom>
              <a:avLst/>
              <a:gdLst/>
              <a:ahLst/>
              <a:cxnLst/>
              <a:rect l="l" t="t" r="r" b="b"/>
              <a:pathLst>
                <a:path w="1654" h="3692" extrusionOk="0">
                  <a:moveTo>
                    <a:pt x="567" y="1"/>
                  </a:moveTo>
                  <a:cubicBezTo>
                    <a:pt x="283" y="1"/>
                    <a:pt x="0" y="469"/>
                    <a:pt x="168" y="1682"/>
                  </a:cubicBezTo>
                  <a:cubicBezTo>
                    <a:pt x="407" y="3406"/>
                    <a:pt x="1114" y="3692"/>
                    <a:pt x="1114" y="3692"/>
                  </a:cubicBezTo>
                  <a:cubicBezTo>
                    <a:pt x="1654" y="2966"/>
                    <a:pt x="1184" y="714"/>
                    <a:pt x="891" y="226"/>
                  </a:cubicBezTo>
                  <a:cubicBezTo>
                    <a:pt x="804" y="82"/>
                    <a:pt x="685"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8"/>
            <p:cNvSpPr/>
            <p:nvPr/>
          </p:nvSpPr>
          <p:spPr>
            <a:xfrm>
              <a:off x="5330494" y="2517649"/>
              <a:ext cx="122875" cy="121467"/>
            </a:xfrm>
            <a:custGeom>
              <a:avLst/>
              <a:gdLst/>
              <a:ahLst/>
              <a:cxnLst/>
              <a:rect l="l" t="t" r="r" b="b"/>
              <a:pathLst>
                <a:path w="2880" h="2847" extrusionOk="0">
                  <a:moveTo>
                    <a:pt x="2503" y="0"/>
                  </a:moveTo>
                  <a:cubicBezTo>
                    <a:pt x="2231" y="0"/>
                    <a:pt x="1787" y="224"/>
                    <a:pt x="1196" y="852"/>
                  </a:cubicBezTo>
                  <a:cubicBezTo>
                    <a:pt x="0" y="2116"/>
                    <a:pt x="220" y="2846"/>
                    <a:pt x="220" y="2846"/>
                  </a:cubicBezTo>
                  <a:cubicBezTo>
                    <a:pt x="1126" y="2813"/>
                    <a:pt x="2585" y="1035"/>
                    <a:pt x="2780" y="500"/>
                  </a:cubicBezTo>
                  <a:cubicBezTo>
                    <a:pt x="2879" y="230"/>
                    <a:pt x="2779" y="0"/>
                    <a:pt x="2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8"/>
            <p:cNvSpPr/>
            <p:nvPr/>
          </p:nvSpPr>
          <p:spPr>
            <a:xfrm>
              <a:off x="5332670" y="2619488"/>
              <a:ext cx="148944" cy="68947"/>
            </a:xfrm>
            <a:custGeom>
              <a:avLst/>
              <a:gdLst/>
              <a:ahLst/>
              <a:cxnLst/>
              <a:rect l="l" t="t" r="r" b="b"/>
              <a:pathLst>
                <a:path w="3491" h="1616" extrusionOk="0">
                  <a:moveTo>
                    <a:pt x="2284" y="1"/>
                  </a:moveTo>
                  <a:cubicBezTo>
                    <a:pt x="956" y="1"/>
                    <a:pt x="0" y="1615"/>
                    <a:pt x="0" y="1615"/>
                  </a:cubicBezTo>
                  <a:cubicBezTo>
                    <a:pt x="15" y="1615"/>
                    <a:pt x="30" y="1615"/>
                    <a:pt x="45" y="1615"/>
                  </a:cubicBezTo>
                  <a:cubicBezTo>
                    <a:pt x="927" y="1615"/>
                    <a:pt x="3490" y="615"/>
                    <a:pt x="2817" y="89"/>
                  </a:cubicBezTo>
                  <a:cubicBezTo>
                    <a:pt x="2634" y="28"/>
                    <a:pt x="2456"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8"/>
            <p:cNvSpPr/>
            <p:nvPr/>
          </p:nvSpPr>
          <p:spPr>
            <a:xfrm>
              <a:off x="5324564" y="2679559"/>
              <a:ext cx="148944" cy="68947"/>
            </a:xfrm>
            <a:custGeom>
              <a:avLst/>
              <a:gdLst/>
              <a:ahLst/>
              <a:cxnLst/>
              <a:rect l="l" t="t" r="r" b="b"/>
              <a:pathLst>
                <a:path w="3491" h="1616" extrusionOk="0">
                  <a:moveTo>
                    <a:pt x="2284" y="1"/>
                  </a:moveTo>
                  <a:cubicBezTo>
                    <a:pt x="955" y="1"/>
                    <a:pt x="0" y="1615"/>
                    <a:pt x="0" y="1615"/>
                  </a:cubicBezTo>
                  <a:cubicBezTo>
                    <a:pt x="15" y="1615"/>
                    <a:pt x="30" y="1616"/>
                    <a:pt x="45" y="1616"/>
                  </a:cubicBezTo>
                  <a:cubicBezTo>
                    <a:pt x="931" y="1616"/>
                    <a:pt x="3490" y="615"/>
                    <a:pt x="2817" y="89"/>
                  </a:cubicBezTo>
                  <a:cubicBezTo>
                    <a:pt x="2634" y="28"/>
                    <a:pt x="2456"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8"/>
            <p:cNvSpPr/>
            <p:nvPr/>
          </p:nvSpPr>
          <p:spPr>
            <a:xfrm>
              <a:off x="5235994" y="2568974"/>
              <a:ext cx="95783" cy="112380"/>
            </a:xfrm>
            <a:custGeom>
              <a:avLst/>
              <a:gdLst/>
              <a:ahLst/>
              <a:cxnLst/>
              <a:rect l="l" t="t" r="r" b="b"/>
              <a:pathLst>
                <a:path w="2245" h="2634" extrusionOk="0">
                  <a:moveTo>
                    <a:pt x="437" y="0"/>
                  </a:moveTo>
                  <a:cubicBezTo>
                    <a:pt x="350" y="0"/>
                    <a:pt x="277" y="46"/>
                    <a:pt x="224" y="150"/>
                  </a:cubicBezTo>
                  <a:cubicBezTo>
                    <a:pt x="0" y="1823"/>
                    <a:pt x="2244" y="2633"/>
                    <a:pt x="2244" y="2633"/>
                  </a:cubicBezTo>
                  <a:cubicBezTo>
                    <a:pt x="2143" y="1913"/>
                    <a:pt x="998" y="0"/>
                    <a:pt x="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8"/>
            <p:cNvSpPr/>
            <p:nvPr/>
          </p:nvSpPr>
          <p:spPr>
            <a:xfrm>
              <a:off x="5229424" y="2646921"/>
              <a:ext cx="95911" cy="112337"/>
            </a:xfrm>
            <a:custGeom>
              <a:avLst/>
              <a:gdLst/>
              <a:ahLst/>
              <a:cxnLst/>
              <a:rect l="l" t="t" r="r" b="b"/>
              <a:pathLst>
                <a:path w="2248" h="2633" extrusionOk="0">
                  <a:moveTo>
                    <a:pt x="437" y="1"/>
                  </a:moveTo>
                  <a:cubicBezTo>
                    <a:pt x="350" y="1"/>
                    <a:pt x="277" y="46"/>
                    <a:pt x="224" y="150"/>
                  </a:cubicBezTo>
                  <a:cubicBezTo>
                    <a:pt x="0" y="1822"/>
                    <a:pt x="2248" y="2632"/>
                    <a:pt x="2248" y="2632"/>
                  </a:cubicBezTo>
                  <a:cubicBezTo>
                    <a:pt x="2144" y="1915"/>
                    <a:pt x="999" y="1"/>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8"/>
            <p:cNvSpPr/>
            <p:nvPr/>
          </p:nvSpPr>
          <p:spPr>
            <a:xfrm>
              <a:off x="5565615" y="2622432"/>
              <a:ext cx="311881" cy="295626"/>
            </a:xfrm>
            <a:custGeom>
              <a:avLst/>
              <a:gdLst/>
              <a:ahLst/>
              <a:cxnLst/>
              <a:rect l="l" t="t" r="r" b="b"/>
              <a:pathLst>
                <a:path w="7310" h="6929" extrusionOk="0">
                  <a:moveTo>
                    <a:pt x="5373" y="1"/>
                  </a:moveTo>
                  <a:cubicBezTo>
                    <a:pt x="4313" y="1"/>
                    <a:pt x="2873" y="714"/>
                    <a:pt x="1831" y="2363"/>
                  </a:cubicBezTo>
                  <a:cubicBezTo>
                    <a:pt x="345" y="4702"/>
                    <a:pt x="0" y="6529"/>
                    <a:pt x="0" y="6529"/>
                  </a:cubicBezTo>
                  <a:lnTo>
                    <a:pt x="3485" y="6928"/>
                  </a:lnTo>
                  <a:lnTo>
                    <a:pt x="3998" y="5729"/>
                  </a:lnTo>
                  <a:lnTo>
                    <a:pt x="5197" y="4416"/>
                  </a:lnTo>
                  <a:cubicBezTo>
                    <a:pt x="6396" y="3104"/>
                    <a:pt x="7309" y="1164"/>
                    <a:pt x="6455" y="365"/>
                  </a:cubicBezTo>
                  <a:cubicBezTo>
                    <a:pt x="6200" y="128"/>
                    <a:pt x="5821" y="1"/>
                    <a:pt x="5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8"/>
            <p:cNvSpPr/>
            <p:nvPr/>
          </p:nvSpPr>
          <p:spPr>
            <a:xfrm>
              <a:off x="5644287" y="2663134"/>
              <a:ext cx="171684" cy="227362"/>
            </a:xfrm>
            <a:custGeom>
              <a:avLst/>
              <a:gdLst/>
              <a:ahLst/>
              <a:cxnLst/>
              <a:rect l="l" t="t" r="r" b="b"/>
              <a:pathLst>
                <a:path w="4024" h="5329" extrusionOk="0">
                  <a:moveTo>
                    <a:pt x="3981" y="0"/>
                  </a:moveTo>
                  <a:cubicBezTo>
                    <a:pt x="3974" y="0"/>
                    <a:pt x="3967" y="3"/>
                    <a:pt x="3961" y="8"/>
                  </a:cubicBezTo>
                  <a:cubicBezTo>
                    <a:pt x="3932" y="27"/>
                    <a:pt x="1138" y="1937"/>
                    <a:pt x="4" y="5278"/>
                  </a:cubicBezTo>
                  <a:cubicBezTo>
                    <a:pt x="1" y="5296"/>
                    <a:pt x="9" y="5318"/>
                    <a:pt x="31" y="5325"/>
                  </a:cubicBezTo>
                  <a:cubicBezTo>
                    <a:pt x="34" y="5329"/>
                    <a:pt x="38" y="5329"/>
                    <a:pt x="41" y="5329"/>
                  </a:cubicBezTo>
                  <a:cubicBezTo>
                    <a:pt x="56" y="5329"/>
                    <a:pt x="75" y="5318"/>
                    <a:pt x="78" y="5303"/>
                  </a:cubicBezTo>
                  <a:cubicBezTo>
                    <a:pt x="1204" y="1985"/>
                    <a:pt x="3976" y="89"/>
                    <a:pt x="4002" y="71"/>
                  </a:cubicBezTo>
                  <a:cubicBezTo>
                    <a:pt x="4020" y="60"/>
                    <a:pt x="4024" y="34"/>
                    <a:pt x="4013" y="16"/>
                  </a:cubicBezTo>
                  <a:cubicBezTo>
                    <a:pt x="4006" y="7"/>
                    <a:pt x="3994" y="0"/>
                    <a:pt x="3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8"/>
            <p:cNvSpPr/>
            <p:nvPr/>
          </p:nvSpPr>
          <p:spPr>
            <a:xfrm>
              <a:off x="5366460" y="2461631"/>
              <a:ext cx="201251" cy="399003"/>
            </a:xfrm>
            <a:custGeom>
              <a:avLst/>
              <a:gdLst/>
              <a:ahLst/>
              <a:cxnLst/>
              <a:rect l="l" t="t" r="r" b="b"/>
              <a:pathLst>
                <a:path w="4717" h="9352" extrusionOk="0">
                  <a:moveTo>
                    <a:pt x="4624" y="1"/>
                  </a:moveTo>
                  <a:lnTo>
                    <a:pt x="0" y="9304"/>
                  </a:lnTo>
                  <a:lnTo>
                    <a:pt x="92" y="9351"/>
                  </a:lnTo>
                  <a:lnTo>
                    <a:pt x="4717" y="45"/>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8"/>
            <p:cNvSpPr/>
            <p:nvPr/>
          </p:nvSpPr>
          <p:spPr>
            <a:xfrm>
              <a:off x="5439074" y="2452885"/>
              <a:ext cx="70611" cy="148517"/>
            </a:xfrm>
            <a:custGeom>
              <a:avLst/>
              <a:gdLst/>
              <a:ahLst/>
              <a:cxnLst/>
              <a:rect l="l" t="t" r="r" b="b"/>
              <a:pathLst>
                <a:path w="1655" h="3481" extrusionOk="0">
                  <a:moveTo>
                    <a:pt x="172" y="1"/>
                  </a:moveTo>
                  <a:cubicBezTo>
                    <a:pt x="1" y="1541"/>
                    <a:pt x="1255" y="3480"/>
                    <a:pt x="1255" y="3480"/>
                  </a:cubicBezTo>
                  <a:cubicBezTo>
                    <a:pt x="1654" y="1255"/>
                    <a:pt x="172"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8"/>
            <p:cNvSpPr/>
            <p:nvPr/>
          </p:nvSpPr>
          <p:spPr>
            <a:xfrm>
              <a:off x="5549829" y="2354800"/>
              <a:ext cx="81064" cy="135205"/>
            </a:xfrm>
            <a:custGeom>
              <a:avLst/>
              <a:gdLst/>
              <a:ahLst/>
              <a:cxnLst/>
              <a:rect l="l" t="t" r="r" b="b"/>
              <a:pathLst>
                <a:path w="1900" h="3169" extrusionOk="0">
                  <a:moveTo>
                    <a:pt x="1805" y="0"/>
                  </a:moveTo>
                  <a:lnTo>
                    <a:pt x="1805" y="0"/>
                  </a:lnTo>
                  <a:cubicBezTo>
                    <a:pt x="561" y="929"/>
                    <a:pt x="1" y="3168"/>
                    <a:pt x="1" y="3168"/>
                  </a:cubicBezTo>
                  <a:cubicBezTo>
                    <a:pt x="1900" y="1941"/>
                    <a:pt x="1805"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8"/>
            <p:cNvSpPr/>
            <p:nvPr/>
          </p:nvSpPr>
          <p:spPr>
            <a:xfrm>
              <a:off x="5409806" y="2516070"/>
              <a:ext cx="70781" cy="148688"/>
            </a:xfrm>
            <a:custGeom>
              <a:avLst/>
              <a:gdLst/>
              <a:ahLst/>
              <a:cxnLst/>
              <a:rect l="l" t="t" r="r" b="b"/>
              <a:pathLst>
                <a:path w="1659" h="3485" extrusionOk="0">
                  <a:moveTo>
                    <a:pt x="173" y="1"/>
                  </a:moveTo>
                  <a:lnTo>
                    <a:pt x="173" y="1"/>
                  </a:lnTo>
                  <a:cubicBezTo>
                    <a:pt x="0" y="1544"/>
                    <a:pt x="1259" y="3485"/>
                    <a:pt x="1259" y="3485"/>
                  </a:cubicBezTo>
                  <a:cubicBezTo>
                    <a:pt x="1658" y="1259"/>
                    <a:pt x="173"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8"/>
            <p:cNvSpPr/>
            <p:nvPr/>
          </p:nvSpPr>
          <p:spPr>
            <a:xfrm>
              <a:off x="5518685" y="2519867"/>
              <a:ext cx="150863" cy="44756"/>
            </a:xfrm>
            <a:custGeom>
              <a:avLst/>
              <a:gdLst/>
              <a:ahLst/>
              <a:cxnLst/>
              <a:rect l="l" t="t" r="r" b="b"/>
              <a:pathLst>
                <a:path w="3536" h="1049" extrusionOk="0">
                  <a:moveTo>
                    <a:pt x="3069" y="0"/>
                  </a:moveTo>
                  <a:cubicBezTo>
                    <a:pt x="1629" y="0"/>
                    <a:pt x="0" y="935"/>
                    <a:pt x="0" y="935"/>
                  </a:cubicBezTo>
                  <a:cubicBezTo>
                    <a:pt x="340" y="1015"/>
                    <a:pt x="659" y="1049"/>
                    <a:pt x="956" y="1049"/>
                  </a:cubicBezTo>
                  <a:cubicBezTo>
                    <a:pt x="2581" y="1049"/>
                    <a:pt x="3535" y="37"/>
                    <a:pt x="3535" y="37"/>
                  </a:cubicBezTo>
                  <a:cubicBezTo>
                    <a:pt x="3384" y="12"/>
                    <a:pt x="3228" y="0"/>
                    <a:pt x="3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8"/>
            <p:cNvSpPr/>
            <p:nvPr/>
          </p:nvSpPr>
          <p:spPr>
            <a:xfrm>
              <a:off x="5469877" y="2625461"/>
              <a:ext cx="150863" cy="44756"/>
            </a:xfrm>
            <a:custGeom>
              <a:avLst/>
              <a:gdLst/>
              <a:ahLst/>
              <a:cxnLst/>
              <a:rect l="l" t="t" r="r" b="b"/>
              <a:pathLst>
                <a:path w="3536" h="1049" extrusionOk="0">
                  <a:moveTo>
                    <a:pt x="3070" y="0"/>
                  </a:moveTo>
                  <a:cubicBezTo>
                    <a:pt x="1630" y="0"/>
                    <a:pt x="0" y="935"/>
                    <a:pt x="0" y="935"/>
                  </a:cubicBezTo>
                  <a:cubicBezTo>
                    <a:pt x="341" y="1015"/>
                    <a:pt x="661" y="1049"/>
                    <a:pt x="958" y="1049"/>
                  </a:cubicBezTo>
                  <a:cubicBezTo>
                    <a:pt x="2584" y="1049"/>
                    <a:pt x="3535" y="37"/>
                    <a:pt x="3535" y="37"/>
                  </a:cubicBezTo>
                  <a:cubicBezTo>
                    <a:pt x="3384" y="12"/>
                    <a:pt x="3228" y="0"/>
                    <a:pt x="3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8"/>
            <p:cNvSpPr/>
            <p:nvPr/>
          </p:nvSpPr>
          <p:spPr>
            <a:xfrm>
              <a:off x="5380539" y="2581944"/>
              <a:ext cx="70781" cy="148560"/>
            </a:xfrm>
            <a:custGeom>
              <a:avLst/>
              <a:gdLst/>
              <a:ahLst/>
              <a:cxnLst/>
              <a:rect l="l" t="t" r="r" b="b"/>
              <a:pathLst>
                <a:path w="1659" h="3482" extrusionOk="0">
                  <a:moveTo>
                    <a:pt x="173" y="0"/>
                  </a:moveTo>
                  <a:cubicBezTo>
                    <a:pt x="1" y="1541"/>
                    <a:pt x="1258" y="3481"/>
                    <a:pt x="1258" y="3481"/>
                  </a:cubicBezTo>
                  <a:cubicBezTo>
                    <a:pt x="1659" y="1255"/>
                    <a:pt x="173" y="1"/>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8"/>
            <p:cNvSpPr/>
            <p:nvPr/>
          </p:nvSpPr>
          <p:spPr>
            <a:xfrm>
              <a:off x="5459382" y="2404077"/>
              <a:ext cx="64979" cy="143013"/>
            </a:xfrm>
            <a:custGeom>
              <a:avLst/>
              <a:gdLst/>
              <a:ahLst/>
              <a:cxnLst/>
              <a:rect l="l" t="t" r="r" b="b"/>
              <a:pathLst>
                <a:path w="1523" h="3352" extrusionOk="0">
                  <a:moveTo>
                    <a:pt x="647" y="1"/>
                  </a:moveTo>
                  <a:lnTo>
                    <a:pt x="647" y="1"/>
                  </a:lnTo>
                  <a:cubicBezTo>
                    <a:pt x="1" y="1522"/>
                    <a:pt x="1483" y="3352"/>
                    <a:pt x="1483" y="3352"/>
                  </a:cubicBezTo>
                  <a:cubicBezTo>
                    <a:pt x="1483" y="3352"/>
                    <a:pt x="1522" y="1145"/>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8"/>
            <p:cNvSpPr/>
            <p:nvPr/>
          </p:nvSpPr>
          <p:spPr>
            <a:xfrm>
              <a:off x="5544496" y="2457749"/>
              <a:ext cx="136784" cy="57811"/>
            </a:xfrm>
            <a:custGeom>
              <a:avLst/>
              <a:gdLst/>
              <a:ahLst/>
              <a:cxnLst/>
              <a:rect l="l" t="t" r="r" b="b"/>
              <a:pathLst>
                <a:path w="3206" h="1355" extrusionOk="0">
                  <a:moveTo>
                    <a:pt x="3206" y="0"/>
                  </a:moveTo>
                  <a:cubicBezTo>
                    <a:pt x="3206" y="0"/>
                    <a:pt x="1013" y="261"/>
                    <a:pt x="1" y="1283"/>
                  </a:cubicBezTo>
                  <a:cubicBezTo>
                    <a:pt x="180" y="1332"/>
                    <a:pt x="360" y="1354"/>
                    <a:pt x="538" y="1354"/>
                  </a:cubicBezTo>
                  <a:cubicBezTo>
                    <a:pt x="1938" y="1354"/>
                    <a:pt x="3206" y="0"/>
                    <a:pt x="3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8"/>
            <p:cNvSpPr/>
            <p:nvPr/>
          </p:nvSpPr>
          <p:spPr>
            <a:xfrm>
              <a:off x="5497097" y="2579683"/>
              <a:ext cx="145530" cy="34431"/>
            </a:xfrm>
            <a:custGeom>
              <a:avLst/>
              <a:gdLst/>
              <a:ahLst/>
              <a:cxnLst/>
              <a:rect l="l" t="t" r="r" b="b"/>
              <a:pathLst>
                <a:path w="3411" h="807" extrusionOk="0">
                  <a:moveTo>
                    <a:pt x="2576" y="0"/>
                  </a:moveTo>
                  <a:cubicBezTo>
                    <a:pt x="1828" y="0"/>
                    <a:pt x="736" y="91"/>
                    <a:pt x="0" y="552"/>
                  </a:cubicBezTo>
                  <a:cubicBezTo>
                    <a:pt x="338" y="736"/>
                    <a:pt x="703" y="806"/>
                    <a:pt x="1064" y="806"/>
                  </a:cubicBezTo>
                  <a:cubicBezTo>
                    <a:pt x="2257" y="806"/>
                    <a:pt x="3410" y="39"/>
                    <a:pt x="3410" y="39"/>
                  </a:cubicBezTo>
                  <a:cubicBezTo>
                    <a:pt x="3410" y="39"/>
                    <a:pt x="3067" y="0"/>
                    <a:pt x="2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8"/>
            <p:cNvSpPr/>
            <p:nvPr/>
          </p:nvSpPr>
          <p:spPr>
            <a:xfrm>
              <a:off x="5496628" y="2355440"/>
              <a:ext cx="60115" cy="147706"/>
            </a:xfrm>
            <a:custGeom>
              <a:avLst/>
              <a:gdLst/>
              <a:ahLst/>
              <a:cxnLst/>
              <a:rect l="l" t="t" r="r" b="b"/>
              <a:pathLst>
                <a:path w="1409" h="3462" extrusionOk="0">
                  <a:moveTo>
                    <a:pt x="727" y="0"/>
                  </a:moveTo>
                  <a:lnTo>
                    <a:pt x="727" y="0"/>
                  </a:lnTo>
                  <a:cubicBezTo>
                    <a:pt x="1" y="1676"/>
                    <a:pt x="1145" y="3461"/>
                    <a:pt x="1145" y="3461"/>
                  </a:cubicBezTo>
                  <a:cubicBezTo>
                    <a:pt x="1145" y="3461"/>
                    <a:pt x="1409" y="1027"/>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8"/>
            <p:cNvSpPr/>
            <p:nvPr/>
          </p:nvSpPr>
          <p:spPr>
            <a:xfrm>
              <a:off x="5061541" y="2703153"/>
              <a:ext cx="623506" cy="178468"/>
            </a:xfrm>
            <a:custGeom>
              <a:avLst/>
              <a:gdLst/>
              <a:ahLst/>
              <a:cxnLst/>
              <a:rect l="l" t="t" r="r" b="b"/>
              <a:pathLst>
                <a:path w="14614" h="4183" extrusionOk="0">
                  <a:moveTo>
                    <a:pt x="9059" y="1"/>
                  </a:moveTo>
                  <a:cubicBezTo>
                    <a:pt x="8148" y="1"/>
                    <a:pt x="7478" y="757"/>
                    <a:pt x="7478" y="757"/>
                  </a:cubicBezTo>
                  <a:cubicBezTo>
                    <a:pt x="6884" y="371"/>
                    <a:pt x="6364" y="228"/>
                    <a:pt x="5919" y="228"/>
                  </a:cubicBezTo>
                  <a:cubicBezTo>
                    <a:pt x="4654" y="228"/>
                    <a:pt x="3998" y="1384"/>
                    <a:pt x="3998" y="1384"/>
                  </a:cubicBezTo>
                  <a:cubicBezTo>
                    <a:pt x="3746" y="1297"/>
                    <a:pt x="3526" y="1260"/>
                    <a:pt x="3334" y="1260"/>
                  </a:cubicBezTo>
                  <a:cubicBezTo>
                    <a:pt x="2260" y="1260"/>
                    <a:pt x="2055" y="2411"/>
                    <a:pt x="2055" y="2411"/>
                  </a:cubicBezTo>
                  <a:cubicBezTo>
                    <a:pt x="228" y="2411"/>
                    <a:pt x="0" y="4182"/>
                    <a:pt x="0" y="4182"/>
                  </a:cubicBezTo>
                  <a:lnTo>
                    <a:pt x="14614" y="3896"/>
                  </a:lnTo>
                  <a:cubicBezTo>
                    <a:pt x="14500" y="2273"/>
                    <a:pt x="13572" y="2011"/>
                    <a:pt x="12985" y="2011"/>
                  </a:cubicBezTo>
                  <a:cubicBezTo>
                    <a:pt x="12705" y="2011"/>
                    <a:pt x="12502" y="2070"/>
                    <a:pt x="12502" y="2070"/>
                  </a:cubicBezTo>
                  <a:cubicBezTo>
                    <a:pt x="12382" y="1082"/>
                    <a:pt x="11886" y="846"/>
                    <a:pt x="11441" y="846"/>
                  </a:cubicBezTo>
                  <a:cubicBezTo>
                    <a:pt x="11037" y="846"/>
                    <a:pt x="10676" y="1040"/>
                    <a:pt x="10676" y="1040"/>
                  </a:cubicBezTo>
                  <a:cubicBezTo>
                    <a:pt x="10676" y="1040"/>
                    <a:pt x="10676" y="412"/>
                    <a:pt x="9535" y="72"/>
                  </a:cubicBezTo>
                  <a:cubicBezTo>
                    <a:pt x="9371" y="22"/>
                    <a:pt x="9212" y="1"/>
                    <a:pt x="9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8"/>
            <p:cNvSpPr/>
            <p:nvPr/>
          </p:nvSpPr>
          <p:spPr>
            <a:xfrm>
              <a:off x="5217350" y="2606134"/>
              <a:ext cx="369692" cy="285173"/>
            </a:xfrm>
            <a:custGeom>
              <a:avLst/>
              <a:gdLst/>
              <a:ahLst/>
              <a:cxnLst/>
              <a:rect l="l" t="t" r="r" b="b"/>
              <a:pathLst>
                <a:path w="8665" h="6684" extrusionOk="0">
                  <a:moveTo>
                    <a:pt x="7834" y="0"/>
                  </a:moveTo>
                  <a:cubicBezTo>
                    <a:pt x="7614" y="0"/>
                    <a:pt x="7346" y="101"/>
                    <a:pt x="7024" y="347"/>
                  </a:cubicBezTo>
                  <a:cubicBezTo>
                    <a:pt x="6015" y="1114"/>
                    <a:pt x="6015" y="1924"/>
                    <a:pt x="5498" y="1924"/>
                  </a:cubicBezTo>
                  <a:cubicBezTo>
                    <a:pt x="5400" y="1924"/>
                    <a:pt x="5284" y="1895"/>
                    <a:pt x="5139" y="1832"/>
                  </a:cubicBezTo>
                  <a:cubicBezTo>
                    <a:pt x="4952" y="1750"/>
                    <a:pt x="4769" y="1711"/>
                    <a:pt x="4591" y="1711"/>
                  </a:cubicBezTo>
                  <a:cubicBezTo>
                    <a:pt x="3896" y="1711"/>
                    <a:pt x="3290" y="2304"/>
                    <a:pt x="2971" y="3258"/>
                  </a:cubicBezTo>
                  <a:cubicBezTo>
                    <a:pt x="2571" y="4458"/>
                    <a:pt x="2227" y="5026"/>
                    <a:pt x="1314" y="5026"/>
                  </a:cubicBezTo>
                  <a:cubicBezTo>
                    <a:pt x="401" y="5026"/>
                    <a:pt x="1" y="6111"/>
                    <a:pt x="1" y="6111"/>
                  </a:cubicBezTo>
                  <a:lnTo>
                    <a:pt x="6682" y="6683"/>
                  </a:lnTo>
                  <a:lnTo>
                    <a:pt x="7251" y="6056"/>
                  </a:lnTo>
                  <a:cubicBezTo>
                    <a:pt x="7537" y="5143"/>
                    <a:pt x="6968" y="4857"/>
                    <a:pt x="7596" y="4058"/>
                  </a:cubicBezTo>
                  <a:cubicBezTo>
                    <a:pt x="8222" y="3258"/>
                    <a:pt x="8564" y="2232"/>
                    <a:pt x="8622" y="1374"/>
                  </a:cubicBezTo>
                  <a:cubicBezTo>
                    <a:pt x="8665" y="749"/>
                    <a:pt x="8431" y="0"/>
                    <a:pt x="7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8"/>
            <p:cNvSpPr/>
            <p:nvPr/>
          </p:nvSpPr>
          <p:spPr>
            <a:xfrm>
              <a:off x="5356263" y="2638260"/>
              <a:ext cx="197368" cy="243020"/>
            </a:xfrm>
            <a:custGeom>
              <a:avLst/>
              <a:gdLst/>
              <a:ahLst/>
              <a:cxnLst/>
              <a:rect l="l" t="t" r="r" b="b"/>
              <a:pathLst>
                <a:path w="4626" h="5696" extrusionOk="0">
                  <a:moveTo>
                    <a:pt x="4565" y="1"/>
                  </a:moveTo>
                  <a:cubicBezTo>
                    <a:pt x="4545" y="1"/>
                    <a:pt x="4527" y="12"/>
                    <a:pt x="4519" y="30"/>
                  </a:cubicBezTo>
                  <a:cubicBezTo>
                    <a:pt x="4511" y="49"/>
                    <a:pt x="3712" y="1911"/>
                    <a:pt x="2594" y="2806"/>
                  </a:cubicBezTo>
                  <a:cubicBezTo>
                    <a:pt x="1461" y="3715"/>
                    <a:pt x="31" y="5597"/>
                    <a:pt x="16" y="5615"/>
                  </a:cubicBezTo>
                  <a:cubicBezTo>
                    <a:pt x="1" y="5637"/>
                    <a:pt x="5" y="5670"/>
                    <a:pt x="27" y="5685"/>
                  </a:cubicBezTo>
                  <a:cubicBezTo>
                    <a:pt x="34" y="5692"/>
                    <a:pt x="45" y="5695"/>
                    <a:pt x="56" y="5695"/>
                  </a:cubicBezTo>
                  <a:cubicBezTo>
                    <a:pt x="71" y="5695"/>
                    <a:pt x="85" y="5688"/>
                    <a:pt x="97" y="5673"/>
                  </a:cubicBezTo>
                  <a:cubicBezTo>
                    <a:pt x="111" y="5655"/>
                    <a:pt x="1534" y="3785"/>
                    <a:pt x="2656" y="2887"/>
                  </a:cubicBezTo>
                  <a:cubicBezTo>
                    <a:pt x="3797" y="1977"/>
                    <a:pt x="4607" y="89"/>
                    <a:pt x="4614" y="71"/>
                  </a:cubicBezTo>
                  <a:cubicBezTo>
                    <a:pt x="4626" y="45"/>
                    <a:pt x="4611" y="16"/>
                    <a:pt x="4585" y="5"/>
                  </a:cubicBezTo>
                  <a:cubicBezTo>
                    <a:pt x="4579" y="2"/>
                    <a:pt x="4572" y="1"/>
                    <a:pt x="4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8"/>
            <p:cNvSpPr/>
            <p:nvPr/>
          </p:nvSpPr>
          <p:spPr>
            <a:xfrm>
              <a:off x="4961750" y="2854653"/>
              <a:ext cx="625981" cy="886621"/>
            </a:xfrm>
            <a:custGeom>
              <a:avLst/>
              <a:gdLst/>
              <a:ahLst/>
              <a:cxnLst/>
              <a:rect l="l" t="t" r="r" b="b"/>
              <a:pathLst>
                <a:path w="14672" h="20781" extrusionOk="0">
                  <a:moveTo>
                    <a:pt x="2794" y="0"/>
                  </a:moveTo>
                  <a:lnTo>
                    <a:pt x="1540" y="59"/>
                  </a:lnTo>
                  <a:cubicBezTo>
                    <a:pt x="1540" y="59"/>
                    <a:pt x="0" y="2113"/>
                    <a:pt x="56" y="5995"/>
                  </a:cubicBezTo>
                  <a:cubicBezTo>
                    <a:pt x="114" y="9879"/>
                    <a:pt x="0" y="20781"/>
                    <a:pt x="0" y="20781"/>
                  </a:cubicBezTo>
                  <a:lnTo>
                    <a:pt x="14672" y="20781"/>
                  </a:lnTo>
                  <a:lnTo>
                    <a:pt x="14672" y="59"/>
                  </a:lnTo>
                  <a:lnTo>
                    <a:pt x="2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8"/>
            <p:cNvSpPr/>
            <p:nvPr/>
          </p:nvSpPr>
          <p:spPr>
            <a:xfrm>
              <a:off x="4769293" y="3680332"/>
              <a:ext cx="1183740" cy="277749"/>
            </a:xfrm>
            <a:custGeom>
              <a:avLst/>
              <a:gdLst/>
              <a:ahLst/>
              <a:cxnLst/>
              <a:rect l="l" t="t" r="r" b="b"/>
              <a:pathLst>
                <a:path w="27745" h="6510" extrusionOk="0">
                  <a:moveTo>
                    <a:pt x="11156" y="1"/>
                  </a:moveTo>
                  <a:cubicBezTo>
                    <a:pt x="10570" y="1"/>
                    <a:pt x="8734" y="20"/>
                    <a:pt x="5706" y="229"/>
                  </a:cubicBezTo>
                  <a:cubicBezTo>
                    <a:pt x="1600" y="515"/>
                    <a:pt x="1" y="6510"/>
                    <a:pt x="1" y="6510"/>
                  </a:cubicBezTo>
                  <a:lnTo>
                    <a:pt x="27573" y="6510"/>
                  </a:lnTo>
                  <a:cubicBezTo>
                    <a:pt x="27745" y="515"/>
                    <a:pt x="24720" y="2"/>
                    <a:pt x="24720" y="2"/>
                  </a:cubicBezTo>
                  <a:lnTo>
                    <a:pt x="11361" y="2"/>
                  </a:lnTo>
                  <a:cubicBezTo>
                    <a:pt x="11361" y="2"/>
                    <a:pt x="11292" y="1"/>
                    <a:pt x="11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8"/>
            <p:cNvSpPr/>
            <p:nvPr/>
          </p:nvSpPr>
          <p:spPr>
            <a:xfrm>
              <a:off x="5543728" y="2857170"/>
              <a:ext cx="479853" cy="1100928"/>
            </a:xfrm>
            <a:custGeom>
              <a:avLst/>
              <a:gdLst/>
              <a:ahLst/>
              <a:cxnLst/>
              <a:rect l="l" t="t" r="r" b="b"/>
              <a:pathLst>
                <a:path w="11247" h="25804" extrusionOk="0">
                  <a:moveTo>
                    <a:pt x="114" y="0"/>
                  </a:moveTo>
                  <a:lnTo>
                    <a:pt x="0" y="25804"/>
                  </a:lnTo>
                  <a:lnTo>
                    <a:pt x="9421" y="25804"/>
                  </a:lnTo>
                  <a:cubicBezTo>
                    <a:pt x="11247" y="22834"/>
                    <a:pt x="10793" y="18096"/>
                    <a:pt x="6968" y="11587"/>
                  </a:cubicBezTo>
                  <a:cubicBezTo>
                    <a:pt x="7880" y="2171"/>
                    <a:pt x="4624" y="0"/>
                    <a:pt x="4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0" name="Google Shape;4420;p48"/>
            <p:cNvSpPr/>
            <p:nvPr/>
          </p:nvSpPr>
          <p:spPr>
            <a:xfrm>
              <a:off x="5183133" y="3310220"/>
              <a:ext cx="414277" cy="638098"/>
            </a:xfrm>
            <a:custGeom>
              <a:avLst/>
              <a:gdLst/>
              <a:ahLst/>
              <a:cxnLst/>
              <a:rect l="l" t="t" r="r" b="b"/>
              <a:pathLst>
                <a:path w="9710" h="14956" extrusionOk="0">
                  <a:moveTo>
                    <a:pt x="7653" y="0"/>
                  </a:moveTo>
                  <a:lnTo>
                    <a:pt x="1547" y="4452"/>
                  </a:lnTo>
                  <a:lnTo>
                    <a:pt x="1661" y="8677"/>
                  </a:lnTo>
                  <a:cubicBezTo>
                    <a:pt x="1661" y="8677"/>
                    <a:pt x="290" y="10217"/>
                    <a:pt x="117" y="11874"/>
                  </a:cubicBezTo>
                  <a:cubicBezTo>
                    <a:pt x="0" y="13015"/>
                    <a:pt x="855" y="14895"/>
                    <a:pt x="3429" y="14954"/>
                  </a:cubicBezTo>
                  <a:cubicBezTo>
                    <a:pt x="3457" y="14955"/>
                    <a:pt x="3486" y="14955"/>
                    <a:pt x="3514" y="14955"/>
                  </a:cubicBezTo>
                  <a:cubicBezTo>
                    <a:pt x="5948" y="14955"/>
                    <a:pt x="8635" y="12468"/>
                    <a:pt x="9483" y="9648"/>
                  </a:cubicBezTo>
                  <a:cubicBezTo>
                    <a:pt x="9710" y="4452"/>
                    <a:pt x="9710" y="342"/>
                    <a:pt x="9710" y="342"/>
                  </a:cubicBezTo>
                  <a:lnTo>
                    <a:pt x="7653" y="0"/>
                  </a:ln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8"/>
            <p:cNvSpPr/>
            <p:nvPr/>
          </p:nvSpPr>
          <p:spPr>
            <a:xfrm>
              <a:off x="5249134" y="3375112"/>
              <a:ext cx="307615" cy="254283"/>
            </a:xfrm>
            <a:custGeom>
              <a:avLst/>
              <a:gdLst/>
              <a:ahLst/>
              <a:cxnLst/>
              <a:rect l="l" t="t" r="r" b="b"/>
              <a:pathLst>
                <a:path w="7210" h="5960" extrusionOk="0">
                  <a:moveTo>
                    <a:pt x="7210" y="1"/>
                  </a:moveTo>
                  <a:lnTo>
                    <a:pt x="616" y="2480"/>
                  </a:lnTo>
                  <a:lnTo>
                    <a:pt x="0" y="2931"/>
                  </a:lnTo>
                  <a:lnTo>
                    <a:pt x="81" y="5960"/>
                  </a:lnTo>
                  <a:cubicBezTo>
                    <a:pt x="2912" y="5330"/>
                    <a:pt x="4753" y="3829"/>
                    <a:pt x="5878" y="2550"/>
                  </a:cubicBezTo>
                  <a:cubicBezTo>
                    <a:pt x="7019" y="1255"/>
                    <a:pt x="7210" y="1"/>
                    <a:pt x="7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8"/>
            <p:cNvSpPr/>
            <p:nvPr/>
          </p:nvSpPr>
          <p:spPr>
            <a:xfrm>
              <a:off x="4998185" y="2898597"/>
              <a:ext cx="590654" cy="660198"/>
            </a:xfrm>
            <a:custGeom>
              <a:avLst/>
              <a:gdLst/>
              <a:ahLst/>
              <a:cxnLst/>
              <a:rect l="l" t="t" r="r" b="b"/>
              <a:pathLst>
                <a:path w="13844" h="15474" extrusionOk="0">
                  <a:moveTo>
                    <a:pt x="1771" y="1"/>
                  </a:moveTo>
                  <a:cubicBezTo>
                    <a:pt x="1771" y="1"/>
                    <a:pt x="114" y="1428"/>
                    <a:pt x="60" y="6106"/>
                  </a:cubicBezTo>
                  <a:cubicBezTo>
                    <a:pt x="1" y="10730"/>
                    <a:pt x="1328" y="14005"/>
                    <a:pt x="3254" y="15013"/>
                  </a:cubicBezTo>
                  <a:cubicBezTo>
                    <a:pt x="3845" y="15323"/>
                    <a:pt x="4618" y="15474"/>
                    <a:pt x="5477" y="15474"/>
                  </a:cubicBezTo>
                  <a:cubicBezTo>
                    <a:pt x="8263" y="15474"/>
                    <a:pt x="11957" y="13885"/>
                    <a:pt x="13330" y="10961"/>
                  </a:cubicBezTo>
                  <a:cubicBezTo>
                    <a:pt x="13843" y="6422"/>
                    <a:pt x="12989" y="1626"/>
                    <a:pt x="12989" y="1626"/>
                  </a:cubicBezTo>
                  <a:lnTo>
                    <a:pt x="1771" y="1"/>
                  </a:ln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8"/>
            <p:cNvSpPr/>
            <p:nvPr/>
          </p:nvSpPr>
          <p:spPr>
            <a:xfrm>
              <a:off x="5054203" y="2857170"/>
              <a:ext cx="535872" cy="307401"/>
            </a:xfrm>
            <a:custGeom>
              <a:avLst/>
              <a:gdLst/>
              <a:ahLst/>
              <a:cxnLst/>
              <a:rect l="l" t="t" r="r" b="b"/>
              <a:pathLst>
                <a:path w="12560" h="7205" extrusionOk="0">
                  <a:moveTo>
                    <a:pt x="1" y="0"/>
                  </a:moveTo>
                  <a:lnTo>
                    <a:pt x="172" y="572"/>
                  </a:lnTo>
                  <a:cubicBezTo>
                    <a:pt x="172" y="572"/>
                    <a:pt x="3003" y="7205"/>
                    <a:pt x="8956" y="7205"/>
                  </a:cubicBezTo>
                  <a:cubicBezTo>
                    <a:pt x="9923" y="7205"/>
                    <a:pt x="10972" y="7030"/>
                    <a:pt x="12105" y="6623"/>
                  </a:cubicBezTo>
                  <a:lnTo>
                    <a:pt x="12559" y="6337"/>
                  </a:lnTo>
                  <a:lnTo>
                    <a:pt x="12388" y="1826"/>
                  </a:lnTo>
                  <a:lnTo>
                    <a:pt x="12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8"/>
            <p:cNvSpPr/>
            <p:nvPr/>
          </p:nvSpPr>
          <p:spPr>
            <a:xfrm>
              <a:off x="5535409" y="3132268"/>
              <a:ext cx="165498" cy="220322"/>
            </a:xfrm>
            <a:custGeom>
              <a:avLst/>
              <a:gdLst/>
              <a:ahLst/>
              <a:cxnLst/>
              <a:rect l="l" t="t" r="r" b="b"/>
              <a:pathLst>
                <a:path w="3879" h="5164" extrusionOk="0">
                  <a:moveTo>
                    <a:pt x="1553" y="0"/>
                  </a:moveTo>
                  <a:cubicBezTo>
                    <a:pt x="1055" y="0"/>
                    <a:pt x="533" y="167"/>
                    <a:pt x="82" y="515"/>
                  </a:cubicBezTo>
                  <a:lnTo>
                    <a:pt x="1" y="5161"/>
                  </a:lnTo>
                  <a:cubicBezTo>
                    <a:pt x="1" y="5161"/>
                    <a:pt x="36" y="5163"/>
                    <a:pt x="99" y="5163"/>
                  </a:cubicBezTo>
                  <a:cubicBezTo>
                    <a:pt x="587" y="5163"/>
                    <a:pt x="2761" y="5036"/>
                    <a:pt x="3382" y="2811"/>
                  </a:cubicBezTo>
                  <a:cubicBezTo>
                    <a:pt x="3879" y="1021"/>
                    <a:pt x="2789" y="0"/>
                    <a:pt x="1553" y="0"/>
                  </a:cubicBez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8"/>
            <p:cNvSpPr/>
            <p:nvPr/>
          </p:nvSpPr>
          <p:spPr>
            <a:xfrm>
              <a:off x="5560922" y="3184191"/>
              <a:ext cx="89554" cy="104188"/>
            </a:xfrm>
            <a:custGeom>
              <a:avLst/>
              <a:gdLst/>
              <a:ahLst/>
              <a:cxnLst/>
              <a:rect l="l" t="t" r="r" b="b"/>
              <a:pathLst>
                <a:path w="2099" h="2442" extrusionOk="0">
                  <a:moveTo>
                    <a:pt x="1402" y="1"/>
                  </a:moveTo>
                  <a:cubicBezTo>
                    <a:pt x="1171" y="1"/>
                    <a:pt x="964" y="65"/>
                    <a:pt x="782" y="193"/>
                  </a:cubicBezTo>
                  <a:cubicBezTo>
                    <a:pt x="8" y="732"/>
                    <a:pt x="0" y="2225"/>
                    <a:pt x="0" y="2291"/>
                  </a:cubicBezTo>
                  <a:cubicBezTo>
                    <a:pt x="0" y="2375"/>
                    <a:pt x="71" y="2441"/>
                    <a:pt x="151" y="2441"/>
                  </a:cubicBezTo>
                  <a:lnTo>
                    <a:pt x="154" y="2441"/>
                  </a:lnTo>
                  <a:cubicBezTo>
                    <a:pt x="235" y="2441"/>
                    <a:pt x="305" y="2372"/>
                    <a:pt x="305" y="2291"/>
                  </a:cubicBezTo>
                  <a:cubicBezTo>
                    <a:pt x="305" y="2276"/>
                    <a:pt x="308" y="890"/>
                    <a:pt x="954" y="443"/>
                  </a:cubicBezTo>
                  <a:cubicBezTo>
                    <a:pt x="1085" y="351"/>
                    <a:pt x="1233" y="306"/>
                    <a:pt x="1401" y="306"/>
                  </a:cubicBezTo>
                  <a:cubicBezTo>
                    <a:pt x="1543" y="306"/>
                    <a:pt x="1699" y="338"/>
                    <a:pt x="1870" y="402"/>
                  </a:cubicBezTo>
                  <a:cubicBezTo>
                    <a:pt x="1889" y="409"/>
                    <a:pt x="1907" y="412"/>
                    <a:pt x="1925" y="412"/>
                  </a:cubicBezTo>
                  <a:cubicBezTo>
                    <a:pt x="1988" y="412"/>
                    <a:pt x="2046" y="374"/>
                    <a:pt x="2069" y="314"/>
                  </a:cubicBezTo>
                  <a:cubicBezTo>
                    <a:pt x="2098" y="234"/>
                    <a:pt x="2058" y="146"/>
                    <a:pt x="1977" y="116"/>
                  </a:cubicBezTo>
                  <a:cubicBezTo>
                    <a:pt x="1772" y="39"/>
                    <a:pt x="1580"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8"/>
            <p:cNvSpPr/>
            <p:nvPr/>
          </p:nvSpPr>
          <p:spPr>
            <a:xfrm>
              <a:off x="5578158" y="3210386"/>
              <a:ext cx="49449" cy="63102"/>
            </a:xfrm>
            <a:custGeom>
              <a:avLst/>
              <a:gdLst/>
              <a:ahLst/>
              <a:cxnLst/>
              <a:rect l="l" t="t" r="r" b="b"/>
              <a:pathLst>
                <a:path w="1159" h="1479" extrusionOk="0">
                  <a:moveTo>
                    <a:pt x="108" y="0"/>
                  </a:moveTo>
                  <a:cubicBezTo>
                    <a:pt x="59" y="0"/>
                    <a:pt x="14" y="38"/>
                    <a:pt x="7" y="89"/>
                  </a:cubicBezTo>
                  <a:cubicBezTo>
                    <a:pt x="0" y="144"/>
                    <a:pt x="41" y="196"/>
                    <a:pt x="95" y="203"/>
                  </a:cubicBezTo>
                  <a:cubicBezTo>
                    <a:pt x="99" y="203"/>
                    <a:pt x="554" y="265"/>
                    <a:pt x="784" y="599"/>
                  </a:cubicBezTo>
                  <a:cubicBezTo>
                    <a:pt x="916" y="797"/>
                    <a:pt x="950" y="1050"/>
                    <a:pt x="877" y="1354"/>
                  </a:cubicBezTo>
                  <a:cubicBezTo>
                    <a:pt x="865" y="1409"/>
                    <a:pt x="899" y="1460"/>
                    <a:pt x="953" y="1475"/>
                  </a:cubicBezTo>
                  <a:cubicBezTo>
                    <a:pt x="960" y="1475"/>
                    <a:pt x="968" y="1479"/>
                    <a:pt x="975" y="1479"/>
                  </a:cubicBezTo>
                  <a:cubicBezTo>
                    <a:pt x="1023" y="1479"/>
                    <a:pt x="1063" y="1446"/>
                    <a:pt x="1075" y="1398"/>
                  </a:cubicBezTo>
                  <a:cubicBezTo>
                    <a:pt x="1158" y="1039"/>
                    <a:pt x="1119" y="731"/>
                    <a:pt x="950" y="485"/>
                  </a:cubicBezTo>
                  <a:cubicBezTo>
                    <a:pt x="671" y="78"/>
                    <a:pt x="143" y="5"/>
                    <a:pt x="121" y="1"/>
                  </a:cubicBezTo>
                  <a:cubicBezTo>
                    <a:pt x="117" y="0"/>
                    <a:pt x="11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8"/>
            <p:cNvSpPr/>
            <p:nvPr/>
          </p:nvSpPr>
          <p:spPr>
            <a:xfrm>
              <a:off x="5505246" y="2966646"/>
              <a:ext cx="685712" cy="991449"/>
            </a:xfrm>
            <a:custGeom>
              <a:avLst/>
              <a:gdLst/>
              <a:ahLst/>
              <a:cxnLst/>
              <a:rect l="l" t="t" r="r" b="b"/>
              <a:pathLst>
                <a:path w="16072" h="23238" extrusionOk="0">
                  <a:moveTo>
                    <a:pt x="14589" y="1"/>
                  </a:moveTo>
                  <a:cubicBezTo>
                    <a:pt x="14565" y="1"/>
                    <a:pt x="14540" y="2"/>
                    <a:pt x="14514" y="4"/>
                  </a:cubicBezTo>
                  <a:cubicBezTo>
                    <a:pt x="13161" y="122"/>
                    <a:pt x="12922" y="2124"/>
                    <a:pt x="11276" y="2945"/>
                  </a:cubicBezTo>
                  <a:cubicBezTo>
                    <a:pt x="9626" y="3771"/>
                    <a:pt x="7624" y="5186"/>
                    <a:pt x="6920" y="7657"/>
                  </a:cubicBezTo>
                  <a:cubicBezTo>
                    <a:pt x="6212" y="10129"/>
                    <a:pt x="6271" y="11368"/>
                    <a:pt x="5094" y="11779"/>
                  </a:cubicBezTo>
                  <a:cubicBezTo>
                    <a:pt x="3917" y="12190"/>
                    <a:pt x="3150" y="11603"/>
                    <a:pt x="1442" y="16549"/>
                  </a:cubicBezTo>
                  <a:cubicBezTo>
                    <a:pt x="0" y="20726"/>
                    <a:pt x="408" y="22718"/>
                    <a:pt x="569" y="23238"/>
                  </a:cubicBezTo>
                  <a:lnTo>
                    <a:pt x="5314" y="23238"/>
                  </a:lnTo>
                  <a:cubicBezTo>
                    <a:pt x="5944" y="22772"/>
                    <a:pt x="6751" y="21874"/>
                    <a:pt x="6978" y="20257"/>
                  </a:cubicBezTo>
                  <a:cubicBezTo>
                    <a:pt x="7272" y="18138"/>
                    <a:pt x="8156" y="17371"/>
                    <a:pt x="9215" y="16549"/>
                  </a:cubicBezTo>
                  <a:cubicBezTo>
                    <a:pt x="10275" y="15725"/>
                    <a:pt x="11863" y="14606"/>
                    <a:pt x="12042" y="11071"/>
                  </a:cubicBezTo>
                  <a:cubicBezTo>
                    <a:pt x="12218" y="7540"/>
                    <a:pt x="12922" y="7481"/>
                    <a:pt x="14514" y="5245"/>
                  </a:cubicBezTo>
                  <a:cubicBezTo>
                    <a:pt x="16072" y="3046"/>
                    <a:pt x="15875" y="1"/>
                    <a:pt x="14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8"/>
            <p:cNvSpPr/>
            <p:nvPr/>
          </p:nvSpPr>
          <p:spPr>
            <a:xfrm>
              <a:off x="5619457" y="3042546"/>
              <a:ext cx="494231" cy="915250"/>
            </a:xfrm>
            <a:custGeom>
              <a:avLst/>
              <a:gdLst/>
              <a:ahLst/>
              <a:cxnLst/>
              <a:rect l="l" t="t" r="r" b="b"/>
              <a:pathLst>
                <a:path w="11584" h="21452" extrusionOk="0">
                  <a:moveTo>
                    <a:pt x="11528" y="0"/>
                  </a:moveTo>
                  <a:cubicBezTo>
                    <a:pt x="11506" y="0"/>
                    <a:pt x="11487" y="13"/>
                    <a:pt x="11482" y="34"/>
                  </a:cubicBezTo>
                  <a:cubicBezTo>
                    <a:pt x="11474" y="56"/>
                    <a:pt x="10668" y="2153"/>
                    <a:pt x="9040" y="3667"/>
                  </a:cubicBezTo>
                  <a:cubicBezTo>
                    <a:pt x="7506" y="5094"/>
                    <a:pt x="6711" y="6528"/>
                    <a:pt x="6454" y="8320"/>
                  </a:cubicBezTo>
                  <a:cubicBezTo>
                    <a:pt x="6256" y="9710"/>
                    <a:pt x="5878" y="11174"/>
                    <a:pt x="4470" y="12457"/>
                  </a:cubicBezTo>
                  <a:cubicBezTo>
                    <a:pt x="4125" y="12776"/>
                    <a:pt x="3766" y="12988"/>
                    <a:pt x="3421" y="13191"/>
                  </a:cubicBezTo>
                  <a:cubicBezTo>
                    <a:pt x="2461" y="13763"/>
                    <a:pt x="1548" y="14298"/>
                    <a:pt x="917" y="16993"/>
                  </a:cubicBezTo>
                  <a:cubicBezTo>
                    <a:pt x="70" y="20609"/>
                    <a:pt x="4" y="21367"/>
                    <a:pt x="4" y="21397"/>
                  </a:cubicBezTo>
                  <a:cubicBezTo>
                    <a:pt x="0" y="21426"/>
                    <a:pt x="22" y="21448"/>
                    <a:pt x="48" y="21452"/>
                  </a:cubicBezTo>
                  <a:lnTo>
                    <a:pt x="55" y="21452"/>
                  </a:lnTo>
                  <a:cubicBezTo>
                    <a:pt x="80" y="21452"/>
                    <a:pt x="102" y="21433"/>
                    <a:pt x="102" y="21404"/>
                  </a:cubicBezTo>
                  <a:cubicBezTo>
                    <a:pt x="102" y="21397"/>
                    <a:pt x="173" y="20616"/>
                    <a:pt x="1016" y="17019"/>
                  </a:cubicBezTo>
                  <a:cubicBezTo>
                    <a:pt x="1639" y="14364"/>
                    <a:pt x="2531" y="13836"/>
                    <a:pt x="3477" y="13279"/>
                  </a:cubicBezTo>
                  <a:cubicBezTo>
                    <a:pt x="3825" y="13073"/>
                    <a:pt x="4184" y="12856"/>
                    <a:pt x="4540" y="12534"/>
                  </a:cubicBezTo>
                  <a:cubicBezTo>
                    <a:pt x="5970" y="11228"/>
                    <a:pt x="6351" y="9743"/>
                    <a:pt x="6553" y="8335"/>
                  </a:cubicBezTo>
                  <a:cubicBezTo>
                    <a:pt x="6806" y="6568"/>
                    <a:pt x="7594" y="5149"/>
                    <a:pt x="9109" y="3741"/>
                  </a:cubicBezTo>
                  <a:cubicBezTo>
                    <a:pt x="10751" y="2212"/>
                    <a:pt x="11565" y="88"/>
                    <a:pt x="11577" y="70"/>
                  </a:cubicBezTo>
                  <a:cubicBezTo>
                    <a:pt x="11584" y="44"/>
                    <a:pt x="11573" y="15"/>
                    <a:pt x="11548" y="4"/>
                  </a:cubicBezTo>
                  <a:cubicBezTo>
                    <a:pt x="11541" y="1"/>
                    <a:pt x="11534" y="0"/>
                    <a:pt x="1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8"/>
            <p:cNvSpPr/>
            <p:nvPr/>
          </p:nvSpPr>
          <p:spPr>
            <a:xfrm>
              <a:off x="5029799" y="3081626"/>
              <a:ext cx="126928" cy="32639"/>
            </a:xfrm>
            <a:custGeom>
              <a:avLst/>
              <a:gdLst/>
              <a:ahLst/>
              <a:cxnLst/>
              <a:rect l="l" t="t" r="r" b="b"/>
              <a:pathLst>
                <a:path w="2975" h="765" extrusionOk="0">
                  <a:moveTo>
                    <a:pt x="1532" y="1"/>
                  </a:moveTo>
                  <a:cubicBezTo>
                    <a:pt x="747" y="1"/>
                    <a:pt x="158" y="368"/>
                    <a:pt x="121" y="389"/>
                  </a:cubicBezTo>
                  <a:cubicBezTo>
                    <a:pt x="26" y="452"/>
                    <a:pt x="1" y="577"/>
                    <a:pt x="59" y="668"/>
                  </a:cubicBezTo>
                  <a:cubicBezTo>
                    <a:pt x="97" y="730"/>
                    <a:pt x="165" y="765"/>
                    <a:pt x="233" y="765"/>
                  </a:cubicBezTo>
                  <a:cubicBezTo>
                    <a:pt x="270" y="765"/>
                    <a:pt x="306" y="755"/>
                    <a:pt x="338" y="734"/>
                  </a:cubicBezTo>
                  <a:cubicBezTo>
                    <a:pt x="369" y="715"/>
                    <a:pt x="867" y="408"/>
                    <a:pt x="1526" y="408"/>
                  </a:cubicBezTo>
                  <a:cubicBezTo>
                    <a:pt x="1866" y="408"/>
                    <a:pt x="2249" y="490"/>
                    <a:pt x="2633" y="734"/>
                  </a:cubicBezTo>
                  <a:cubicBezTo>
                    <a:pt x="2667" y="753"/>
                    <a:pt x="2707" y="763"/>
                    <a:pt x="2743" y="763"/>
                  </a:cubicBezTo>
                  <a:cubicBezTo>
                    <a:pt x="2809" y="763"/>
                    <a:pt x="2875" y="731"/>
                    <a:pt x="2912" y="672"/>
                  </a:cubicBezTo>
                  <a:cubicBezTo>
                    <a:pt x="2975" y="577"/>
                    <a:pt x="2945" y="452"/>
                    <a:pt x="2850" y="389"/>
                  </a:cubicBezTo>
                  <a:cubicBezTo>
                    <a:pt x="2391" y="98"/>
                    <a:pt x="1936" y="1"/>
                    <a:pt x="1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8"/>
            <p:cNvSpPr/>
            <p:nvPr/>
          </p:nvSpPr>
          <p:spPr>
            <a:xfrm>
              <a:off x="5049510" y="3188926"/>
              <a:ext cx="85159" cy="22783"/>
            </a:xfrm>
            <a:custGeom>
              <a:avLst/>
              <a:gdLst/>
              <a:ahLst/>
              <a:cxnLst/>
              <a:rect l="l" t="t" r="r" b="b"/>
              <a:pathLst>
                <a:path w="1996" h="534" extrusionOk="0">
                  <a:moveTo>
                    <a:pt x="1880" y="1"/>
                  </a:moveTo>
                  <a:cubicBezTo>
                    <a:pt x="1860" y="1"/>
                    <a:pt x="1840" y="7"/>
                    <a:pt x="1823" y="20"/>
                  </a:cubicBezTo>
                  <a:cubicBezTo>
                    <a:pt x="1498" y="254"/>
                    <a:pt x="1206" y="331"/>
                    <a:pt x="962" y="331"/>
                  </a:cubicBezTo>
                  <a:cubicBezTo>
                    <a:pt x="497" y="331"/>
                    <a:pt x="203" y="50"/>
                    <a:pt x="184" y="31"/>
                  </a:cubicBezTo>
                  <a:cubicBezTo>
                    <a:pt x="164" y="11"/>
                    <a:pt x="137" y="1"/>
                    <a:pt x="111" y="1"/>
                  </a:cubicBezTo>
                  <a:cubicBezTo>
                    <a:pt x="85" y="1"/>
                    <a:pt x="59" y="11"/>
                    <a:pt x="40" y="31"/>
                  </a:cubicBezTo>
                  <a:cubicBezTo>
                    <a:pt x="1" y="71"/>
                    <a:pt x="1" y="134"/>
                    <a:pt x="40" y="174"/>
                  </a:cubicBezTo>
                  <a:cubicBezTo>
                    <a:pt x="45" y="178"/>
                    <a:pt x="407" y="533"/>
                    <a:pt x="969" y="533"/>
                  </a:cubicBezTo>
                  <a:cubicBezTo>
                    <a:pt x="1251" y="533"/>
                    <a:pt x="1581" y="445"/>
                    <a:pt x="1941" y="185"/>
                  </a:cubicBezTo>
                  <a:cubicBezTo>
                    <a:pt x="1985" y="152"/>
                    <a:pt x="1995" y="90"/>
                    <a:pt x="1963" y="42"/>
                  </a:cubicBezTo>
                  <a:cubicBezTo>
                    <a:pt x="1942" y="15"/>
                    <a:pt x="1911"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8"/>
            <p:cNvSpPr/>
            <p:nvPr/>
          </p:nvSpPr>
          <p:spPr>
            <a:xfrm>
              <a:off x="5125238" y="3177023"/>
              <a:ext cx="77480" cy="156709"/>
            </a:xfrm>
            <a:custGeom>
              <a:avLst/>
              <a:gdLst/>
              <a:ahLst/>
              <a:cxnLst/>
              <a:rect l="l" t="t" r="r" b="b"/>
              <a:pathLst>
                <a:path w="1816" h="3673" extrusionOk="0">
                  <a:moveTo>
                    <a:pt x="1075" y="1"/>
                  </a:moveTo>
                  <a:cubicBezTo>
                    <a:pt x="1008" y="1"/>
                    <a:pt x="946" y="45"/>
                    <a:pt x="928" y="112"/>
                  </a:cubicBezTo>
                  <a:lnTo>
                    <a:pt x="15" y="3482"/>
                  </a:lnTo>
                  <a:cubicBezTo>
                    <a:pt x="0" y="3533"/>
                    <a:pt x="15" y="3588"/>
                    <a:pt x="52" y="3625"/>
                  </a:cubicBezTo>
                  <a:cubicBezTo>
                    <a:pt x="81" y="3658"/>
                    <a:pt x="122" y="3672"/>
                    <a:pt x="162" y="3672"/>
                  </a:cubicBezTo>
                  <a:cubicBezTo>
                    <a:pt x="173" y="3672"/>
                    <a:pt x="188" y="3672"/>
                    <a:pt x="198" y="3669"/>
                  </a:cubicBezTo>
                  <a:lnTo>
                    <a:pt x="1680" y="3328"/>
                  </a:lnTo>
                  <a:cubicBezTo>
                    <a:pt x="1764" y="3306"/>
                    <a:pt x="1816" y="3225"/>
                    <a:pt x="1797" y="3144"/>
                  </a:cubicBezTo>
                  <a:cubicBezTo>
                    <a:pt x="1778" y="3075"/>
                    <a:pt x="1715" y="3027"/>
                    <a:pt x="1647" y="3027"/>
                  </a:cubicBezTo>
                  <a:cubicBezTo>
                    <a:pt x="1636" y="3027"/>
                    <a:pt x="1625" y="3028"/>
                    <a:pt x="1614" y="3031"/>
                  </a:cubicBezTo>
                  <a:lnTo>
                    <a:pt x="374" y="3317"/>
                  </a:lnTo>
                  <a:lnTo>
                    <a:pt x="374" y="3317"/>
                  </a:lnTo>
                  <a:lnTo>
                    <a:pt x="1222" y="192"/>
                  </a:lnTo>
                  <a:cubicBezTo>
                    <a:pt x="1244" y="112"/>
                    <a:pt x="1196" y="28"/>
                    <a:pt x="1115" y="6"/>
                  </a:cubicBezTo>
                  <a:cubicBezTo>
                    <a:pt x="1102" y="2"/>
                    <a:pt x="1088" y="1"/>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8"/>
            <p:cNvSpPr/>
            <p:nvPr/>
          </p:nvSpPr>
          <p:spPr>
            <a:xfrm>
              <a:off x="5251651" y="3188926"/>
              <a:ext cx="85159" cy="22783"/>
            </a:xfrm>
            <a:custGeom>
              <a:avLst/>
              <a:gdLst/>
              <a:ahLst/>
              <a:cxnLst/>
              <a:rect l="l" t="t" r="r" b="b"/>
              <a:pathLst>
                <a:path w="1996" h="534" extrusionOk="0">
                  <a:moveTo>
                    <a:pt x="1880" y="1"/>
                  </a:moveTo>
                  <a:cubicBezTo>
                    <a:pt x="1860" y="1"/>
                    <a:pt x="1840" y="7"/>
                    <a:pt x="1823" y="20"/>
                  </a:cubicBezTo>
                  <a:cubicBezTo>
                    <a:pt x="1498" y="254"/>
                    <a:pt x="1206" y="331"/>
                    <a:pt x="962" y="331"/>
                  </a:cubicBezTo>
                  <a:cubicBezTo>
                    <a:pt x="496" y="331"/>
                    <a:pt x="203" y="50"/>
                    <a:pt x="183" y="31"/>
                  </a:cubicBezTo>
                  <a:cubicBezTo>
                    <a:pt x="163" y="11"/>
                    <a:pt x="138" y="1"/>
                    <a:pt x="112" y="1"/>
                  </a:cubicBezTo>
                  <a:cubicBezTo>
                    <a:pt x="86" y="1"/>
                    <a:pt x="61" y="11"/>
                    <a:pt x="41" y="31"/>
                  </a:cubicBezTo>
                  <a:cubicBezTo>
                    <a:pt x="0" y="71"/>
                    <a:pt x="0" y="134"/>
                    <a:pt x="41" y="174"/>
                  </a:cubicBezTo>
                  <a:cubicBezTo>
                    <a:pt x="44" y="178"/>
                    <a:pt x="407" y="533"/>
                    <a:pt x="972" y="533"/>
                  </a:cubicBezTo>
                  <a:cubicBezTo>
                    <a:pt x="1251" y="533"/>
                    <a:pt x="1581" y="445"/>
                    <a:pt x="1940" y="185"/>
                  </a:cubicBezTo>
                  <a:cubicBezTo>
                    <a:pt x="1984" y="152"/>
                    <a:pt x="1995" y="90"/>
                    <a:pt x="1962" y="42"/>
                  </a:cubicBezTo>
                  <a:cubicBezTo>
                    <a:pt x="1942" y="15"/>
                    <a:pt x="1911"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8"/>
            <p:cNvSpPr/>
            <p:nvPr/>
          </p:nvSpPr>
          <p:spPr>
            <a:xfrm>
              <a:off x="5134454" y="3355103"/>
              <a:ext cx="175566" cy="50729"/>
            </a:xfrm>
            <a:custGeom>
              <a:avLst/>
              <a:gdLst/>
              <a:ahLst/>
              <a:cxnLst/>
              <a:rect l="l" t="t" r="r" b="b"/>
              <a:pathLst>
                <a:path w="4115" h="1189" extrusionOk="0">
                  <a:moveTo>
                    <a:pt x="3885" y="1"/>
                  </a:moveTo>
                  <a:cubicBezTo>
                    <a:pt x="3842" y="1"/>
                    <a:pt x="3799" y="14"/>
                    <a:pt x="3763" y="41"/>
                  </a:cubicBezTo>
                  <a:cubicBezTo>
                    <a:pt x="3003" y="618"/>
                    <a:pt x="2269" y="783"/>
                    <a:pt x="1675" y="783"/>
                  </a:cubicBezTo>
                  <a:cubicBezTo>
                    <a:pt x="902" y="783"/>
                    <a:pt x="368" y="502"/>
                    <a:pt x="331" y="481"/>
                  </a:cubicBezTo>
                  <a:cubicBezTo>
                    <a:pt x="300" y="465"/>
                    <a:pt x="266" y="457"/>
                    <a:pt x="233" y="457"/>
                  </a:cubicBezTo>
                  <a:cubicBezTo>
                    <a:pt x="161" y="457"/>
                    <a:pt x="91" y="494"/>
                    <a:pt x="56" y="562"/>
                  </a:cubicBezTo>
                  <a:cubicBezTo>
                    <a:pt x="1" y="661"/>
                    <a:pt x="38" y="786"/>
                    <a:pt x="136" y="837"/>
                  </a:cubicBezTo>
                  <a:cubicBezTo>
                    <a:pt x="180" y="862"/>
                    <a:pt x="793" y="1189"/>
                    <a:pt x="1680" y="1189"/>
                  </a:cubicBezTo>
                  <a:cubicBezTo>
                    <a:pt x="2344" y="1189"/>
                    <a:pt x="3165" y="1006"/>
                    <a:pt x="4008" y="364"/>
                  </a:cubicBezTo>
                  <a:cubicBezTo>
                    <a:pt x="4096" y="298"/>
                    <a:pt x="4115" y="170"/>
                    <a:pt x="4049" y="82"/>
                  </a:cubicBezTo>
                  <a:cubicBezTo>
                    <a:pt x="4008" y="28"/>
                    <a:pt x="3947" y="1"/>
                    <a:pt x="3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37"/>
        <p:cNvGrpSpPr/>
        <p:nvPr/>
      </p:nvGrpSpPr>
      <p:grpSpPr>
        <a:xfrm>
          <a:off x="0" y="0"/>
          <a:ext cx="0" cy="0"/>
          <a:chOff x="0" y="0"/>
          <a:chExt cx="0" cy="0"/>
        </a:xfrm>
      </p:grpSpPr>
      <p:sp>
        <p:nvSpPr>
          <p:cNvPr id="4438" name="Google Shape;4438;p49"/>
          <p:cNvSpPr txBox="1">
            <a:spLocks noGrp="1"/>
          </p:cNvSpPr>
          <p:nvPr>
            <p:ph type="title"/>
          </p:nvPr>
        </p:nvSpPr>
        <p:spPr>
          <a:xfrm>
            <a:off x="1301857" y="580724"/>
            <a:ext cx="7051729" cy="635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500" dirty="0"/>
              <a:t>FUTURE WORK</a:t>
            </a:r>
            <a:endParaRPr sz="3500" dirty="0"/>
          </a:p>
        </p:txBody>
      </p:sp>
      <p:sp>
        <p:nvSpPr>
          <p:cNvPr id="4439" name="Google Shape;4439;p49"/>
          <p:cNvSpPr txBox="1">
            <a:spLocks noGrp="1"/>
          </p:cNvSpPr>
          <p:nvPr>
            <p:ph type="subTitle" idx="1"/>
          </p:nvPr>
        </p:nvSpPr>
        <p:spPr>
          <a:xfrm>
            <a:off x="1177871" y="1765978"/>
            <a:ext cx="7051729" cy="25170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500" dirty="0"/>
              <a:t>Developing a user-friendly online platform with a self-assessment tool for stress and mental health evaluation, along with personalized recommendations, can greatly enhance employee well-being.</a:t>
            </a:r>
          </a:p>
        </p:txBody>
      </p:sp>
      <p:grpSp>
        <p:nvGrpSpPr>
          <p:cNvPr id="4440" name="Google Shape;4440;p49"/>
          <p:cNvGrpSpPr/>
          <p:nvPr/>
        </p:nvGrpSpPr>
        <p:grpSpPr>
          <a:xfrm>
            <a:off x="-453996" y="4282978"/>
            <a:ext cx="907991" cy="860522"/>
            <a:chOff x="5196466" y="1746339"/>
            <a:chExt cx="800063" cy="758169"/>
          </a:xfrm>
        </p:grpSpPr>
        <p:sp>
          <p:nvSpPr>
            <p:cNvPr id="4441" name="Google Shape;4441;p49"/>
            <p:cNvSpPr/>
            <p:nvPr/>
          </p:nvSpPr>
          <p:spPr>
            <a:xfrm>
              <a:off x="5196466" y="1746339"/>
              <a:ext cx="800063" cy="758169"/>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2" name="Google Shape;4442;p49"/>
            <p:cNvGrpSpPr/>
            <p:nvPr/>
          </p:nvGrpSpPr>
          <p:grpSpPr>
            <a:xfrm>
              <a:off x="5350305" y="1880123"/>
              <a:ext cx="487530" cy="487656"/>
              <a:chOff x="4710361" y="1643255"/>
              <a:chExt cx="413933" cy="414075"/>
            </a:xfrm>
          </p:grpSpPr>
          <p:sp>
            <p:nvSpPr>
              <p:cNvPr id="4443" name="Google Shape;4443;p49"/>
              <p:cNvSpPr/>
              <p:nvPr/>
            </p:nvSpPr>
            <p:spPr>
              <a:xfrm>
                <a:off x="4749525" y="1819689"/>
                <a:ext cx="195111" cy="159137"/>
              </a:xfrm>
              <a:custGeom>
                <a:avLst/>
                <a:gdLst/>
                <a:ahLst/>
                <a:cxnLst/>
                <a:rect l="l" t="t" r="r" b="b"/>
                <a:pathLst>
                  <a:path w="5505" h="4490" extrusionOk="0">
                    <a:moveTo>
                      <a:pt x="173" y="1"/>
                    </a:moveTo>
                    <a:cubicBezTo>
                      <a:pt x="75" y="1"/>
                      <a:pt x="1" y="77"/>
                      <a:pt x="1" y="170"/>
                    </a:cubicBezTo>
                    <a:lnTo>
                      <a:pt x="1" y="4321"/>
                    </a:lnTo>
                    <a:cubicBezTo>
                      <a:pt x="1" y="4415"/>
                      <a:pt x="75" y="4490"/>
                      <a:pt x="173" y="4490"/>
                    </a:cubicBezTo>
                    <a:lnTo>
                      <a:pt x="814" y="4490"/>
                    </a:lnTo>
                    <a:cubicBezTo>
                      <a:pt x="907" y="4490"/>
                      <a:pt x="983" y="4415"/>
                      <a:pt x="983" y="4321"/>
                    </a:cubicBezTo>
                    <a:cubicBezTo>
                      <a:pt x="983" y="4223"/>
                      <a:pt x="907" y="4149"/>
                      <a:pt x="814" y="4149"/>
                    </a:cubicBezTo>
                    <a:lnTo>
                      <a:pt x="342" y="4149"/>
                    </a:lnTo>
                    <a:lnTo>
                      <a:pt x="342" y="343"/>
                    </a:lnTo>
                    <a:lnTo>
                      <a:pt x="5164" y="343"/>
                    </a:lnTo>
                    <a:lnTo>
                      <a:pt x="5164" y="4149"/>
                    </a:lnTo>
                    <a:lnTo>
                      <a:pt x="1612" y="4149"/>
                    </a:lnTo>
                    <a:cubicBezTo>
                      <a:pt x="1518" y="4149"/>
                      <a:pt x="1440" y="4223"/>
                      <a:pt x="1440" y="4321"/>
                    </a:cubicBezTo>
                    <a:cubicBezTo>
                      <a:pt x="1440" y="4415"/>
                      <a:pt x="1518" y="4490"/>
                      <a:pt x="1612" y="4490"/>
                    </a:cubicBezTo>
                    <a:lnTo>
                      <a:pt x="5332" y="4490"/>
                    </a:lnTo>
                    <a:cubicBezTo>
                      <a:pt x="5429" y="4490"/>
                      <a:pt x="5505" y="4415"/>
                      <a:pt x="5505" y="4321"/>
                    </a:cubicBezTo>
                    <a:lnTo>
                      <a:pt x="5505" y="170"/>
                    </a:lnTo>
                    <a:cubicBezTo>
                      <a:pt x="5505" y="77"/>
                      <a:pt x="5429" y="1"/>
                      <a:pt x="5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9"/>
              <p:cNvSpPr/>
              <p:nvPr/>
            </p:nvSpPr>
            <p:spPr>
              <a:xfrm>
                <a:off x="4984687" y="1911202"/>
                <a:ext cx="12263" cy="28460"/>
              </a:xfrm>
              <a:custGeom>
                <a:avLst/>
                <a:gdLst/>
                <a:ahLst/>
                <a:cxnLst/>
                <a:rect l="l" t="t" r="r" b="b"/>
                <a:pathLst>
                  <a:path w="346" h="803" extrusionOk="0">
                    <a:moveTo>
                      <a:pt x="173" y="0"/>
                    </a:moveTo>
                    <a:cubicBezTo>
                      <a:pt x="80" y="0"/>
                      <a:pt x="1" y="76"/>
                      <a:pt x="1" y="169"/>
                    </a:cubicBezTo>
                    <a:lnTo>
                      <a:pt x="1" y="630"/>
                    </a:lnTo>
                    <a:cubicBezTo>
                      <a:pt x="1" y="728"/>
                      <a:pt x="80" y="802"/>
                      <a:pt x="173" y="802"/>
                    </a:cubicBezTo>
                    <a:cubicBezTo>
                      <a:pt x="267" y="802"/>
                      <a:pt x="345" y="728"/>
                      <a:pt x="345" y="630"/>
                    </a:cubicBezTo>
                    <a:lnTo>
                      <a:pt x="345" y="169"/>
                    </a:lnTo>
                    <a:cubicBezTo>
                      <a:pt x="345" y="76"/>
                      <a:pt x="267"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9"/>
              <p:cNvSpPr/>
              <p:nvPr/>
            </p:nvSpPr>
            <p:spPr>
              <a:xfrm>
                <a:off x="4710361" y="1643255"/>
                <a:ext cx="413933" cy="414075"/>
              </a:xfrm>
              <a:custGeom>
                <a:avLst/>
                <a:gdLst/>
                <a:ahLst/>
                <a:cxnLst/>
                <a:rect l="l" t="t" r="r" b="b"/>
                <a:pathLst>
                  <a:path w="11679" h="11683" extrusionOk="0">
                    <a:moveTo>
                      <a:pt x="3777" y="1862"/>
                    </a:moveTo>
                    <a:lnTo>
                      <a:pt x="3777" y="2259"/>
                    </a:lnTo>
                    <a:lnTo>
                      <a:pt x="357" y="2259"/>
                    </a:lnTo>
                    <a:cubicBezTo>
                      <a:pt x="349" y="2259"/>
                      <a:pt x="342" y="2252"/>
                      <a:pt x="342" y="2245"/>
                    </a:cubicBezTo>
                    <a:lnTo>
                      <a:pt x="342" y="1877"/>
                    </a:lnTo>
                    <a:cubicBezTo>
                      <a:pt x="342" y="1870"/>
                      <a:pt x="349" y="1862"/>
                      <a:pt x="357" y="1862"/>
                    </a:cubicBezTo>
                    <a:close/>
                    <a:moveTo>
                      <a:pt x="7269" y="341"/>
                    </a:moveTo>
                    <a:cubicBezTo>
                      <a:pt x="7426" y="341"/>
                      <a:pt x="7557" y="472"/>
                      <a:pt x="7557" y="633"/>
                    </a:cubicBezTo>
                    <a:lnTo>
                      <a:pt x="7557" y="3492"/>
                    </a:lnTo>
                    <a:cubicBezTo>
                      <a:pt x="7557" y="3649"/>
                      <a:pt x="7426" y="3780"/>
                      <a:pt x="7269" y="3780"/>
                    </a:cubicBezTo>
                    <a:lnTo>
                      <a:pt x="4410" y="3780"/>
                    </a:lnTo>
                    <a:cubicBezTo>
                      <a:pt x="4249" y="3780"/>
                      <a:pt x="4122" y="3649"/>
                      <a:pt x="4122" y="3492"/>
                    </a:cubicBezTo>
                    <a:lnTo>
                      <a:pt x="4122" y="633"/>
                    </a:lnTo>
                    <a:cubicBezTo>
                      <a:pt x="4122" y="472"/>
                      <a:pt x="4249" y="341"/>
                      <a:pt x="4410" y="341"/>
                    </a:cubicBezTo>
                    <a:close/>
                    <a:moveTo>
                      <a:pt x="10232" y="5321"/>
                    </a:moveTo>
                    <a:lnTo>
                      <a:pt x="10232" y="10603"/>
                    </a:lnTo>
                    <a:lnTo>
                      <a:pt x="7348" y="10603"/>
                    </a:lnTo>
                    <a:lnTo>
                      <a:pt x="7348" y="5321"/>
                    </a:lnTo>
                    <a:close/>
                    <a:moveTo>
                      <a:pt x="11322" y="1862"/>
                    </a:moveTo>
                    <a:cubicBezTo>
                      <a:pt x="11330" y="1862"/>
                      <a:pt x="11337" y="1870"/>
                      <a:pt x="11337" y="1877"/>
                    </a:cubicBezTo>
                    <a:lnTo>
                      <a:pt x="11337" y="2245"/>
                    </a:lnTo>
                    <a:cubicBezTo>
                      <a:pt x="11337" y="2252"/>
                      <a:pt x="11330" y="2259"/>
                      <a:pt x="11322" y="2259"/>
                    </a:cubicBezTo>
                    <a:lnTo>
                      <a:pt x="10333" y="2259"/>
                    </a:lnTo>
                    <a:cubicBezTo>
                      <a:pt x="10239" y="2259"/>
                      <a:pt x="10161" y="2335"/>
                      <a:pt x="10161" y="2432"/>
                    </a:cubicBezTo>
                    <a:cubicBezTo>
                      <a:pt x="10161" y="2525"/>
                      <a:pt x="10239" y="2601"/>
                      <a:pt x="10333" y="2601"/>
                    </a:cubicBezTo>
                    <a:lnTo>
                      <a:pt x="10970" y="2601"/>
                    </a:lnTo>
                    <a:lnTo>
                      <a:pt x="10970" y="10603"/>
                    </a:lnTo>
                    <a:lnTo>
                      <a:pt x="10573" y="10603"/>
                    </a:lnTo>
                    <a:lnTo>
                      <a:pt x="10573" y="5148"/>
                    </a:lnTo>
                    <a:cubicBezTo>
                      <a:pt x="10573" y="5055"/>
                      <a:pt x="10498" y="4979"/>
                      <a:pt x="10400" y="4979"/>
                    </a:cubicBezTo>
                    <a:lnTo>
                      <a:pt x="7175" y="4979"/>
                    </a:lnTo>
                    <a:cubicBezTo>
                      <a:pt x="7082" y="4979"/>
                      <a:pt x="7006" y="5055"/>
                      <a:pt x="7006" y="5148"/>
                    </a:cubicBezTo>
                    <a:lnTo>
                      <a:pt x="7006" y="10603"/>
                    </a:lnTo>
                    <a:lnTo>
                      <a:pt x="708" y="10603"/>
                    </a:lnTo>
                    <a:lnTo>
                      <a:pt x="708" y="2601"/>
                    </a:lnTo>
                    <a:lnTo>
                      <a:pt x="3777" y="2601"/>
                    </a:lnTo>
                    <a:lnTo>
                      <a:pt x="3777" y="3492"/>
                    </a:lnTo>
                    <a:cubicBezTo>
                      <a:pt x="3777" y="3841"/>
                      <a:pt x="4061" y="4121"/>
                      <a:pt x="4410" y="4121"/>
                    </a:cubicBezTo>
                    <a:lnTo>
                      <a:pt x="7269" y="4121"/>
                    </a:lnTo>
                    <a:cubicBezTo>
                      <a:pt x="7618" y="4121"/>
                      <a:pt x="7898" y="3841"/>
                      <a:pt x="7898" y="3492"/>
                    </a:cubicBezTo>
                    <a:lnTo>
                      <a:pt x="7898" y="2601"/>
                    </a:lnTo>
                    <a:lnTo>
                      <a:pt x="9535" y="2601"/>
                    </a:lnTo>
                    <a:cubicBezTo>
                      <a:pt x="9629" y="2601"/>
                      <a:pt x="9704" y="2525"/>
                      <a:pt x="9704" y="2432"/>
                    </a:cubicBezTo>
                    <a:cubicBezTo>
                      <a:pt x="9704" y="2335"/>
                      <a:pt x="9629" y="2259"/>
                      <a:pt x="9535" y="2259"/>
                    </a:cubicBezTo>
                    <a:lnTo>
                      <a:pt x="7898" y="2259"/>
                    </a:lnTo>
                    <a:lnTo>
                      <a:pt x="7898" y="1862"/>
                    </a:lnTo>
                    <a:close/>
                    <a:moveTo>
                      <a:pt x="11322" y="10944"/>
                    </a:moveTo>
                    <a:cubicBezTo>
                      <a:pt x="11330" y="10944"/>
                      <a:pt x="11337" y="10951"/>
                      <a:pt x="11337" y="10958"/>
                    </a:cubicBezTo>
                    <a:lnTo>
                      <a:pt x="11337" y="11326"/>
                    </a:lnTo>
                    <a:cubicBezTo>
                      <a:pt x="11337" y="11333"/>
                      <a:pt x="11330" y="11337"/>
                      <a:pt x="11322" y="11337"/>
                    </a:cubicBezTo>
                    <a:lnTo>
                      <a:pt x="352" y="11337"/>
                    </a:lnTo>
                    <a:cubicBezTo>
                      <a:pt x="349" y="11337"/>
                      <a:pt x="342" y="11333"/>
                      <a:pt x="342" y="11326"/>
                    </a:cubicBezTo>
                    <a:lnTo>
                      <a:pt x="342" y="10958"/>
                    </a:lnTo>
                    <a:cubicBezTo>
                      <a:pt x="342" y="10951"/>
                      <a:pt x="349" y="10944"/>
                      <a:pt x="352" y="10944"/>
                    </a:cubicBezTo>
                    <a:close/>
                    <a:moveTo>
                      <a:pt x="4410" y="0"/>
                    </a:moveTo>
                    <a:cubicBezTo>
                      <a:pt x="4061" y="0"/>
                      <a:pt x="3777" y="285"/>
                      <a:pt x="3777" y="633"/>
                    </a:cubicBezTo>
                    <a:lnTo>
                      <a:pt x="3777" y="1522"/>
                    </a:lnTo>
                    <a:lnTo>
                      <a:pt x="357" y="1522"/>
                    </a:lnTo>
                    <a:cubicBezTo>
                      <a:pt x="158" y="1522"/>
                      <a:pt x="1" y="1683"/>
                      <a:pt x="1" y="1877"/>
                    </a:cubicBezTo>
                    <a:lnTo>
                      <a:pt x="1" y="2245"/>
                    </a:lnTo>
                    <a:cubicBezTo>
                      <a:pt x="1" y="2443"/>
                      <a:pt x="158" y="2601"/>
                      <a:pt x="357" y="2601"/>
                    </a:cubicBezTo>
                    <a:lnTo>
                      <a:pt x="368" y="2601"/>
                    </a:lnTo>
                    <a:lnTo>
                      <a:pt x="368" y="10603"/>
                    </a:lnTo>
                    <a:lnTo>
                      <a:pt x="352" y="10603"/>
                    </a:lnTo>
                    <a:cubicBezTo>
                      <a:pt x="158" y="10603"/>
                      <a:pt x="1" y="10761"/>
                      <a:pt x="1" y="10958"/>
                    </a:cubicBezTo>
                    <a:lnTo>
                      <a:pt x="1" y="11326"/>
                    </a:lnTo>
                    <a:cubicBezTo>
                      <a:pt x="1" y="11520"/>
                      <a:pt x="158" y="11682"/>
                      <a:pt x="352" y="11682"/>
                    </a:cubicBezTo>
                    <a:lnTo>
                      <a:pt x="11322" y="11682"/>
                    </a:lnTo>
                    <a:cubicBezTo>
                      <a:pt x="11521" y="11682"/>
                      <a:pt x="11678" y="11520"/>
                      <a:pt x="11678" y="11326"/>
                    </a:cubicBezTo>
                    <a:lnTo>
                      <a:pt x="11678" y="10958"/>
                    </a:lnTo>
                    <a:cubicBezTo>
                      <a:pt x="11678" y="10761"/>
                      <a:pt x="11521" y="10603"/>
                      <a:pt x="11322" y="10603"/>
                    </a:cubicBezTo>
                    <a:lnTo>
                      <a:pt x="11311" y="10603"/>
                    </a:lnTo>
                    <a:lnTo>
                      <a:pt x="11311" y="2601"/>
                    </a:lnTo>
                    <a:lnTo>
                      <a:pt x="11322" y="2601"/>
                    </a:lnTo>
                    <a:cubicBezTo>
                      <a:pt x="11521" y="2601"/>
                      <a:pt x="11678" y="2443"/>
                      <a:pt x="11678" y="2245"/>
                    </a:cubicBezTo>
                    <a:lnTo>
                      <a:pt x="11678" y="1877"/>
                    </a:lnTo>
                    <a:cubicBezTo>
                      <a:pt x="11678" y="1683"/>
                      <a:pt x="11521" y="1522"/>
                      <a:pt x="11322" y="1522"/>
                    </a:cubicBezTo>
                    <a:lnTo>
                      <a:pt x="7898" y="1522"/>
                    </a:lnTo>
                    <a:lnTo>
                      <a:pt x="7898" y="633"/>
                    </a:lnTo>
                    <a:cubicBezTo>
                      <a:pt x="7898" y="285"/>
                      <a:pt x="7618" y="0"/>
                      <a:pt x="72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9"/>
              <p:cNvSpPr/>
              <p:nvPr/>
            </p:nvSpPr>
            <p:spPr>
              <a:xfrm>
                <a:off x="4870385" y="1669412"/>
                <a:ext cx="93887" cy="93745"/>
              </a:xfrm>
              <a:custGeom>
                <a:avLst/>
                <a:gdLst/>
                <a:ahLst/>
                <a:cxnLst/>
                <a:rect l="l" t="t" r="r" b="b"/>
                <a:pathLst>
                  <a:path w="2649" h="2645" extrusionOk="0">
                    <a:moveTo>
                      <a:pt x="1521" y="341"/>
                    </a:moveTo>
                    <a:lnTo>
                      <a:pt x="1521" y="955"/>
                    </a:lnTo>
                    <a:cubicBezTo>
                      <a:pt x="1521" y="1049"/>
                      <a:pt x="1600" y="1124"/>
                      <a:pt x="1694" y="1124"/>
                    </a:cubicBezTo>
                    <a:lnTo>
                      <a:pt x="2304" y="1124"/>
                    </a:lnTo>
                    <a:lnTo>
                      <a:pt x="2304" y="1521"/>
                    </a:lnTo>
                    <a:lnTo>
                      <a:pt x="1694" y="1521"/>
                    </a:lnTo>
                    <a:cubicBezTo>
                      <a:pt x="1600" y="1521"/>
                      <a:pt x="1521" y="1597"/>
                      <a:pt x="1521" y="1694"/>
                    </a:cubicBezTo>
                    <a:lnTo>
                      <a:pt x="1521" y="2304"/>
                    </a:lnTo>
                    <a:lnTo>
                      <a:pt x="1128" y="2304"/>
                    </a:lnTo>
                    <a:lnTo>
                      <a:pt x="1128" y="1694"/>
                    </a:lnTo>
                    <a:cubicBezTo>
                      <a:pt x="1128" y="1597"/>
                      <a:pt x="1049" y="1521"/>
                      <a:pt x="955" y="1521"/>
                    </a:cubicBezTo>
                    <a:lnTo>
                      <a:pt x="345" y="1521"/>
                    </a:lnTo>
                    <a:lnTo>
                      <a:pt x="345" y="1124"/>
                    </a:lnTo>
                    <a:lnTo>
                      <a:pt x="955" y="1124"/>
                    </a:lnTo>
                    <a:cubicBezTo>
                      <a:pt x="1049" y="1124"/>
                      <a:pt x="1128" y="1049"/>
                      <a:pt x="1128" y="955"/>
                    </a:cubicBezTo>
                    <a:lnTo>
                      <a:pt x="1128" y="341"/>
                    </a:lnTo>
                    <a:close/>
                    <a:moveTo>
                      <a:pt x="955" y="1"/>
                    </a:moveTo>
                    <a:cubicBezTo>
                      <a:pt x="862" y="1"/>
                      <a:pt x="783" y="75"/>
                      <a:pt x="783" y="172"/>
                    </a:cubicBezTo>
                    <a:lnTo>
                      <a:pt x="783" y="784"/>
                    </a:lnTo>
                    <a:lnTo>
                      <a:pt x="172" y="784"/>
                    </a:lnTo>
                    <a:cubicBezTo>
                      <a:pt x="79" y="784"/>
                      <a:pt x="0" y="862"/>
                      <a:pt x="0" y="955"/>
                    </a:cubicBezTo>
                    <a:lnTo>
                      <a:pt x="0" y="1694"/>
                    </a:lnTo>
                    <a:cubicBezTo>
                      <a:pt x="0" y="1787"/>
                      <a:pt x="79" y="1863"/>
                      <a:pt x="172" y="1863"/>
                    </a:cubicBezTo>
                    <a:lnTo>
                      <a:pt x="783" y="1863"/>
                    </a:lnTo>
                    <a:lnTo>
                      <a:pt x="783" y="2477"/>
                    </a:lnTo>
                    <a:cubicBezTo>
                      <a:pt x="783" y="2570"/>
                      <a:pt x="862" y="2645"/>
                      <a:pt x="955" y="2645"/>
                    </a:cubicBezTo>
                    <a:lnTo>
                      <a:pt x="1694" y="2645"/>
                    </a:lnTo>
                    <a:cubicBezTo>
                      <a:pt x="1787" y="2645"/>
                      <a:pt x="1866" y="2570"/>
                      <a:pt x="1866" y="2477"/>
                    </a:cubicBezTo>
                    <a:lnTo>
                      <a:pt x="1866" y="1863"/>
                    </a:lnTo>
                    <a:lnTo>
                      <a:pt x="2477" y="1863"/>
                    </a:lnTo>
                    <a:cubicBezTo>
                      <a:pt x="2570" y="1863"/>
                      <a:pt x="2648" y="1787"/>
                      <a:pt x="2648" y="1694"/>
                    </a:cubicBezTo>
                    <a:lnTo>
                      <a:pt x="2648" y="955"/>
                    </a:lnTo>
                    <a:cubicBezTo>
                      <a:pt x="2648" y="862"/>
                      <a:pt x="2570" y="784"/>
                      <a:pt x="2477" y="784"/>
                    </a:cubicBezTo>
                    <a:lnTo>
                      <a:pt x="1866" y="784"/>
                    </a:lnTo>
                    <a:lnTo>
                      <a:pt x="1866" y="172"/>
                    </a:lnTo>
                    <a:cubicBezTo>
                      <a:pt x="1866" y="75"/>
                      <a:pt x="1787" y="1"/>
                      <a:pt x="1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9"/>
              <p:cNvSpPr/>
              <p:nvPr/>
            </p:nvSpPr>
            <p:spPr>
              <a:xfrm>
                <a:off x="5037036" y="1845810"/>
                <a:ext cx="22577" cy="21478"/>
              </a:xfrm>
              <a:custGeom>
                <a:avLst/>
                <a:gdLst/>
                <a:ahLst/>
                <a:cxnLst/>
                <a:rect l="l" t="t" r="r" b="b"/>
                <a:pathLst>
                  <a:path w="637" h="606" extrusionOk="0">
                    <a:moveTo>
                      <a:pt x="186" y="0"/>
                    </a:moveTo>
                    <a:cubicBezTo>
                      <a:pt x="142" y="0"/>
                      <a:pt x="99" y="17"/>
                      <a:pt x="68" y="51"/>
                    </a:cubicBezTo>
                    <a:cubicBezTo>
                      <a:pt x="0" y="118"/>
                      <a:pt x="0" y="227"/>
                      <a:pt x="68" y="294"/>
                    </a:cubicBezTo>
                    <a:lnTo>
                      <a:pt x="326" y="553"/>
                    </a:lnTo>
                    <a:cubicBezTo>
                      <a:pt x="360" y="587"/>
                      <a:pt x="405" y="606"/>
                      <a:pt x="450" y="606"/>
                    </a:cubicBezTo>
                    <a:cubicBezTo>
                      <a:pt x="491" y="606"/>
                      <a:pt x="536" y="587"/>
                      <a:pt x="569" y="553"/>
                    </a:cubicBezTo>
                    <a:cubicBezTo>
                      <a:pt x="637" y="486"/>
                      <a:pt x="637" y="377"/>
                      <a:pt x="569" y="313"/>
                    </a:cubicBezTo>
                    <a:lnTo>
                      <a:pt x="307" y="51"/>
                    </a:lnTo>
                    <a:cubicBezTo>
                      <a:pt x="273" y="17"/>
                      <a:pt x="229"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9"/>
              <p:cNvSpPr/>
              <p:nvPr/>
            </p:nvSpPr>
            <p:spPr>
              <a:xfrm>
                <a:off x="4896506" y="1845810"/>
                <a:ext cx="22648" cy="21478"/>
              </a:xfrm>
              <a:custGeom>
                <a:avLst/>
                <a:gdLst/>
                <a:ahLst/>
                <a:cxnLst/>
                <a:rect l="l" t="t" r="r" b="b"/>
                <a:pathLst>
                  <a:path w="639" h="606" extrusionOk="0">
                    <a:moveTo>
                      <a:pt x="187" y="0"/>
                    </a:moveTo>
                    <a:cubicBezTo>
                      <a:pt x="143" y="0"/>
                      <a:pt x="100" y="17"/>
                      <a:pt x="68" y="51"/>
                    </a:cubicBezTo>
                    <a:cubicBezTo>
                      <a:pt x="1" y="118"/>
                      <a:pt x="1" y="227"/>
                      <a:pt x="68" y="294"/>
                    </a:cubicBezTo>
                    <a:lnTo>
                      <a:pt x="327" y="553"/>
                    </a:lnTo>
                    <a:cubicBezTo>
                      <a:pt x="360" y="587"/>
                      <a:pt x="405" y="606"/>
                      <a:pt x="450" y="606"/>
                    </a:cubicBezTo>
                    <a:cubicBezTo>
                      <a:pt x="492" y="606"/>
                      <a:pt x="537" y="587"/>
                      <a:pt x="571" y="553"/>
                    </a:cubicBezTo>
                    <a:cubicBezTo>
                      <a:pt x="638" y="486"/>
                      <a:pt x="638" y="377"/>
                      <a:pt x="571" y="313"/>
                    </a:cubicBezTo>
                    <a:lnTo>
                      <a:pt x="308" y="51"/>
                    </a:lnTo>
                    <a:cubicBezTo>
                      <a:pt x="275" y="17"/>
                      <a:pt x="230" y="0"/>
                      <a:pt x="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9"/>
              <p:cNvSpPr/>
              <p:nvPr/>
            </p:nvSpPr>
            <p:spPr>
              <a:xfrm>
                <a:off x="4873397" y="1859739"/>
                <a:ext cx="31792" cy="30658"/>
              </a:xfrm>
              <a:custGeom>
                <a:avLst/>
                <a:gdLst/>
                <a:ahLst/>
                <a:cxnLst/>
                <a:rect l="l" t="t" r="r" b="b"/>
                <a:pathLst>
                  <a:path w="897" h="865" extrusionOk="0">
                    <a:moveTo>
                      <a:pt x="188" y="0"/>
                    </a:moveTo>
                    <a:cubicBezTo>
                      <a:pt x="145" y="0"/>
                      <a:pt x="102" y="16"/>
                      <a:pt x="68" y="48"/>
                    </a:cubicBezTo>
                    <a:cubicBezTo>
                      <a:pt x="1" y="115"/>
                      <a:pt x="1" y="224"/>
                      <a:pt x="68" y="292"/>
                    </a:cubicBezTo>
                    <a:lnTo>
                      <a:pt x="590" y="812"/>
                    </a:lnTo>
                    <a:cubicBezTo>
                      <a:pt x="623" y="846"/>
                      <a:pt x="664" y="864"/>
                      <a:pt x="709" y="864"/>
                    </a:cubicBezTo>
                    <a:cubicBezTo>
                      <a:pt x="754" y="864"/>
                      <a:pt x="799" y="846"/>
                      <a:pt x="829" y="812"/>
                    </a:cubicBezTo>
                    <a:cubicBezTo>
                      <a:pt x="896" y="745"/>
                      <a:pt x="896" y="636"/>
                      <a:pt x="829" y="572"/>
                    </a:cubicBezTo>
                    <a:lnTo>
                      <a:pt x="308" y="48"/>
                    </a:lnTo>
                    <a:cubicBezTo>
                      <a:pt x="275" y="16"/>
                      <a:pt x="232" y="0"/>
                      <a:pt x="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8700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3"/>
        <p:cNvGrpSpPr/>
        <p:nvPr/>
      </p:nvGrpSpPr>
      <p:grpSpPr>
        <a:xfrm>
          <a:off x="0" y="0"/>
          <a:ext cx="0" cy="0"/>
          <a:chOff x="0" y="0"/>
          <a:chExt cx="0" cy="0"/>
        </a:xfrm>
      </p:grpSpPr>
      <p:sp>
        <p:nvSpPr>
          <p:cNvPr id="4354" name="Google Shape;4354;p48"/>
          <p:cNvSpPr txBox="1">
            <a:spLocks noGrp="1"/>
          </p:cNvSpPr>
          <p:nvPr>
            <p:ph type="title"/>
          </p:nvPr>
        </p:nvSpPr>
        <p:spPr>
          <a:xfrm>
            <a:off x="599430" y="671668"/>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GUIDE APPROVAL SNAPSHOT</a:t>
            </a:r>
            <a:endParaRPr dirty="0"/>
          </a:p>
        </p:txBody>
      </p:sp>
      <p:sp>
        <p:nvSpPr>
          <p:cNvPr id="4358" name="Google Shape;4358;p48"/>
          <p:cNvSpPr txBox="1"/>
          <p:nvPr/>
        </p:nvSpPr>
        <p:spPr>
          <a:xfrm>
            <a:off x="977417" y="1521464"/>
            <a:ext cx="4944300" cy="2135325"/>
          </a:xfrm>
          <a:prstGeom prst="rect">
            <a:avLst/>
          </a:prstGeom>
          <a:noFill/>
          <a:ln>
            <a:noFill/>
          </a:ln>
        </p:spPr>
        <p:txBody>
          <a:bodyPr spcFirstLastPara="1" wrap="square" lIns="91425" tIns="91425" rIns="91425" bIns="91425" anchor="ctr" anchorCtr="0">
            <a:noAutofit/>
          </a:bodyPr>
          <a:lstStyle/>
          <a:p>
            <a:pPr marL="285750" lvl="0" indent="-285750" algn="just" rtl="0">
              <a:spcBef>
                <a:spcPts val="0"/>
              </a:spcBef>
              <a:spcAft>
                <a:spcPts val="0"/>
              </a:spcAft>
              <a:buFont typeface="Wingdings" panose="05000000000000000000" pitchFamily="2" charset="2"/>
              <a:buChar char="ü"/>
            </a:pPr>
            <a:endParaRPr lang="en-US" sz="1300" dirty="0">
              <a:solidFill>
                <a:schemeClr val="dk1"/>
              </a:solidFill>
              <a:latin typeface="Poppins Light"/>
              <a:ea typeface="Poppins Light"/>
              <a:cs typeface="Poppins Light"/>
              <a:sym typeface="Poppins Light"/>
            </a:endParaRPr>
          </a:p>
        </p:txBody>
      </p:sp>
      <p:grpSp>
        <p:nvGrpSpPr>
          <p:cNvPr id="4364" name="Google Shape;4364;p48"/>
          <p:cNvGrpSpPr/>
          <p:nvPr/>
        </p:nvGrpSpPr>
        <p:grpSpPr>
          <a:xfrm>
            <a:off x="6368497" y="2387151"/>
            <a:ext cx="2775569" cy="2756350"/>
            <a:chOff x="4461900" y="2354800"/>
            <a:chExt cx="1777296" cy="1603298"/>
          </a:xfrm>
        </p:grpSpPr>
        <p:sp>
          <p:nvSpPr>
            <p:cNvPr id="4365" name="Google Shape;4365;p48"/>
            <p:cNvSpPr/>
            <p:nvPr/>
          </p:nvSpPr>
          <p:spPr>
            <a:xfrm>
              <a:off x="4461900" y="2712283"/>
              <a:ext cx="1777296" cy="1242063"/>
            </a:xfrm>
            <a:custGeom>
              <a:avLst/>
              <a:gdLst/>
              <a:ahLst/>
              <a:cxnLst/>
              <a:rect l="l" t="t" r="r" b="b"/>
              <a:pathLst>
                <a:path w="41657" h="29112" extrusionOk="0">
                  <a:moveTo>
                    <a:pt x="20828" y="0"/>
                  </a:moveTo>
                  <a:cubicBezTo>
                    <a:pt x="9325" y="0"/>
                    <a:pt x="1" y="9325"/>
                    <a:pt x="1" y="20829"/>
                  </a:cubicBezTo>
                  <a:lnTo>
                    <a:pt x="1" y="29112"/>
                  </a:lnTo>
                  <a:lnTo>
                    <a:pt x="41657" y="29112"/>
                  </a:lnTo>
                  <a:lnTo>
                    <a:pt x="41657" y="20829"/>
                  </a:lnTo>
                  <a:cubicBezTo>
                    <a:pt x="41657" y="9325"/>
                    <a:pt x="32332" y="0"/>
                    <a:pt x="208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48"/>
            <p:cNvSpPr/>
            <p:nvPr/>
          </p:nvSpPr>
          <p:spPr>
            <a:xfrm>
              <a:off x="4725990" y="3159701"/>
              <a:ext cx="166180" cy="386972"/>
            </a:xfrm>
            <a:custGeom>
              <a:avLst/>
              <a:gdLst/>
              <a:ahLst/>
              <a:cxnLst/>
              <a:rect l="l" t="t" r="r" b="b"/>
              <a:pathLst>
                <a:path w="3895" h="9070" extrusionOk="0">
                  <a:moveTo>
                    <a:pt x="3844" y="1"/>
                  </a:moveTo>
                  <a:cubicBezTo>
                    <a:pt x="3814" y="19"/>
                    <a:pt x="1019" y="1824"/>
                    <a:pt x="506" y="5175"/>
                  </a:cubicBezTo>
                  <a:cubicBezTo>
                    <a:pt x="0" y="8512"/>
                    <a:pt x="48" y="9047"/>
                    <a:pt x="51" y="9069"/>
                  </a:cubicBezTo>
                  <a:lnTo>
                    <a:pt x="151" y="9059"/>
                  </a:lnTo>
                  <a:cubicBezTo>
                    <a:pt x="151" y="9037"/>
                    <a:pt x="103" y="8494"/>
                    <a:pt x="609" y="5190"/>
                  </a:cubicBezTo>
                  <a:cubicBezTo>
                    <a:pt x="1111" y="1886"/>
                    <a:pt x="3869" y="104"/>
                    <a:pt x="3895" y="89"/>
                  </a:cubicBezTo>
                  <a:lnTo>
                    <a:pt x="3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8"/>
            <p:cNvSpPr/>
            <p:nvPr/>
          </p:nvSpPr>
          <p:spPr>
            <a:xfrm>
              <a:off x="4848008" y="3128258"/>
              <a:ext cx="99068" cy="66557"/>
            </a:xfrm>
            <a:custGeom>
              <a:avLst/>
              <a:gdLst/>
              <a:ahLst/>
              <a:cxnLst/>
              <a:rect l="l" t="t" r="r" b="b"/>
              <a:pathLst>
                <a:path w="2322" h="1560" extrusionOk="0">
                  <a:moveTo>
                    <a:pt x="2321" y="0"/>
                  </a:moveTo>
                  <a:cubicBezTo>
                    <a:pt x="2321" y="0"/>
                    <a:pt x="1023" y="78"/>
                    <a:pt x="510" y="511"/>
                  </a:cubicBezTo>
                  <a:cubicBezTo>
                    <a:pt x="1" y="943"/>
                    <a:pt x="37" y="1497"/>
                    <a:pt x="37" y="1497"/>
                  </a:cubicBezTo>
                  <a:cubicBezTo>
                    <a:pt x="177" y="1540"/>
                    <a:pt x="311" y="1560"/>
                    <a:pt x="440" y="1560"/>
                  </a:cubicBezTo>
                  <a:cubicBezTo>
                    <a:pt x="1589" y="1560"/>
                    <a:pt x="2321" y="0"/>
                    <a:pt x="2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8"/>
            <p:cNvSpPr/>
            <p:nvPr/>
          </p:nvSpPr>
          <p:spPr>
            <a:xfrm>
              <a:off x="4737551" y="3164096"/>
              <a:ext cx="82983" cy="116902"/>
            </a:xfrm>
            <a:custGeom>
              <a:avLst/>
              <a:gdLst/>
              <a:ahLst/>
              <a:cxnLst/>
              <a:rect l="l" t="t" r="r" b="b"/>
              <a:pathLst>
                <a:path w="1945" h="2740" extrusionOk="0">
                  <a:moveTo>
                    <a:pt x="459" y="1"/>
                  </a:moveTo>
                  <a:lnTo>
                    <a:pt x="459" y="1"/>
                  </a:lnTo>
                  <a:cubicBezTo>
                    <a:pt x="0" y="1827"/>
                    <a:pt x="1031" y="2740"/>
                    <a:pt x="1031" y="2740"/>
                  </a:cubicBezTo>
                  <a:cubicBezTo>
                    <a:pt x="1944" y="1141"/>
                    <a:pt x="459" y="1"/>
                    <a:pt x="4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8"/>
            <p:cNvSpPr/>
            <p:nvPr/>
          </p:nvSpPr>
          <p:spPr>
            <a:xfrm>
              <a:off x="4679187" y="3273615"/>
              <a:ext cx="70611" cy="107388"/>
            </a:xfrm>
            <a:custGeom>
              <a:avLst/>
              <a:gdLst/>
              <a:ahLst/>
              <a:cxnLst/>
              <a:rect l="l" t="t" r="r" b="b"/>
              <a:pathLst>
                <a:path w="1655" h="2517" extrusionOk="0">
                  <a:moveTo>
                    <a:pt x="400" y="0"/>
                  </a:moveTo>
                  <a:cubicBezTo>
                    <a:pt x="400" y="0"/>
                    <a:pt x="1" y="686"/>
                    <a:pt x="400" y="1658"/>
                  </a:cubicBezTo>
                  <a:cubicBezTo>
                    <a:pt x="723" y="2441"/>
                    <a:pt x="1344" y="2516"/>
                    <a:pt x="1570" y="2516"/>
                  </a:cubicBezTo>
                  <a:cubicBezTo>
                    <a:pt x="1623" y="2516"/>
                    <a:pt x="1654" y="2512"/>
                    <a:pt x="1654" y="2512"/>
                  </a:cubicBezTo>
                  <a:cubicBezTo>
                    <a:pt x="1541" y="400"/>
                    <a:pt x="400" y="0"/>
                    <a:pt x="4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8"/>
            <p:cNvSpPr/>
            <p:nvPr/>
          </p:nvSpPr>
          <p:spPr>
            <a:xfrm>
              <a:off x="4662164" y="3431941"/>
              <a:ext cx="78418" cy="60883"/>
            </a:xfrm>
            <a:custGeom>
              <a:avLst/>
              <a:gdLst/>
              <a:ahLst/>
              <a:cxnLst/>
              <a:rect l="l" t="t" r="r" b="b"/>
              <a:pathLst>
                <a:path w="1838" h="1427" extrusionOk="0">
                  <a:moveTo>
                    <a:pt x="511" y="0"/>
                  </a:moveTo>
                  <a:cubicBezTo>
                    <a:pt x="361" y="0"/>
                    <a:pt x="192" y="19"/>
                    <a:pt x="0" y="59"/>
                  </a:cubicBezTo>
                  <a:cubicBezTo>
                    <a:pt x="341" y="1313"/>
                    <a:pt x="1654" y="1427"/>
                    <a:pt x="1654" y="1427"/>
                  </a:cubicBezTo>
                  <a:cubicBezTo>
                    <a:pt x="1654" y="1427"/>
                    <a:pt x="1837" y="0"/>
                    <a:pt x="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8"/>
            <p:cNvSpPr/>
            <p:nvPr/>
          </p:nvSpPr>
          <p:spPr>
            <a:xfrm>
              <a:off x="4761955" y="3308300"/>
              <a:ext cx="95015" cy="43945"/>
            </a:xfrm>
            <a:custGeom>
              <a:avLst/>
              <a:gdLst/>
              <a:ahLst/>
              <a:cxnLst/>
              <a:rect l="l" t="t" r="r" b="b"/>
              <a:pathLst>
                <a:path w="2227" h="1030" extrusionOk="0">
                  <a:moveTo>
                    <a:pt x="1426" y="1"/>
                  </a:moveTo>
                  <a:cubicBezTo>
                    <a:pt x="505" y="1"/>
                    <a:pt x="0" y="900"/>
                    <a:pt x="0" y="900"/>
                  </a:cubicBezTo>
                  <a:cubicBezTo>
                    <a:pt x="0" y="900"/>
                    <a:pt x="312" y="1030"/>
                    <a:pt x="730" y="1030"/>
                  </a:cubicBezTo>
                  <a:cubicBezTo>
                    <a:pt x="1190" y="1030"/>
                    <a:pt x="1779" y="873"/>
                    <a:pt x="2226" y="214"/>
                  </a:cubicBezTo>
                  <a:cubicBezTo>
                    <a:pt x="1932" y="61"/>
                    <a:pt x="1665" y="1"/>
                    <a:pt x="1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48"/>
            <p:cNvSpPr/>
            <p:nvPr/>
          </p:nvSpPr>
          <p:spPr>
            <a:xfrm>
              <a:off x="4796684" y="3237393"/>
              <a:ext cx="99239" cy="39550"/>
            </a:xfrm>
            <a:custGeom>
              <a:avLst/>
              <a:gdLst/>
              <a:ahLst/>
              <a:cxnLst/>
              <a:rect l="l" t="t" r="r" b="b"/>
              <a:pathLst>
                <a:path w="2326" h="927" extrusionOk="0">
                  <a:moveTo>
                    <a:pt x="1256" y="1"/>
                  </a:moveTo>
                  <a:cubicBezTo>
                    <a:pt x="533" y="1"/>
                    <a:pt x="0" y="560"/>
                    <a:pt x="0" y="560"/>
                  </a:cubicBezTo>
                  <a:cubicBezTo>
                    <a:pt x="0" y="560"/>
                    <a:pt x="486" y="927"/>
                    <a:pt x="1135" y="927"/>
                  </a:cubicBezTo>
                  <a:cubicBezTo>
                    <a:pt x="1500" y="927"/>
                    <a:pt x="1916" y="811"/>
                    <a:pt x="2326" y="450"/>
                  </a:cubicBezTo>
                  <a:cubicBezTo>
                    <a:pt x="1951" y="115"/>
                    <a:pt x="1584" y="1"/>
                    <a:pt x="12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48"/>
            <p:cNvSpPr/>
            <p:nvPr/>
          </p:nvSpPr>
          <p:spPr>
            <a:xfrm>
              <a:off x="4740069" y="3416113"/>
              <a:ext cx="77949" cy="47827"/>
            </a:xfrm>
            <a:custGeom>
              <a:avLst/>
              <a:gdLst/>
              <a:ahLst/>
              <a:cxnLst/>
              <a:rect l="l" t="t" r="r" b="b"/>
              <a:pathLst>
                <a:path w="1827" h="1121" extrusionOk="0">
                  <a:moveTo>
                    <a:pt x="1436" y="0"/>
                  </a:moveTo>
                  <a:cubicBezTo>
                    <a:pt x="189" y="0"/>
                    <a:pt x="0" y="998"/>
                    <a:pt x="0" y="998"/>
                  </a:cubicBezTo>
                  <a:cubicBezTo>
                    <a:pt x="0" y="998"/>
                    <a:pt x="278" y="1121"/>
                    <a:pt x="622" y="1121"/>
                  </a:cubicBezTo>
                  <a:cubicBezTo>
                    <a:pt x="1059" y="1121"/>
                    <a:pt x="1603" y="924"/>
                    <a:pt x="1826" y="30"/>
                  </a:cubicBezTo>
                  <a:cubicBezTo>
                    <a:pt x="1686" y="10"/>
                    <a:pt x="1556" y="0"/>
                    <a:pt x="14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8"/>
            <p:cNvSpPr/>
            <p:nvPr/>
          </p:nvSpPr>
          <p:spPr>
            <a:xfrm>
              <a:off x="4669161" y="3244347"/>
              <a:ext cx="493079" cy="711268"/>
            </a:xfrm>
            <a:custGeom>
              <a:avLst/>
              <a:gdLst/>
              <a:ahLst/>
              <a:cxnLst/>
              <a:rect l="l" t="t" r="r" b="b"/>
              <a:pathLst>
                <a:path w="11557" h="16671" extrusionOk="0">
                  <a:moveTo>
                    <a:pt x="9388" y="1"/>
                  </a:moveTo>
                  <a:cubicBezTo>
                    <a:pt x="7222" y="1"/>
                    <a:pt x="4753" y="1566"/>
                    <a:pt x="4633" y="3492"/>
                  </a:cubicBezTo>
                  <a:cubicBezTo>
                    <a:pt x="4516" y="5417"/>
                    <a:pt x="3973" y="6139"/>
                    <a:pt x="2707" y="6139"/>
                  </a:cubicBezTo>
                  <a:cubicBezTo>
                    <a:pt x="1446" y="6139"/>
                    <a:pt x="1" y="7405"/>
                    <a:pt x="122" y="10111"/>
                  </a:cubicBezTo>
                  <a:cubicBezTo>
                    <a:pt x="217" y="12285"/>
                    <a:pt x="471" y="14496"/>
                    <a:pt x="566" y="15285"/>
                  </a:cubicBezTo>
                  <a:cubicBezTo>
                    <a:pt x="588" y="15490"/>
                    <a:pt x="595" y="15699"/>
                    <a:pt x="584" y="15904"/>
                  </a:cubicBezTo>
                  <a:lnTo>
                    <a:pt x="544" y="16671"/>
                  </a:lnTo>
                  <a:lnTo>
                    <a:pt x="11556" y="16671"/>
                  </a:lnTo>
                  <a:lnTo>
                    <a:pt x="115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48"/>
            <p:cNvSpPr/>
            <p:nvPr/>
          </p:nvSpPr>
          <p:spPr>
            <a:xfrm>
              <a:off x="4815797" y="3362313"/>
              <a:ext cx="259574" cy="588606"/>
            </a:xfrm>
            <a:custGeom>
              <a:avLst/>
              <a:gdLst/>
              <a:ahLst/>
              <a:cxnLst/>
              <a:rect l="l" t="t" r="r" b="b"/>
              <a:pathLst>
                <a:path w="6084" h="13796" extrusionOk="0">
                  <a:moveTo>
                    <a:pt x="6007" y="1"/>
                  </a:moveTo>
                  <a:cubicBezTo>
                    <a:pt x="5955" y="59"/>
                    <a:pt x="565" y="6153"/>
                    <a:pt x="0" y="13788"/>
                  </a:cubicBezTo>
                  <a:lnTo>
                    <a:pt x="103" y="13796"/>
                  </a:lnTo>
                  <a:cubicBezTo>
                    <a:pt x="664" y="6194"/>
                    <a:pt x="6029" y="129"/>
                    <a:pt x="6083" y="67"/>
                  </a:cubicBezTo>
                  <a:lnTo>
                    <a:pt x="60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48"/>
            <p:cNvSpPr/>
            <p:nvPr/>
          </p:nvSpPr>
          <p:spPr>
            <a:xfrm>
              <a:off x="4730811" y="3574610"/>
              <a:ext cx="120699" cy="197155"/>
            </a:xfrm>
            <a:custGeom>
              <a:avLst/>
              <a:gdLst/>
              <a:ahLst/>
              <a:cxnLst/>
              <a:rect l="l" t="t" r="r" b="b"/>
              <a:pathLst>
                <a:path w="2829" h="4621" extrusionOk="0">
                  <a:moveTo>
                    <a:pt x="89" y="1"/>
                  </a:moveTo>
                  <a:lnTo>
                    <a:pt x="1" y="48"/>
                  </a:lnTo>
                  <a:cubicBezTo>
                    <a:pt x="19" y="85"/>
                    <a:pt x="1952" y="3546"/>
                    <a:pt x="2744" y="4621"/>
                  </a:cubicBezTo>
                  <a:lnTo>
                    <a:pt x="2829" y="4562"/>
                  </a:lnTo>
                  <a:cubicBezTo>
                    <a:pt x="2040" y="3492"/>
                    <a:pt x="111" y="33"/>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8"/>
            <p:cNvSpPr/>
            <p:nvPr/>
          </p:nvSpPr>
          <p:spPr>
            <a:xfrm>
              <a:off x="4925614" y="3340896"/>
              <a:ext cx="64808" cy="140667"/>
            </a:xfrm>
            <a:custGeom>
              <a:avLst/>
              <a:gdLst/>
              <a:ahLst/>
              <a:cxnLst/>
              <a:rect l="l" t="t" r="r" b="b"/>
              <a:pathLst>
                <a:path w="1519" h="3297" extrusionOk="0">
                  <a:moveTo>
                    <a:pt x="92" y="0"/>
                  </a:moveTo>
                  <a:lnTo>
                    <a:pt x="1" y="44"/>
                  </a:lnTo>
                  <a:lnTo>
                    <a:pt x="1426" y="3297"/>
                  </a:lnTo>
                  <a:lnTo>
                    <a:pt x="1519" y="3256"/>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48"/>
            <p:cNvSpPr/>
            <p:nvPr/>
          </p:nvSpPr>
          <p:spPr>
            <a:xfrm>
              <a:off x="4868359" y="3636857"/>
              <a:ext cx="218402" cy="89383"/>
            </a:xfrm>
            <a:custGeom>
              <a:avLst/>
              <a:gdLst/>
              <a:ahLst/>
              <a:cxnLst/>
              <a:rect l="l" t="t" r="r" b="b"/>
              <a:pathLst>
                <a:path w="5119" h="2095" extrusionOk="0">
                  <a:moveTo>
                    <a:pt x="5079" y="1"/>
                  </a:moveTo>
                  <a:lnTo>
                    <a:pt x="1" y="1999"/>
                  </a:lnTo>
                  <a:lnTo>
                    <a:pt x="37" y="2094"/>
                  </a:lnTo>
                  <a:lnTo>
                    <a:pt x="5119" y="97"/>
                  </a:lnTo>
                  <a:lnTo>
                    <a:pt x="5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8"/>
            <p:cNvSpPr/>
            <p:nvPr/>
          </p:nvSpPr>
          <p:spPr>
            <a:xfrm>
              <a:off x="5810463" y="2842579"/>
              <a:ext cx="159311" cy="274635"/>
            </a:xfrm>
            <a:custGeom>
              <a:avLst/>
              <a:gdLst/>
              <a:ahLst/>
              <a:cxnLst/>
              <a:rect l="l" t="t" r="r" b="b"/>
              <a:pathLst>
                <a:path w="3734" h="6437" extrusionOk="0">
                  <a:moveTo>
                    <a:pt x="3631" y="1"/>
                  </a:moveTo>
                  <a:cubicBezTo>
                    <a:pt x="3631" y="4"/>
                    <a:pt x="3620" y="620"/>
                    <a:pt x="2904" y="1391"/>
                  </a:cubicBezTo>
                  <a:cubicBezTo>
                    <a:pt x="2149" y="2205"/>
                    <a:pt x="1977" y="2961"/>
                    <a:pt x="1691" y="4215"/>
                  </a:cubicBezTo>
                  <a:cubicBezTo>
                    <a:pt x="1416" y="5432"/>
                    <a:pt x="15" y="6341"/>
                    <a:pt x="0" y="6352"/>
                  </a:cubicBezTo>
                  <a:lnTo>
                    <a:pt x="56" y="6437"/>
                  </a:lnTo>
                  <a:cubicBezTo>
                    <a:pt x="114" y="6400"/>
                    <a:pt x="1504" y="5498"/>
                    <a:pt x="1790" y="4237"/>
                  </a:cubicBezTo>
                  <a:cubicBezTo>
                    <a:pt x="2072" y="3000"/>
                    <a:pt x="2241" y="2252"/>
                    <a:pt x="2978" y="1460"/>
                  </a:cubicBezTo>
                  <a:cubicBezTo>
                    <a:pt x="3726" y="657"/>
                    <a:pt x="3734" y="26"/>
                    <a:pt x="3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48"/>
            <p:cNvSpPr/>
            <p:nvPr/>
          </p:nvSpPr>
          <p:spPr>
            <a:xfrm>
              <a:off x="5938284" y="2762157"/>
              <a:ext cx="73085" cy="109564"/>
            </a:xfrm>
            <a:custGeom>
              <a:avLst/>
              <a:gdLst/>
              <a:ahLst/>
              <a:cxnLst/>
              <a:rect l="l" t="t" r="r" b="b"/>
              <a:pathLst>
                <a:path w="1713" h="2568" extrusionOk="0">
                  <a:moveTo>
                    <a:pt x="1713" y="1"/>
                  </a:moveTo>
                  <a:lnTo>
                    <a:pt x="858" y="855"/>
                  </a:lnTo>
                  <a:cubicBezTo>
                    <a:pt x="0" y="1713"/>
                    <a:pt x="514" y="2568"/>
                    <a:pt x="514" y="2568"/>
                  </a:cubicBezTo>
                  <a:cubicBezTo>
                    <a:pt x="1713" y="2227"/>
                    <a:pt x="1713" y="1"/>
                    <a:pt x="1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48"/>
            <p:cNvSpPr/>
            <p:nvPr/>
          </p:nvSpPr>
          <p:spPr>
            <a:xfrm>
              <a:off x="5909145" y="2891557"/>
              <a:ext cx="129147" cy="54654"/>
            </a:xfrm>
            <a:custGeom>
              <a:avLst/>
              <a:gdLst/>
              <a:ahLst/>
              <a:cxnLst/>
              <a:rect l="l" t="t" r="r" b="b"/>
              <a:pathLst>
                <a:path w="3027" h="1281" extrusionOk="0">
                  <a:moveTo>
                    <a:pt x="2437" y="0"/>
                  </a:moveTo>
                  <a:cubicBezTo>
                    <a:pt x="2175" y="0"/>
                    <a:pt x="1866" y="60"/>
                    <a:pt x="1597" y="221"/>
                  </a:cubicBezTo>
                  <a:cubicBezTo>
                    <a:pt x="1028" y="565"/>
                    <a:pt x="1" y="1192"/>
                    <a:pt x="1" y="1192"/>
                  </a:cubicBezTo>
                  <a:cubicBezTo>
                    <a:pt x="127" y="1248"/>
                    <a:pt x="333" y="1280"/>
                    <a:pt x="582" y="1280"/>
                  </a:cubicBezTo>
                  <a:cubicBezTo>
                    <a:pt x="1345" y="1280"/>
                    <a:pt x="2510" y="981"/>
                    <a:pt x="3027" y="166"/>
                  </a:cubicBezTo>
                  <a:cubicBezTo>
                    <a:pt x="2967" y="75"/>
                    <a:pt x="2731" y="0"/>
                    <a:pt x="2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8"/>
            <p:cNvSpPr/>
            <p:nvPr/>
          </p:nvSpPr>
          <p:spPr>
            <a:xfrm>
              <a:off x="5862854" y="2854653"/>
              <a:ext cx="39038" cy="126758"/>
            </a:xfrm>
            <a:custGeom>
              <a:avLst/>
              <a:gdLst/>
              <a:ahLst/>
              <a:cxnLst/>
              <a:rect l="l" t="t" r="r" b="b"/>
              <a:pathLst>
                <a:path w="915" h="2971" extrusionOk="0">
                  <a:moveTo>
                    <a:pt x="569" y="0"/>
                  </a:moveTo>
                  <a:cubicBezTo>
                    <a:pt x="569" y="0"/>
                    <a:pt x="1" y="286"/>
                    <a:pt x="1" y="1199"/>
                  </a:cubicBezTo>
                  <a:cubicBezTo>
                    <a:pt x="1" y="2113"/>
                    <a:pt x="800" y="2971"/>
                    <a:pt x="800" y="2971"/>
                  </a:cubicBezTo>
                  <a:cubicBezTo>
                    <a:pt x="914" y="1830"/>
                    <a:pt x="569" y="0"/>
                    <a:pt x="5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8"/>
            <p:cNvSpPr/>
            <p:nvPr/>
          </p:nvSpPr>
          <p:spPr>
            <a:xfrm>
              <a:off x="5884741" y="2977867"/>
              <a:ext cx="131664" cy="47571"/>
            </a:xfrm>
            <a:custGeom>
              <a:avLst/>
              <a:gdLst/>
              <a:ahLst/>
              <a:cxnLst/>
              <a:rect l="l" t="t" r="r" b="b"/>
              <a:pathLst>
                <a:path w="3086" h="1115" extrusionOk="0">
                  <a:moveTo>
                    <a:pt x="2564" y="0"/>
                  </a:moveTo>
                  <a:cubicBezTo>
                    <a:pt x="1618" y="0"/>
                    <a:pt x="1" y="1054"/>
                    <a:pt x="1" y="1054"/>
                  </a:cubicBezTo>
                  <a:cubicBezTo>
                    <a:pt x="1" y="1054"/>
                    <a:pt x="268" y="1115"/>
                    <a:pt x="671" y="1115"/>
                  </a:cubicBezTo>
                  <a:cubicBezTo>
                    <a:pt x="1307" y="1115"/>
                    <a:pt x="2281" y="965"/>
                    <a:pt x="3086" y="196"/>
                  </a:cubicBezTo>
                  <a:cubicBezTo>
                    <a:pt x="2967" y="57"/>
                    <a:pt x="2784" y="0"/>
                    <a:pt x="2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48"/>
            <p:cNvSpPr/>
            <p:nvPr/>
          </p:nvSpPr>
          <p:spPr>
            <a:xfrm>
              <a:off x="5792160" y="2939938"/>
              <a:ext cx="82941" cy="134096"/>
            </a:xfrm>
            <a:custGeom>
              <a:avLst/>
              <a:gdLst/>
              <a:ahLst/>
              <a:cxnLst/>
              <a:rect l="l" t="t" r="r" b="b"/>
              <a:pathLst>
                <a:path w="1944" h="3143" extrusionOk="0">
                  <a:moveTo>
                    <a:pt x="459" y="0"/>
                  </a:moveTo>
                  <a:lnTo>
                    <a:pt x="459" y="0"/>
                  </a:lnTo>
                  <a:cubicBezTo>
                    <a:pt x="1" y="1713"/>
                    <a:pt x="1485" y="3143"/>
                    <a:pt x="1485" y="3143"/>
                  </a:cubicBezTo>
                  <a:cubicBezTo>
                    <a:pt x="1485" y="3143"/>
                    <a:pt x="1944" y="1657"/>
                    <a:pt x="4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48"/>
            <p:cNvSpPr/>
            <p:nvPr/>
          </p:nvSpPr>
          <p:spPr>
            <a:xfrm>
              <a:off x="5824884" y="3073690"/>
              <a:ext cx="117371" cy="39252"/>
            </a:xfrm>
            <a:custGeom>
              <a:avLst/>
              <a:gdLst/>
              <a:ahLst/>
              <a:cxnLst/>
              <a:rect l="l" t="t" r="r" b="b"/>
              <a:pathLst>
                <a:path w="2751" h="920" extrusionOk="0">
                  <a:moveTo>
                    <a:pt x="2121" y="1"/>
                  </a:moveTo>
                  <a:cubicBezTo>
                    <a:pt x="1090" y="1"/>
                    <a:pt x="0" y="803"/>
                    <a:pt x="0" y="803"/>
                  </a:cubicBezTo>
                  <a:cubicBezTo>
                    <a:pt x="0" y="803"/>
                    <a:pt x="382" y="919"/>
                    <a:pt x="891" y="919"/>
                  </a:cubicBezTo>
                  <a:cubicBezTo>
                    <a:pt x="1472" y="919"/>
                    <a:pt x="2218" y="768"/>
                    <a:pt x="2750" y="121"/>
                  </a:cubicBezTo>
                  <a:cubicBezTo>
                    <a:pt x="2550" y="36"/>
                    <a:pt x="2337" y="1"/>
                    <a:pt x="21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8"/>
            <p:cNvSpPr/>
            <p:nvPr/>
          </p:nvSpPr>
          <p:spPr>
            <a:xfrm>
              <a:off x="5887130" y="3227239"/>
              <a:ext cx="302154" cy="582249"/>
            </a:xfrm>
            <a:custGeom>
              <a:avLst/>
              <a:gdLst/>
              <a:ahLst/>
              <a:cxnLst/>
              <a:rect l="l" t="t" r="r" b="b"/>
              <a:pathLst>
                <a:path w="7082" h="13647" extrusionOk="0">
                  <a:moveTo>
                    <a:pt x="6553" y="0"/>
                  </a:moveTo>
                  <a:cubicBezTo>
                    <a:pt x="6161" y="0"/>
                    <a:pt x="5400" y="812"/>
                    <a:pt x="4056" y="2913"/>
                  </a:cubicBezTo>
                  <a:cubicBezTo>
                    <a:pt x="1830" y="6397"/>
                    <a:pt x="0" y="7652"/>
                    <a:pt x="0" y="7652"/>
                  </a:cubicBezTo>
                  <a:lnTo>
                    <a:pt x="1085" y="13647"/>
                  </a:lnTo>
                  <a:cubicBezTo>
                    <a:pt x="1085" y="13647"/>
                    <a:pt x="3656" y="12220"/>
                    <a:pt x="5369" y="7823"/>
                  </a:cubicBezTo>
                  <a:cubicBezTo>
                    <a:pt x="7081" y="3427"/>
                    <a:pt x="6909" y="2345"/>
                    <a:pt x="6909" y="915"/>
                  </a:cubicBezTo>
                  <a:cubicBezTo>
                    <a:pt x="6909" y="350"/>
                    <a:pt x="6810" y="0"/>
                    <a:pt x="6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8"/>
            <p:cNvSpPr/>
            <p:nvPr/>
          </p:nvSpPr>
          <p:spPr>
            <a:xfrm>
              <a:off x="5931543" y="3274468"/>
              <a:ext cx="223010" cy="422213"/>
            </a:xfrm>
            <a:custGeom>
              <a:avLst/>
              <a:gdLst/>
              <a:ahLst/>
              <a:cxnLst/>
              <a:rect l="l" t="t" r="r" b="b"/>
              <a:pathLst>
                <a:path w="5227" h="9896" extrusionOk="0">
                  <a:moveTo>
                    <a:pt x="5181" y="0"/>
                  </a:moveTo>
                  <a:cubicBezTo>
                    <a:pt x="5166" y="0"/>
                    <a:pt x="5151" y="10"/>
                    <a:pt x="5145" y="28"/>
                  </a:cubicBezTo>
                  <a:cubicBezTo>
                    <a:pt x="5120" y="112"/>
                    <a:pt x="2553" y="8532"/>
                    <a:pt x="26" y="9823"/>
                  </a:cubicBezTo>
                  <a:cubicBezTo>
                    <a:pt x="8" y="9833"/>
                    <a:pt x="0" y="9855"/>
                    <a:pt x="12" y="9874"/>
                  </a:cubicBezTo>
                  <a:cubicBezTo>
                    <a:pt x="19" y="9889"/>
                    <a:pt x="30" y="9896"/>
                    <a:pt x="44" y="9896"/>
                  </a:cubicBezTo>
                  <a:cubicBezTo>
                    <a:pt x="52" y="9896"/>
                    <a:pt x="56" y="9892"/>
                    <a:pt x="63" y="9892"/>
                  </a:cubicBezTo>
                  <a:cubicBezTo>
                    <a:pt x="1138" y="9342"/>
                    <a:pt x="2329" y="7520"/>
                    <a:pt x="3612" y="4469"/>
                  </a:cubicBezTo>
                  <a:cubicBezTo>
                    <a:pt x="4566" y="2202"/>
                    <a:pt x="5215" y="72"/>
                    <a:pt x="5218" y="50"/>
                  </a:cubicBezTo>
                  <a:cubicBezTo>
                    <a:pt x="5226" y="28"/>
                    <a:pt x="5215" y="6"/>
                    <a:pt x="5193" y="2"/>
                  </a:cubicBezTo>
                  <a:cubicBezTo>
                    <a:pt x="5189" y="1"/>
                    <a:pt x="5185" y="0"/>
                    <a:pt x="51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8"/>
            <p:cNvSpPr/>
            <p:nvPr/>
          </p:nvSpPr>
          <p:spPr>
            <a:xfrm>
              <a:off x="5439074" y="2435179"/>
              <a:ext cx="389745" cy="436548"/>
            </a:xfrm>
            <a:custGeom>
              <a:avLst/>
              <a:gdLst/>
              <a:ahLst/>
              <a:cxnLst/>
              <a:rect l="l" t="t" r="r" b="b"/>
              <a:pathLst>
                <a:path w="9135" h="10232" extrusionOk="0">
                  <a:moveTo>
                    <a:pt x="7983" y="1"/>
                  </a:moveTo>
                  <a:cubicBezTo>
                    <a:pt x="7357" y="1"/>
                    <a:pt x="6558" y="349"/>
                    <a:pt x="6165" y="1101"/>
                  </a:cubicBezTo>
                  <a:cubicBezTo>
                    <a:pt x="5537" y="2296"/>
                    <a:pt x="5310" y="3213"/>
                    <a:pt x="4679" y="3440"/>
                  </a:cubicBezTo>
                  <a:cubicBezTo>
                    <a:pt x="4052" y="3668"/>
                    <a:pt x="3367" y="3668"/>
                    <a:pt x="2453" y="5326"/>
                  </a:cubicBezTo>
                  <a:cubicBezTo>
                    <a:pt x="1541" y="6979"/>
                    <a:pt x="1" y="10177"/>
                    <a:pt x="1" y="10177"/>
                  </a:cubicBezTo>
                  <a:lnTo>
                    <a:pt x="4279" y="10232"/>
                  </a:lnTo>
                  <a:cubicBezTo>
                    <a:pt x="4279" y="10232"/>
                    <a:pt x="7077" y="6067"/>
                    <a:pt x="7649" y="4981"/>
                  </a:cubicBezTo>
                  <a:cubicBezTo>
                    <a:pt x="8221" y="3895"/>
                    <a:pt x="7822" y="3782"/>
                    <a:pt x="8221" y="2641"/>
                  </a:cubicBezTo>
                  <a:cubicBezTo>
                    <a:pt x="8621" y="1497"/>
                    <a:pt x="9135" y="984"/>
                    <a:pt x="8790" y="357"/>
                  </a:cubicBezTo>
                  <a:cubicBezTo>
                    <a:pt x="8663" y="123"/>
                    <a:pt x="8353" y="1"/>
                    <a:pt x="7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48"/>
            <p:cNvSpPr/>
            <p:nvPr/>
          </p:nvSpPr>
          <p:spPr>
            <a:xfrm>
              <a:off x="5540273" y="2479166"/>
              <a:ext cx="217080" cy="301386"/>
            </a:xfrm>
            <a:custGeom>
              <a:avLst/>
              <a:gdLst/>
              <a:ahLst/>
              <a:cxnLst/>
              <a:rect l="l" t="t" r="r" b="b"/>
              <a:pathLst>
                <a:path w="5088" h="7064" extrusionOk="0">
                  <a:moveTo>
                    <a:pt x="5013" y="1"/>
                  </a:moveTo>
                  <a:cubicBezTo>
                    <a:pt x="5003" y="38"/>
                    <a:pt x="4053" y="3572"/>
                    <a:pt x="0" y="7004"/>
                  </a:cubicBezTo>
                  <a:lnTo>
                    <a:pt x="49" y="7063"/>
                  </a:lnTo>
                  <a:cubicBezTo>
                    <a:pt x="4123" y="3613"/>
                    <a:pt x="5076" y="55"/>
                    <a:pt x="5087" y="23"/>
                  </a:cubicBezTo>
                  <a:lnTo>
                    <a:pt x="5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48"/>
            <p:cNvSpPr/>
            <p:nvPr/>
          </p:nvSpPr>
          <p:spPr>
            <a:xfrm>
              <a:off x="5007571" y="2476009"/>
              <a:ext cx="333939" cy="413851"/>
            </a:xfrm>
            <a:custGeom>
              <a:avLst/>
              <a:gdLst/>
              <a:ahLst/>
              <a:cxnLst/>
              <a:rect l="l" t="t" r="r" b="b"/>
              <a:pathLst>
                <a:path w="7827" h="9700" extrusionOk="0">
                  <a:moveTo>
                    <a:pt x="7091" y="0"/>
                  </a:moveTo>
                  <a:cubicBezTo>
                    <a:pt x="6558" y="0"/>
                    <a:pt x="5809" y="250"/>
                    <a:pt x="5098" y="848"/>
                  </a:cubicBezTo>
                  <a:cubicBezTo>
                    <a:pt x="3800" y="1938"/>
                    <a:pt x="3448" y="4658"/>
                    <a:pt x="3448" y="4658"/>
                  </a:cubicBezTo>
                  <a:cubicBezTo>
                    <a:pt x="3448" y="4658"/>
                    <a:pt x="3377" y="4650"/>
                    <a:pt x="3258" y="4650"/>
                  </a:cubicBezTo>
                  <a:cubicBezTo>
                    <a:pt x="2691" y="4650"/>
                    <a:pt x="1022" y="4828"/>
                    <a:pt x="561" y="6870"/>
                  </a:cubicBezTo>
                  <a:cubicBezTo>
                    <a:pt x="1" y="9341"/>
                    <a:pt x="605" y="9623"/>
                    <a:pt x="605" y="9623"/>
                  </a:cubicBezTo>
                  <a:lnTo>
                    <a:pt x="5413" y="9700"/>
                  </a:lnTo>
                  <a:cubicBezTo>
                    <a:pt x="5413" y="9700"/>
                    <a:pt x="6352" y="7489"/>
                    <a:pt x="7070" y="5832"/>
                  </a:cubicBezTo>
                  <a:cubicBezTo>
                    <a:pt x="7786" y="4178"/>
                    <a:pt x="6755" y="3514"/>
                    <a:pt x="6755" y="3514"/>
                  </a:cubicBezTo>
                  <a:cubicBezTo>
                    <a:pt x="6755" y="3514"/>
                    <a:pt x="7826" y="1087"/>
                    <a:pt x="7826" y="456"/>
                  </a:cubicBezTo>
                  <a:cubicBezTo>
                    <a:pt x="7824" y="171"/>
                    <a:pt x="7531" y="0"/>
                    <a:pt x="7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48"/>
            <p:cNvSpPr/>
            <p:nvPr/>
          </p:nvSpPr>
          <p:spPr>
            <a:xfrm>
              <a:off x="5171998" y="2522811"/>
              <a:ext cx="98172" cy="329715"/>
            </a:xfrm>
            <a:custGeom>
              <a:avLst/>
              <a:gdLst/>
              <a:ahLst/>
              <a:cxnLst/>
              <a:rect l="l" t="t" r="r" b="b"/>
              <a:pathLst>
                <a:path w="2301" h="7728" extrusionOk="0">
                  <a:moveTo>
                    <a:pt x="2230" y="0"/>
                  </a:moveTo>
                  <a:cubicBezTo>
                    <a:pt x="2208" y="49"/>
                    <a:pt x="224" y="4837"/>
                    <a:pt x="1" y="7719"/>
                  </a:cubicBezTo>
                  <a:lnTo>
                    <a:pt x="74" y="7727"/>
                  </a:lnTo>
                  <a:cubicBezTo>
                    <a:pt x="302" y="4852"/>
                    <a:pt x="2278" y="78"/>
                    <a:pt x="2300" y="30"/>
                  </a:cubicBezTo>
                  <a:lnTo>
                    <a:pt x="22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8"/>
            <p:cNvSpPr/>
            <p:nvPr/>
          </p:nvSpPr>
          <p:spPr>
            <a:xfrm>
              <a:off x="5086883" y="2722437"/>
              <a:ext cx="66259" cy="108796"/>
            </a:xfrm>
            <a:custGeom>
              <a:avLst/>
              <a:gdLst/>
              <a:ahLst/>
              <a:cxnLst/>
              <a:rect l="l" t="t" r="r" b="b"/>
              <a:pathLst>
                <a:path w="1553" h="2550" extrusionOk="0">
                  <a:moveTo>
                    <a:pt x="67" y="1"/>
                  </a:moveTo>
                  <a:lnTo>
                    <a:pt x="1" y="38"/>
                  </a:lnTo>
                  <a:cubicBezTo>
                    <a:pt x="12" y="52"/>
                    <a:pt x="921" y="1647"/>
                    <a:pt x="1486" y="2549"/>
                  </a:cubicBezTo>
                  <a:lnTo>
                    <a:pt x="1552" y="2509"/>
                  </a:lnTo>
                  <a:cubicBezTo>
                    <a:pt x="987" y="1607"/>
                    <a:pt x="78" y="16"/>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8"/>
            <p:cNvSpPr/>
            <p:nvPr/>
          </p:nvSpPr>
          <p:spPr>
            <a:xfrm>
              <a:off x="5310272" y="2492349"/>
              <a:ext cx="69544" cy="352968"/>
            </a:xfrm>
            <a:custGeom>
              <a:avLst/>
              <a:gdLst/>
              <a:ahLst/>
              <a:cxnLst/>
              <a:rect l="l" t="t" r="r" b="b"/>
              <a:pathLst>
                <a:path w="1630" h="8273" extrusionOk="0">
                  <a:moveTo>
                    <a:pt x="1515" y="1"/>
                  </a:moveTo>
                  <a:cubicBezTo>
                    <a:pt x="1474" y="1"/>
                    <a:pt x="1435" y="26"/>
                    <a:pt x="1420" y="66"/>
                  </a:cubicBezTo>
                  <a:cubicBezTo>
                    <a:pt x="361" y="2977"/>
                    <a:pt x="9" y="8111"/>
                    <a:pt x="5" y="8162"/>
                  </a:cubicBezTo>
                  <a:cubicBezTo>
                    <a:pt x="1" y="8221"/>
                    <a:pt x="45" y="8269"/>
                    <a:pt x="100" y="8272"/>
                  </a:cubicBezTo>
                  <a:lnTo>
                    <a:pt x="107" y="8272"/>
                  </a:lnTo>
                  <a:cubicBezTo>
                    <a:pt x="159" y="8272"/>
                    <a:pt x="207" y="8232"/>
                    <a:pt x="210" y="8177"/>
                  </a:cubicBezTo>
                  <a:cubicBezTo>
                    <a:pt x="210" y="8125"/>
                    <a:pt x="562" y="3021"/>
                    <a:pt x="1611" y="135"/>
                  </a:cubicBezTo>
                  <a:cubicBezTo>
                    <a:pt x="1629" y="84"/>
                    <a:pt x="1604" y="25"/>
                    <a:pt x="1549" y="7"/>
                  </a:cubicBezTo>
                  <a:cubicBezTo>
                    <a:pt x="1538" y="3"/>
                    <a:pt x="1526" y="1"/>
                    <a:pt x="1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8"/>
            <p:cNvSpPr/>
            <p:nvPr/>
          </p:nvSpPr>
          <p:spPr>
            <a:xfrm>
              <a:off x="5339240" y="2395246"/>
              <a:ext cx="87677" cy="148602"/>
            </a:xfrm>
            <a:custGeom>
              <a:avLst/>
              <a:gdLst/>
              <a:ahLst/>
              <a:cxnLst/>
              <a:rect l="l" t="t" r="r" b="b"/>
              <a:pathLst>
                <a:path w="2055" h="3483" extrusionOk="0">
                  <a:moveTo>
                    <a:pt x="1753" y="0"/>
                  </a:moveTo>
                  <a:cubicBezTo>
                    <a:pt x="1489" y="0"/>
                    <a:pt x="1086" y="334"/>
                    <a:pt x="682" y="1274"/>
                  </a:cubicBezTo>
                  <a:cubicBezTo>
                    <a:pt x="0" y="2873"/>
                    <a:pt x="455" y="3482"/>
                    <a:pt x="455" y="3482"/>
                  </a:cubicBezTo>
                  <a:cubicBezTo>
                    <a:pt x="1291" y="3141"/>
                    <a:pt x="2055" y="971"/>
                    <a:pt x="2055" y="399"/>
                  </a:cubicBezTo>
                  <a:cubicBezTo>
                    <a:pt x="2055" y="164"/>
                    <a:pt x="1938" y="0"/>
                    <a:pt x="1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8"/>
            <p:cNvSpPr/>
            <p:nvPr/>
          </p:nvSpPr>
          <p:spPr>
            <a:xfrm>
              <a:off x="5289836" y="2465940"/>
              <a:ext cx="70568" cy="157519"/>
            </a:xfrm>
            <a:custGeom>
              <a:avLst/>
              <a:gdLst/>
              <a:ahLst/>
              <a:cxnLst/>
              <a:rect l="l" t="t" r="r" b="b"/>
              <a:pathLst>
                <a:path w="1654" h="3692" extrusionOk="0">
                  <a:moveTo>
                    <a:pt x="567" y="1"/>
                  </a:moveTo>
                  <a:cubicBezTo>
                    <a:pt x="283" y="1"/>
                    <a:pt x="0" y="469"/>
                    <a:pt x="168" y="1682"/>
                  </a:cubicBezTo>
                  <a:cubicBezTo>
                    <a:pt x="407" y="3406"/>
                    <a:pt x="1114" y="3692"/>
                    <a:pt x="1114" y="3692"/>
                  </a:cubicBezTo>
                  <a:cubicBezTo>
                    <a:pt x="1654" y="2966"/>
                    <a:pt x="1184" y="714"/>
                    <a:pt x="891" y="226"/>
                  </a:cubicBezTo>
                  <a:cubicBezTo>
                    <a:pt x="804" y="82"/>
                    <a:pt x="685" y="1"/>
                    <a:pt x="5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8"/>
            <p:cNvSpPr/>
            <p:nvPr/>
          </p:nvSpPr>
          <p:spPr>
            <a:xfrm>
              <a:off x="5330494" y="2517649"/>
              <a:ext cx="122875" cy="121467"/>
            </a:xfrm>
            <a:custGeom>
              <a:avLst/>
              <a:gdLst/>
              <a:ahLst/>
              <a:cxnLst/>
              <a:rect l="l" t="t" r="r" b="b"/>
              <a:pathLst>
                <a:path w="2880" h="2847" extrusionOk="0">
                  <a:moveTo>
                    <a:pt x="2503" y="0"/>
                  </a:moveTo>
                  <a:cubicBezTo>
                    <a:pt x="2231" y="0"/>
                    <a:pt x="1787" y="224"/>
                    <a:pt x="1196" y="852"/>
                  </a:cubicBezTo>
                  <a:cubicBezTo>
                    <a:pt x="0" y="2116"/>
                    <a:pt x="220" y="2846"/>
                    <a:pt x="220" y="2846"/>
                  </a:cubicBezTo>
                  <a:cubicBezTo>
                    <a:pt x="1126" y="2813"/>
                    <a:pt x="2585" y="1035"/>
                    <a:pt x="2780" y="500"/>
                  </a:cubicBezTo>
                  <a:cubicBezTo>
                    <a:pt x="2879" y="230"/>
                    <a:pt x="2779" y="0"/>
                    <a:pt x="2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8"/>
            <p:cNvSpPr/>
            <p:nvPr/>
          </p:nvSpPr>
          <p:spPr>
            <a:xfrm>
              <a:off x="5332670" y="2619488"/>
              <a:ext cx="148944" cy="68947"/>
            </a:xfrm>
            <a:custGeom>
              <a:avLst/>
              <a:gdLst/>
              <a:ahLst/>
              <a:cxnLst/>
              <a:rect l="l" t="t" r="r" b="b"/>
              <a:pathLst>
                <a:path w="3491" h="1616" extrusionOk="0">
                  <a:moveTo>
                    <a:pt x="2284" y="1"/>
                  </a:moveTo>
                  <a:cubicBezTo>
                    <a:pt x="956" y="1"/>
                    <a:pt x="0" y="1615"/>
                    <a:pt x="0" y="1615"/>
                  </a:cubicBezTo>
                  <a:cubicBezTo>
                    <a:pt x="15" y="1615"/>
                    <a:pt x="30" y="1615"/>
                    <a:pt x="45" y="1615"/>
                  </a:cubicBezTo>
                  <a:cubicBezTo>
                    <a:pt x="927" y="1615"/>
                    <a:pt x="3490" y="615"/>
                    <a:pt x="2817" y="89"/>
                  </a:cubicBezTo>
                  <a:cubicBezTo>
                    <a:pt x="2634" y="28"/>
                    <a:pt x="2456"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8"/>
            <p:cNvSpPr/>
            <p:nvPr/>
          </p:nvSpPr>
          <p:spPr>
            <a:xfrm>
              <a:off x="5324564" y="2679559"/>
              <a:ext cx="148944" cy="68947"/>
            </a:xfrm>
            <a:custGeom>
              <a:avLst/>
              <a:gdLst/>
              <a:ahLst/>
              <a:cxnLst/>
              <a:rect l="l" t="t" r="r" b="b"/>
              <a:pathLst>
                <a:path w="3491" h="1616" extrusionOk="0">
                  <a:moveTo>
                    <a:pt x="2284" y="1"/>
                  </a:moveTo>
                  <a:cubicBezTo>
                    <a:pt x="955" y="1"/>
                    <a:pt x="0" y="1615"/>
                    <a:pt x="0" y="1615"/>
                  </a:cubicBezTo>
                  <a:cubicBezTo>
                    <a:pt x="15" y="1615"/>
                    <a:pt x="30" y="1616"/>
                    <a:pt x="45" y="1616"/>
                  </a:cubicBezTo>
                  <a:cubicBezTo>
                    <a:pt x="931" y="1616"/>
                    <a:pt x="3490" y="615"/>
                    <a:pt x="2817" y="89"/>
                  </a:cubicBezTo>
                  <a:cubicBezTo>
                    <a:pt x="2634" y="28"/>
                    <a:pt x="2456"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8"/>
            <p:cNvSpPr/>
            <p:nvPr/>
          </p:nvSpPr>
          <p:spPr>
            <a:xfrm>
              <a:off x="5235994" y="2568974"/>
              <a:ext cx="95783" cy="112380"/>
            </a:xfrm>
            <a:custGeom>
              <a:avLst/>
              <a:gdLst/>
              <a:ahLst/>
              <a:cxnLst/>
              <a:rect l="l" t="t" r="r" b="b"/>
              <a:pathLst>
                <a:path w="2245" h="2634" extrusionOk="0">
                  <a:moveTo>
                    <a:pt x="437" y="0"/>
                  </a:moveTo>
                  <a:cubicBezTo>
                    <a:pt x="350" y="0"/>
                    <a:pt x="277" y="46"/>
                    <a:pt x="224" y="150"/>
                  </a:cubicBezTo>
                  <a:cubicBezTo>
                    <a:pt x="0" y="1823"/>
                    <a:pt x="2244" y="2633"/>
                    <a:pt x="2244" y="2633"/>
                  </a:cubicBezTo>
                  <a:cubicBezTo>
                    <a:pt x="2143" y="1913"/>
                    <a:pt x="998" y="0"/>
                    <a:pt x="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8"/>
            <p:cNvSpPr/>
            <p:nvPr/>
          </p:nvSpPr>
          <p:spPr>
            <a:xfrm>
              <a:off x="5229424" y="2646921"/>
              <a:ext cx="95911" cy="112337"/>
            </a:xfrm>
            <a:custGeom>
              <a:avLst/>
              <a:gdLst/>
              <a:ahLst/>
              <a:cxnLst/>
              <a:rect l="l" t="t" r="r" b="b"/>
              <a:pathLst>
                <a:path w="2248" h="2633" extrusionOk="0">
                  <a:moveTo>
                    <a:pt x="437" y="1"/>
                  </a:moveTo>
                  <a:cubicBezTo>
                    <a:pt x="350" y="1"/>
                    <a:pt x="277" y="46"/>
                    <a:pt x="224" y="150"/>
                  </a:cubicBezTo>
                  <a:cubicBezTo>
                    <a:pt x="0" y="1822"/>
                    <a:pt x="2248" y="2632"/>
                    <a:pt x="2248" y="2632"/>
                  </a:cubicBezTo>
                  <a:cubicBezTo>
                    <a:pt x="2144" y="1915"/>
                    <a:pt x="999" y="1"/>
                    <a:pt x="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8"/>
            <p:cNvSpPr/>
            <p:nvPr/>
          </p:nvSpPr>
          <p:spPr>
            <a:xfrm>
              <a:off x="5565615" y="2622432"/>
              <a:ext cx="311881" cy="295626"/>
            </a:xfrm>
            <a:custGeom>
              <a:avLst/>
              <a:gdLst/>
              <a:ahLst/>
              <a:cxnLst/>
              <a:rect l="l" t="t" r="r" b="b"/>
              <a:pathLst>
                <a:path w="7310" h="6929" extrusionOk="0">
                  <a:moveTo>
                    <a:pt x="5373" y="1"/>
                  </a:moveTo>
                  <a:cubicBezTo>
                    <a:pt x="4313" y="1"/>
                    <a:pt x="2873" y="714"/>
                    <a:pt x="1831" y="2363"/>
                  </a:cubicBezTo>
                  <a:cubicBezTo>
                    <a:pt x="345" y="4702"/>
                    <a:pt x="0" y="6529"/>
                    <a:pt x="0" y="6529"/>
                  </a:cubicBezTo>
                  <a:lnTo>
                    <a:pt x="3485" y="6928"/>
                  </a:lnTo>
                  <a:lnTo>
                    <a:pt x="3998" y="5729"/>
                  </a:lnTo>
                  <a:lnTo>
                    <a:pt x="5197" y="4416"/>
                  </a:lnTo>
                  <a:cubicBezTo>
                    <a:pt x="6396" y="3104"/>
                    <a:pt x="7309" y="1164"/>
                    <a:pt x="6455" y="365"/>
                  </a:cubicBezTo>
                  <a:cubicBezTo>
                    <a:pt x="6200" y="128"/>
                    <a:pt x="5821" y="1"/>
                    <a:pt x="5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8"/>
            <p:cNvSpPr/>
            <p:nvPr/>
          </p:nvSpPr>
          <p:spPr>
            <a:xfrm>
              <a:off x="5644287" y="2663134"/>
              <a:ext cx="171684" cy="227362"/>
            </a:xfrm>
            <a:custGeom>
              <a:avLst/>
              <a:gdLst/>
              <a:ahLst/>
              <a:cxnLst/>
              <a:rect l="l" t="t" r="r" b="b"/>
              <a:pathLst>
                <a:path w="4024" h="5329" extrusionOk="0">
                  <a:moveTo>
                    <a:pt x="3981" y="0"/>
                  </a:moveTo>
                  <a:cubicBezTo>
                    <a:pt x="3974" y="0"/>
                    <a:pt x="3967" y="3"/>
                    <a:pt x="3961" y="8"/>
                  </a:cubicBezTo>
                  <a:cubicBezTo>
                    <a:pt x="3932" y="27"/>
                    <a:pt x="1138" y="1937"/>
                    <a:pt x="4" y="5278"/>
                  </a:cubicBezTo>
                  <a:cubicBezTo>
                    <a:pt x="1" y="5296"/>
                    <a:pt x="9" y="5318"/>
                    <a:pt x="31" y="5325"/>
                  </a:cubicBezTo>
                  <a:cubicBezTo>
                    <a:pt x="34" y="5329"/>
                    <a:pt x="38" y="5329"/>
                    <a:pt x="41" y="5329"/>
                  </a:cubicBezTo>
                  <a:cubicBezTo>
                    <a:pt x="56" y="5329"/>
                    <a:pt x="75" y="5318"/>
                    <a:pt x="78" y="5303"/>
                  </a:cubicBezTo>
                  <a:cubicBezTo>
                    <a:pt x="1204" y="1985"/>
                    <a:pt x="3976" y="89"/>
                    <a:pt x="4002" y="71"/>
                  </a:cubicBezTo>
                  <a:cubicBezTo>
                    <a:pt x="4020" y="60"/>
                    <a:pt x="4024" y="34"/>
                    <a:pt x="4013" y="16"/>
                  </a:cubicBezTo>
                  <a:cubicBezTo>
                    <a:pt x="4006" y="7"/>
                    <a:pt x="3994" y="0"/>
                    <a:pt x="39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8"/>
            <p:cNvSpPr/>
            <p:nvPr/>
          </p:nvSpPr>
          <p:spPr>
            <a:xfrm>
              <a:off x="5366460" y="2461631"/>
              <a:ext cx="201251" cy="399003"/>
            </a:xfrm>
            <a:custGeom>
              <a:avLst/>
              <a:gdLst/>
              <a:ahLst/>
              <a:cxnLst/>
              <a:rect l="l" t="t" r="r" b="b"/>
              <a:pathLst>
                <a:path w="4717" h="9352" extrusionOk="0">
                  <a:moveTo>
                    <a:pt x="4624" y="1"/>
                  </a:moveTo>
                  <a:lnTo>
                    <a:pt x="0" y="9304"/>
                  </a:lnTo>
                  <a:lnTo>
                    <a:pt x="92" y="9351"/>
                  </a:lnTo>
                  <a:lnTo>
                    <a:pt x="4717" y="45"/>
                  </a:lnTo>
                  <a:lnTo>
                    <a:pt x="46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8"/>
            <p:cNvSpPr/>
            <p:nvPr/>
          </p:nvSpPr>
          <p:spPr>
            <a:xfrm>
              <a:off x="5439074" y="2452885"/>
              <a:ext cx="70611" cy="148517"/>
            </a:xfrm>
            <a:custGeom>
              <a:avLst/>
              <a:gdLst/>
              <a:ahLst/>
              <a:cxnLst/>
              <a:rect l="l" t="t" r="r" b="b"/>
              <a:pathLst>
                <a:path w="1655" h="3481" extrusionOk="0">
                  <a:moveTo>
                    <a:pt x="172" y="1"/>
                  </a:moveTo>
                  <a:cubicBezTo>
                    <a:pt x="1" y="1541"/>
                    <a:pt x="1255" y="3480"/>
                    <a:pt x="1255" y="3480"/>
                  </a:cubicBezTo>
                  <a:cubicBezTo>
                    <a:pt x="1654" y="1255"/>
                    <a:pt x="172" y="1"/>
                    <a:pt x="1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8"/>
            <p:cNvSpPr/>
            <p:nvPr/>
          </p:nvSpPr>
          <p:spPr>
            <a:xfrm>
              <a:off x="5549829" y="2354800"/>
              <a:ext cx="81064" cy="135205"/>
            </a:xfrm>
            <a:custGeom>
              <a:avLst/>
              <a:gdLst/>
              <a:ahLst/>
              <a:cxnLst/>
              <a:rect l="l" t="t" r="r" b="b"/>
              <a:pathLst>
                <a:path w="1900" h="3169" extrusionOk="0">
                  <a:moveTo>
                    <a:pt x="1805" y="0"/>
                  </a:moveTo>
                  <a:lnTo>
                    <a:pt x="1805" y="0"/>
                  </a:lnTo>
                  <a:cubicBezTo>
                    <a:pt x="561" y="929"/>
                    <a:pt x="1" y="3168"/>
                    <a:pt x="1" y="3168"/>
                  </a:cubicBezTo>
                  <a:cubicBezTo>
                    <a:pt x="1900" y="1941"/>
                    <a:pt x="1805" y="0"/>
                    <a:pt x="18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8"/>
            <p:cNvSpPr/>
            <p:nvPr/>
          </p:nvSpPr>
          <p:spPr>
            <a:xfrm>
              <a:off x="5409806" y="2516070"/>
              <a:ext cx="70781" cy="148688"/>
            </a:xfrm>
            <a:custGeom>
              <a:avLst/>
              <a:gdLst/>
              <a:ahLst/>
              <a:cxnLst/>
              <a:rect l="l" t="t" r="r" b="b"/>
              <a:pathLst>
                <a:path w="1659" h="3485" extrusionOk="0">
                  <a:moveTo>
                    <a:pt x="173" y="1"/>
                  </a:moveTo>
                  <a:lnTo>
                    <a:pt x="173" y="1"/>
                  </a:lnTo>
                  <a:cubicBezTo>
                    <a:pt x="0" y="1544"/>
                    <a:pt x="1259" y="3485"/>
                    <a:pt x="1259" y="3485"/>
                  </a:cubicBezTo>
                  <a:cubicBezTo>
                    <a:pt x="1658" y="1259"/>
                    <a:pt x="173" y="1"/>
                    <a:pt x="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8"/>
            <p:cNvSpPr/>
            <p:nvPr/>
          </p:nvSpPr>
          <p:spPr>
            <a:xfrm>
              <a:off x="5518685" y="2519867"/>
              <a:ext cx="150863" cy="44756"/>
            </a:xfrm>
            <a:custGeom>
              <a:avLst/>
              <a:gdLst/>
              <a:ahLst/>
              <a:cxnLst/>
              <a:rect l="l" t="t" r="r" b="b"/>
              <a:pathLst>
                <a:path w="3536" h="1049" extrusionOk="0">
                  <a:moveTo>
                    <a:pt x="3069" y="0"/>
                  </a:moveTo>
                  <a:cubicBezTo>
                    <a:pt x="1629" y="0"/>
                    <a:pt x="0" y="935"/>
                    <a:pt x="0" y="935"/>
                  </a:cubicBezTo>
                  <a:cubicBezTo>
                    <a:pt x="340" y="1015"/>
                    <a:pt x="659" y="1049"/>
                    <a:pt x="956" y="1049"/>
                  </a:cubicBezTo>
                  <a:cubicBezTo>
                    <a:pt x="2581" y="1049"/>
                    <a:pt x="3535" y="37"/>
                    <a:pt x="3535" y="37"/>
                  </a:cubicBezTo>
                  <a:cubicBezTo>
                    <a:pt x="3384" y="12"/>
                    <a:pt x="3228" y="0"/>
                    <a:pt x="30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8"/>
            <p:cNvSpPr/>
            <p:nvPr/>
          </p:nvSpPr>
          <p:spPr>
            <a:xfrm>
              <a:off x="5469877" y="2625461"/>
              <a:ext cx="150863" cy="44756"/>
            </a:xfrm>
            <a:custGeom>
              <a:avLst/>
              <a:gdLst/>
              <a:ahLst/>
              <a:cxnLst/>
              <a:rect l="l" t="t" r="r" b="b"/>
              <a:pathLst>
                <a:path w="3536" h="1049" extrusionOk="0">
                  <a:moveTo>
                    <a:pt x="3070" y="0"/>
                  </a:moveTo>
                  <a:cubicBezTo>
                    <a:pt x="1630" y="0"/>
                    <a:pt x="0" y="935"/>
                    <a:pt x="0" y="935"/>
                  </a:cubicBezTo>
                  <a:cubicBezTo>
                    <a:pt x="341" y="1015"/>
                    <a:pt x="661" y="1049"/>
                    <a:pt x="958" y="1049"/>
                  </a:cubicBezTo>
                  <a:cubicBezTo>
                    <a:pt x="2584" y="1049"/>
                    <a:pt x="3535" y="37"/>
                    <a:pt x="3535" y="37"/>
                  </a:cubicBezTo>
                  <a:cubicBezTo>
                    <a:pt x="3384" y="12"/>
                    <a:pt x="3228" y="0"/>
                    <a:pt x="3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8"/>
            <p:cNvSpPr/>
            <p:nvPr/>
          </p:nvSpPr>
          <p:spPr>
            <a:xfrm>
              <a:off x="5380539" y="2581944"/>
              <a:ext cx="70781" cy="148560"/>
            </a:xfrm>
            <a:custGeom>
              <a:avLst/>
              <a:gdLst/>
              <a:ahLst/>
              <a:cxnLst/>
              <a:rect l="l" t="t" r="r" b="b"/>
              <a:pathLst>
                <a:path w="1659" h="3482" extrusionOk="0">
                  <a:moveTo>
                    <a:pt x="173" y="0"/>
                  </a:moveTo>
                  <a:cubicBezTo>
                    <a:pt x="1" y="1541"/>
                    <a:pt x="1258" y="3481"/>
                    <a:pt x="1258" y="3481"/>
                  </a:cubicBezTo>
                  <a:cubicBezTo>
                    <a:pt x="1659" y="1255"/>
                    <a:pt x="173" y="1"/>
                    <a:pt x="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8"/>
            <p:cNvSpPr/>
            <p:nvPr/>
          </p:nvSpPr>
          <p:spPr>
            <a:xfrm>
              <a:off x="5459382" y="2404077"/>
              <a:ext cx="64979" cy="143013"/>
            </a:xfrm>
            <a:custGeom>
              <a:avLst/>
              <a:gdLst/>
              <a:ahLst/>
              <a:cxnLst/>
              <a:rect l="l" t="t" r="r" b="b"/>
              <a:pathLst>
                <a:path w="1523" h="3352" extrusionOk="0">
                  <a:moveTo>
                    <a:pt x="647" y="1"/>
                  </a:moveTo>
                  <a:lnTo>
                    <a:pt x="647" y="1"/>
                  </a:lnTo>
                  <a:cubicBezTo>
                    <a:pt x="1" y="1522"/>
                    <a:pt x="1483" y="3352"/>
                    <a:pt x="1483" y="3352"/>
                  </a:cubicBezTo>
                  <a:cubicBezTo>
                    <a:pt x="1483" y="3352"/>
                    <a:pt x="1522" y="1145"/>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48"/>
            <p:cNvSpPr/>
            <p:nvPr/>
          </p:nvSpPr>
          <p:spPr>
            <a:xfrm>
              <a:off x="5544496" y="2457749"/>
              <a:ext cx="136784" cy="57811"/>
            </a:xfrm>
            <a:custGeom>
              <a:avLst/>
              <a:gdLst/>
              <a:ahLst/>
              <a:cxnLst/>
              <a:rect l="l" t="t" r="r" b="b"/>
              <a:pathLst>
                <a:path w="3206" h="1355" extrusionOk="0">
                  <a:moveTo>
                    <a:pt x="3206" y="0"/>
                  </a:moveTo>
                  <a:cubicBezTo>
                    <a:pt x="3206" y="0"/>
                    <a:pt x="1013" y="261"/>
                    <a:pt x="1" y="1283"/>
                  </a:cubicBezTo>
                  <a:cubicBezTo>
                    <a:pt x="180" y="1332"/>
                    <a:pt x="360" y="1354"/>
                    <a:pt x="538" y="1354"/>
                  </a:cubicBezTo>
                  <a:cubicBezTo>
                    <a:pt x="1938" y="1354"/>
                    <a:pt x="3206" y="0"/>
                    <a:pt x="32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48"/>
            <p:cNvSpPr/>
            <p:nvPr/>
          </p:nvSpPr>
          <p:spPr>
            <a:xfrm>
              <a:off x="5497097" y="2579683"/>
              <a:ext cx="145530" cy="34431"/>
            </a:xfrm>
            <a:custGeom>
              <a:avLst/>
              <a:gdLst/>
              <a:ahLst/>
              <a:cxnLst/>
              <a:rect l="l" t="t" r="r" b="b"/>
              <a:pathLst>
                <a:path w="3411" h="807" extrusionOk="0">
                  <a:moveTo>
                    <a:pt x="2576" y="0"/>
                  </a:moveTo>
                  <a:cubicBezTo>
                    <a:pt x="1828" y="0"/>
                    <a:pt x="736" y="91"/>
                    <a:pt x="0" y="552"/>
                  </a:cubicBezTo>
                  <a:cubicBezTo>
                    <a:pt x="338" y="736"/>
                    <a:pt x="703" y="806"/>
                    <a:pt x="1064" y="806"/>
                  </a:cubicBezTo>
                  <a:cubicBezTo>
                    <a:pt x="2257" y="806"/>
                    <a:pt x="3410" y="39"/>
                    <a:pt x="3410" y="39"/>
                  </a:cubicBezTo>
                  <a:cubicBezTo>
                    <a:pt x="3410" y="39"/>
                    <a:pt x="3067" y="0"/>
                    <a:pt x="2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8"/>
            <p:cNvSpPr/>
            <p:nvPr/>
          </p:nvSpPr>
          <p:spPr>
            <a:xfrm>
              <a:off x="5496628" y="2355440"/>
              <a:ext cx="60115" cy="147706"/>
            </a:xfrm>
            <a:custGeom>
              <a:avLst/>
              <a:gdLst/>
              <a:ahLst/>
              <a:cxnLst/>
              <a:rect l="l" t="t" r="r" b="b"/>
              <a:pathLst>
                <a:path w="1409" h="3462" extrusionOk="0">
                  <a:moveTo>
                    <a:pt x="727" y="0"/>
                  </a:moveTo>
                  <a:lnTo>
                    <a:pt x="727" y="0"/>
                  </a:lnTo>
                  <a:cubicBezTo>
                    <a:pt x="1" y="1676"/>
                    <a:pt x="1145" y="3461"/>
                    <a:pt x="1145" y="3461"/>
                  </a:cubicBezTo>
                  <a:cubicBezTo>
                    <a:pt x="1145" y="3461"/>
                    <a:pt x="1409" y="1027"/>
                    <a:pt x="7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48"/>
            <p:cNvSpPr/>
            <p:nvPr/>
          </p:nvSpPr>
          <p:spPr>
            <a:xfrm>
              <a:off x="5061541" y="2703153"/>
              <a:ext cx="623506" cy="178468"/>
            </a:xfrm>
            <a:custGeom>
              <a:avLst/>
              <a:gdLst/>
              <a:ahLst/>
              <a:cxnLst/>
              <a:rect l="l" t="t" r="r" b="b"/>
              <a:pathLst>
                <a:path w="14614" h="4183" extrusionOk="0">
                  <a:moveTo>
                    <a:pt x="9059" y="1"/>
                  </a:moveTo>
                  <a:cubicBezTo>
                    <a:pt x="8148" y="1"/>
                    <a:pt x="7478" y="757"/>
                    <a:pt x="7478" y="757"/>
                  </a:cubicBezTo>
                  <a:cubicBezTo>
                    <a:pt x="6884" y="371"/>
                    <a:pt x="6364" y="228"/>
                    <a:pt x="5919" y="228"/>
                  </a:cubicBezTo>
                  <a:cubicBezTo>
                    <a:pt x="4654" y="228"/>
                    <a:pt x="3998" y="1384"/>
                    <a:pt x="3998" y="1384"/>
                  </a:cubicBezTo>
                  <a:cubicBezTo>
                    <a:pt x="3746" y="1297"/>
                    <a:pt x="3526" y="1260"/>
                    <a:pt x="3334" y="1260"/>
                  </a:cubicBezTo>
                  <a:cubicBezTo>
                    <a:pt x="2260" y="1260"/>
                    <a:pt x="2055" y="2411"/>
                    <a:pt x="2055" y="2411"/>
                  </a:cubicBezTo>
                  <a:cubicBezTo>
                    <a:pt x="228" y="2411"/>
                    <a:pt x="0" y="4182"/>
                    <a:pt x="0" y="4182"/>
                  </a:cubicBezTo>
                  <a:lnTo>
                    <a:pt x="14614" y="3896"/>
                  </a:lnTo>
                  <a:cubicBezTo>
                    <a:pt x="14500" y="2273"/>
                    <a:pt x="13572" y="2011"/>
                    <a:pt x="12985" y="2011"/>
                  </a:cubicBezTo>
                  <a:cubicBezTo>
                    <a:pt x="12705" y="2011"/>
                    <a:pt x="12502" y="2070"/>
                    <a:pt x="12502" y="2070"/>
                  </a:cubicBezTo>
                  <a:cubicBezTo>
                    <a:pt x="12382" y="1082"/>
                    <a:pt x="11886" y="846"/>
                    <a:pt x="11441" y="846"/>
                  </a:cubicBezTo>
                  <a:cubicBezTo>
                    <a:pt x="11037" y="846"/>
                    <a:pt x="10676" y="1040"/>
                    <a:pt x="10676" y="1040"/>
                  </a:cubicBezTo>
                  <a:cubicBezTo>
                    <a:pt x="10676" y="1040"/>
                    <a:pt x="10676" y="412"/>
                    <a:pt x="9535" y="72"/>
                  </a:cubicBezTo>
                  <a:cubicBezTo>
                    <a:pt x="9371" y="22"/>
                    <a:pt x="9212" y="1"/>
                    <a:pt x="9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48"/>
            <p:cNvSpPr/>
            <p:nvPr/>
          </p:nvSpPr>
          <p:spPr>
            <a:xfrm>
              <a:off x="5217350" y="2606134"/>
              <a:ext cx="369692" cy="285173"/>
            </a:xfrm>
            <a:custGeom>
              <a:avLst/>
              <a:gdLst/>
              <a:ahLst/>
              <a:cxnLst/>
              <a:rect l="l" t="t" r="r" b="b"/>
              <a:pathLst>
                <a:path w="8665" h="6684" extrusionOk="0">
                  <a:moveTo>
                    <a:pt x="7834" y="0"/>
                  </a:moveTo>
                  <a:cubicBezTo>
                    <a:pt x="7614" y="0"/>
                    <a:pt x="7346" y="101"/>
                    <a:pt x="7024" y="347"/>
                  </a:cubicBezTo>
                  <a:cubicBezTo>
                    <a:pt x="6015" y="1114"/>
                    <a:pt x="6015" y="1924"/>
                    <a:pt x="5498" y="1924"/>
                  </a:cubicBezTo>
                  <a:cubicBezTo>
                    <a:pt x="5400" y="1924"/>
                    <a:pt x="5284" y="1895"/>
                    <a:pt x="5139" y="1832"/>
                  </a:cubicBezTo>
                  <a:cubicBezTo>
                    <a:pt x="4952" y="1750"/>
                    <a:pt x="4769" y="1711"/>
                    <a:pt x="4591" y="1711"/>
                  </a:cubicBezTo>
                  <a:cubicBezTo>
                    <a:pt x="3896" y="1711"/>
                    <a:pt x="3290" y="2304"/>
                    <a:pt x="2971" y="3258"/>
                  </a:cubicBezTo>
                  <a:cubicBezTo>
                    <a:pt x="2571" y="4458"/>
                    <a:pt x="2227" y="5026"/>
                    <a:pt x="1314" y="5026"/>
                  </a:cubicBezTo>
                  <a:cubicBezTo>
                    <a:pt x="401" y="5026"/>
                    <a:pt x="1" y="6111"/>
                    <a:pt x="1" y="6111"/>
                  </a:cubicBezTo>
                  <a:lnTo>
                    <a:pt x="6682" y="6683"/>
                  </a:lnTo>
                  <a:lnTo>
                    <a:pt x="7251" y="6056"/>
                  </a:lnTo>
                  <a:cubicBezTo>
                    <a:pt x="7537" y="5143"/>
                    <a:pt x="6968" y="4857"/>
                    <a:pt x="7596" y="4058"/>
                  </a:cubicBezTo>
                  <a:cubicBezTo>
                    <a:pt x="8222" y="3258"/>
                    <a:pt x="8564" y="2232"/>
                    <a:pt x="8622" y="1374"/>
                  </a:cubicBezTo>
                  <a:cubicBezTo>
                    <a:pt x="8665" y="749"/>
                    <a:pt x="8431" y="0"/>
                    <a:pt x="78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8"/>
            <p:cNvSpPr/>
            <p:nvPr/>
          </p:nvSpPr>
          <p:spPr>
            <a:xfrm>
              <a:off x="5356263" y="2638260"/>
              <a:ext cx="197368" cy="243020"/>
            </a:xfrm>
            <a:custGeom>
              <a:avLst/>
              <a:gdLst/>
              <a:ahLst/>
              <a:cxnLst/>
              <a:rect l="l" t="t" r="r" b="b"/>
              <a:pathLst>
                <a:path w="4626" h="5696" extrusionOk="0">
                  <a:moveTo>
                    <a:pt x="4565" y="1"/>
                  </a:moveTo>
                  <a:cubicBezTo>
                    <a:pt x="4545" y="1"/>
                    <a:pt x="4527" y="12"/>
                    <a:pt x="4519" y="30"/>
                  </a:cubicBezTo>
                  <a:cubicBezTo>
                    <a:pt x="4511" y="49"/>
                    <a:pt x="3712" y="1911"/>
                    <a:pt x="2594" y="2806"/>
                  </a:cubicBezTo>
                  <a:cubicBezTo>
                    <a:pt x="1461" y="3715"/>
                    <a:pt x="31" y="5597"/>
                    <a:pt x="16" y="5615"/>
                  </a:cubicBezTo>
                  <a:cubicBezTo>
                    <a:pt x="1" y="5637"/>
                    <a:pt x="5" y="5670"/>
                    <a:pt x="27" y="5685"/>
                  </a:cubicBezTo>
                  <a:cubicBezTo>
                    <a:pt x="34" y="5692"/>
                    <a:pt x="45" y="5695"/>
                    <a:pt x="56" y="5695"/>
                  </a:cubicBezTo>
                  <a:cubicBezTo>
                    <a:pt x="71" y="5695"/>
                    <a:pt x="85" y="5688"/>
                    <a:pt x="97" y="5673"/>
                  </a:cubicBezTo>
                  <a:cubicBezTo>
                    <a:pt x="111" y="5655"/>
                    <a:pt x="1534" y="3785"/>
                    <a:pt x="2656" y="2887"/>
                  </a:cubicBezTo>
                  <a:cubicBezTo>
                    <a:pt x="3797" y="1977"/>
                    <a:pt x="4607" y="89"/>
                    <a:pt x="4614" y="71"/>
                  </a:cubicBezTo>
                  <a:cubicBezTo>
                    <a:pt x="4626" y="45"/>
                    <a:pt x="4611" y="16"/>
                    <a:pt x="4585" y="5"/>
                  </a:cubicBezTo>
                  <a:cubicBezTo>
                    <a:pt x="4579" y="2"/>
                    <a:pt x="4572" y="1"/>
                    <a:pt x="45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8"/>
            <p:cNvSpPr/>
            <p:nvPr/>
          </p:nvSpPr>
          <p:spPr>
            <a:xfrm>
              <a:off x="4961750" y="2854653"/>
              <a:ext cx="625981" cy="886621"/>
            </a:xfrm>
            <a:custGeom>
              <a:avLst/>
              <a:gdLst/>
              <a:ahLst/>
              <a:cxnLst/>
              <a:rect l="l" t="t" r="r" b="b"/>
              <a:pathLst>
                <a:path w="14672" h="20781" extrusionOk="0">
                  <a:moveTo>
                    <a:pt x="2794" y="0"/>
                  </a:moveTo>
                  <a:lnTo>
                    <a:pt x="1540" y="59"/>
                  </a:lnTo>
                  <a:cubicBezTo>
                    <a:pt x="1540" y="59"/>
                    <a:pt x="0" y="2113"/>
                    <a:pt x="56" y="5995"/>
                  </a:cubicBezTo>
                  <a:cubicBezTo>
                    <a:pt x="114" y="9879"/>
                    <a:pt x="0" y="20781"/>
                    <a:pt x="0" y="20781"/>
                  </a:cubicBezTo>
                  <a:lnTo>
                    <a:pt x="14672" y="20781"/>
                  </a:lnTo>
                  <a:lnTo>
                    <a:pt x="14672" y="59"/>
                  </a:lnTo>
                  <a:lnTo>
                    <a:pt x="2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48"/>
            <p:cNvSpPr/>
            <p:nvPr/>
          </p:nvSpPr>
          <p:spPr>
            <a:xfrm>
              <a:off x="4769293" y="3680332"/>
              <a:ext cx="1183740" cy="277749"/>
            </a:xfrm>
            <a:custGeom>
              <a:avLst/>
              <a:gdLst/>
              <a:ahLst/>
              <a:cxnLst/>
              <a:rect l="l" t="t" r="r" b="b"/>
              <a:pathLst>
                <a:path w="27745" h="6510" extrusionOk="0">
                  <a:moveTo>
                    <a:pt x="11156" y="1"/>
                  </a:moveTo>
                  <a:cubicBezTo>
                    <a:pt x="10570" y="1"/>
                    <a:pt x="8734" y="20"/>
                    <a:pt x="5706" y="229"/>
                  </a:cubicBezTo>
                  <a:cubicBezTo>
                    <a:pt x="1600" y="515"/>
                    <a:pt x="1" y="6510"/>
                    <a:pt x="1" y="6510"/>
                  </a:cubicBezTo>
                  <a:lnTo>
                    <a:pt x="27573" y="6510"/>
                  </a:lnTo>
                  <a:cubicBezTo>
                    <a:pt x="27745" y="515"/>
                    <a:pt x="24720" y="2"/>
                    <a:pt x="24720" y="2"/>
                  </a:cubicBezTo>
                  <a:lnTo>
                    <a:pt x="11361" y="2"/>
                  </a:lnTo>
                  <a:cubicBezTo>
                    <a:pt x="11361" y="2"/>
                    <a:pt x="11292" y="1"/>
                    <a:pt x="11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48"/>
            <p:cNvSpPr/>
            <p:nvPr/>
          </p:nvSpPr>
          <p:spPr>
            <a:xfrm>
              <a:off x="5543728" y="2857170"/>
              <a:ext cx="479853" cy="1100928"/>
            </a:xfrm>
            <a:custGeom>
              <a:avLst/>
              <a:gdLst/>
              <a:ahLst/>
              <a:cxnLst/>
              <a:rect l="l" t="t" r="r" b="b"/>
              <a:pathLst>
                <a:path w="11247" h="25804" extrusionOk="0">
                  <a:moveTo>
                    <a:pt x="114" y="0"/>
                  </a:moveTo>
                  <a:lnTo>
                    <a:pt x="0" y="25804"/>
                  </a:lnTo>
                  <a:lnTo>
                    <a:pt x="9421" y="25804"/>
                  </a:lnTo>
                  <a:cubicBezTo>
                    <a:pt x="11247" y="22834"/>
                    <a:pt x="10793" y="18096"/>
                    <a:pt x="6968" y="11587"/>
                  </a:cubicBezTo>
                  <a:cubicBezTo>
                    <a:pt x="7880" y="2171"/>
                    <a:pt x="4624" y="0"/>
                    <a:pt x="4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8"/>
            <p:cNvSpPr/>
            <p:nvPr/>
          </p:nvSpPr>
          <p:spPr>
            <a:xfrm>
              <a:off x="5183133" y="3310220"/>
              <a:ext cx="414277" cy="638098"/>
            </a:xfrm>
            <a:custGeom>
              <a:avLst/>
              <a:gdLst/>
              <a:ahLst/>
              <a:cxnLst/>
              <a:rect l="l" t="t" r="r" b="b"/>
              <a:pathLst>
                <a:path w="9710" h="14956" extrusionOk="0">
                  <a:moveTo>
                    <a:pt x="7653" y="0"/>
                  </a:moveTo>
                  <a:lnTo>
                    <a:pt x="1547" y="4452"/>
                  </a:lnTo>
                  <a:lnTo>
                    <a:pt x="1661" y="8677"/>
                  </a:lnTo>
                  <a:cubicBezTo>
                    <a:pt x="1661" y="8677"/>
                    <a:pt x="290" y="10217"/>
                    <a:pt x="117" y="11874"/>
                  </a:cubicBezTo>
                  <a:cubicBezTo>
                    <a:pt x="0" y="13015"/>
                    <a:pt x="855" y="14895"/>
                    <a:pt x="3429" y="14954"/>
                  </a:cubicBezTo>
                  <a:cubicBezTo>
                    <a:pt x="3457" y="14955"/>
                    <a:pt x="3486" y="14955"/>
                    <a:pt x="3514" y="14955"/>
                  </a:cubicBezTo>
                  <a:cubicBezTo>
                    <a:pt x="5948" y="14955"/>
                    <a:pt x="8635" y="12468"/>
                    <a:pt x="9483" y="9648"/>
                  </a:cubicBezTo>
                  <a:cubicBezTo>
                    <a:pt x="9710" y="4452"/>
                    <a:pt x="9710" y="342"/>
                    <a:pt x="9710" y="342"/>
                  </a:cubicBezTo>
                  <a:lnTo>
                    <a:pt x="7653" y="0"/>
                  </a:ln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8"/>
            <p:cNvSpPr/>
            <p:nvPr/>
          </p:nvSpPr>
          <p:spPr>
            <a:xfrm>
              <a:off x="5249134" y="3375112"/>
              <a:ext cx="307615" cy="254283"/>
            </a:xfrm>
            <a:custGeom>
              <a:avLst/>
              <a:gdLst/>
              <a:ahLst/>
              <a:cxnLst/>
              <a:rect l="l" t="t" r="r" b="b"/>
              <a:pathLst>
                <a:path w="7210" h="5960" extrusionOk="0">
                  <a:moveTo>
                    <a:pt x="7210" y="1"/>
                  </a:moveTo>
                  <a:lnTo>
                    <a:pt x="616" y="2480"/>
                  </a:lnTo>
                  <a:lnTo>
                    <a:pt x="0" y="2931"/>
                  </a:lnTo>
                  <a:lnTo>
                    <a:pt x="81" y="5960"/>
                  </a:lnTo>
                  <a:cubicBezTo>
                    <a:pt x="2912" y="5330"/>
                    <a:pt x="4753" y="3829"/>
                    <a:pt x="5878" y="2550"/>
                  </a:cubicBezTo>
                  <a:cubicBezTo>
                    <a:pt x="7019" y="1255"/>
                    <a:pt x="7210" y="1"/>
                    <a:pt x="7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48"/>
            <p:cNvSpPr/>
            <p:nvPr/>
          </p:nvSpPr>
          <p:spPr>
            <a:xfrm>
              <a:off x="4998185" y="2898597"/>
              <a:ext cx="590654" cy="660198"/>
            </a:xfrm>
            <a:custGeom>
              <a:avLst/>
              <a:gdLst/>
              <a:ahLst/>
              <a:cxnLst/>
              <a:rect l="l" t="t" r="r" b="b"/>
              <a:pathLst>
                <a:path w="13844" h="15474" extrusionOk="0">
                  <a:moveTo>
                    <a:pt x="1771" y="1"/>
                  </a:moveTo>
                  <a:cubicBezTo>
                    <a:pt x="1771" y="1"/>
                    <a:pt x="114" y="1428"/>
                    <a:pt x="60" y="6106"/>
                  </a:cubicBezTo>
                  <a:cubicBezTo>
                    <a:pt x="1" y="10730"/>
                    <a:pt x="1328" y="14005"/>
                    <a:pt x="3254" y="15013"/>
                  </a:cubicBezTo>
                  <a:cubicBezTo>
                    <a:pt x="3845" y="15323"/>
                    <a:pt x="4618" y="15474"/>
                    <a:pt x="5477" y="15474"/>
                  </a:cubicBezTo>
                  <a:cubicBezTo>
                    <a:pt x="8263" y="15474"/>
                    <a:pt x="11957" y="13885"/>
                    <a:pt x="13330" y="10961"/>
                  </a:cubicBezTo>
                  <a:cubicBezTo>
                    <a:pt x="13843" y="6422"/>
                    <a:pt x="12989" y="1626"/>
                    <a:pt x="12989" y="1626"/>
                  </a:cubicBezTo>
                  <a:lnTo>
                    <a:pt x="1771" y="1"/>
                  </a:ln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48"/>
            <p:cNvSpPr/>
            <p:nvPr/>
          </p:nvSpPr>
          <p:spPr>
            <a:xfrm>
              <a:off x="5054203" y="2857170"/>
              <a:ext cx="535872" cy="307401"/>
            </a:xfrm>
            <a:custGeom>
              <a:avLst/>
              <a:gdLst/>
              <a:ahLst/>
              <a:cxnLst/>
              <a:rect l="l" t="t" r="r" b="b"/>
              <a:pathLst>
                <a:path w="12560" h="7205" extrusionOk="0">
                  <a:moveTo>
                    <a:pt x="1" y="0"/>
                  </a:moveTo>
                  <a:lnTo>
                    <a:pt x="172" y="572"/>
                  </a:lnTo>
                  <a:cubicBezTo>
                    <a:pt x="172" y="572"/>
                    <a:pt x="3003" y="7205"/>
                    <a:pt x="8956" y="7205"/>
                  </a:cubicBezTo>
                  <a:cubicBezTo>
                    <a:pt x="9923" y="7205"/>
                    <a:pt x="10972" y="7030"/>
                    <a:pt x="12105" y="6623"/>
                  </a:cubicBezTo>
                  <a:lnTo>
                    <a:pt x="12559" y="6337"/>
                  </a:lnTo>
                  <a:lnTo>
                    <a:pt x="12388" y="1826"/>
                  </a:lnTo>
                  <a:lnTo>
                    <a:pt x="123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8"/>
            <p:cNvSpPr/>
            <p:nvPr/>
          </p:nvSpPr>
          <p:spPr>
            <a:xfrm>
              <a:off x="5535409" y="3132268"/>
              <a:ext cx="165498" cy="220322"/>
            </a:xfrm>
            <a:custGeom>
              <a:avLst/>
              <a:gdLst/>
              <a:ahLst/>
              <a:cxnLst/>
              <a:rect l="l" t="t" r="r" b="b"/>
              <a:pathLst>
                <a:path w="3879" h="5164" extrusionOk="0">
                  <a:moveTo>
                    <a:pt x="1553" y="0"/>
                  </a:moveTo>
                  <a:cubicBezTo>
                    <a:pt x="1055" y="0"/>
                    <a:pt x="533" y="167"/>
                    <a:pt x="82" y="515"/>
                  </a:cubicBezTo>
                  <a:lnTo>
                    <a:pt x="1" y="5161"/>
                  </a:lnTo>
                  <a:cubicBezTo>
                    <a:pt x="1" y="5161"/>
                    <a:pt x="36" y="5163"/>
                    <a:pt x="99" y="5163"/>
                  </a:cubicBezTo>
                  <a:cubicBezTo>
                    <a:pt x="587" y="5163"/>
                    <a:pt x="2761" y="5036"/>
                    <a:pt x="3382" y="2811"/>
                  </a:cubicBezTo>
                  <a:cubicBezTo>
                    <a:pt x="3879" y="1021"/>
                    <a:pt x="2789" y="0"/>
                    <a:pt x="1553" y="0"/>
                  </a:cubicBezTo>
                  <a:close/>
                </a:path>
              </a:pathLst>
            </a:custGeom>
            <a:solidFill>
              <a:srgbClr val="E9A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8"/>
            <p:cNvSpPr/>
            <p:nvPr/>
          </p:nvSpPr>
          <p:spPr>
            <a:xfrm>
              <a:off x="5560922" y="3184191"/>
              <a:ext cx="89554" cy="104188"/>
            </a:xfrm>
            <a:custGeom>
              <a:avLst/>
              <a:gdLst/>
              <a:ahLst/>
              <a:cxnLst/>
              <a:rect l="l" t="t" r="r" b="b"/>
              <a:pathLst>
                <a:path w="2099" h="2442" extrusionOk="0">
                  <a:moveTo>
                    <a:pt x="1402" y="1"/>
                  </a:moveTo>
                  <a:cubicBezTo>
                    <a:pt x="1171" y="1"/>
                    <a:pt x="964" y="65"/>
                    <a:pt x="782" y="193"/>
                  </a:cubicBezTo>
                  <a:cubicBezTo>
                    <a:pt x="8" y="732"/>
                    <a:pt x="0" y="2225"/>
                    <a:pt x="0" y="2291"/>
                  </a:cubicBezTo>
                  <a:cubicBezTo>
                    <a:pt x="0" y="2375"/>
                    <a:pt x="71" y="2441"/>
                    <a:pt x="151" y="2441"/>
                  </a:cubicBezTo>
                  <a:lnTo>
                    <a:pt x="154" y="2441"/>
                  </a:lnTo>
                  <a:cubicBezTo>
                    <a:pt x="235" y="2441"/>
                    <a:pt x="305" y="2372"/>
                    <a:pt x="305" y="2291"/>
                  </a:cubicBezTo>
                  <a:cubicBezTo>
                    <a:pt x="305" y="2276"/>
                    <a:pt x="308" y="890"/>
                    <a:pt x="954" y="443"/>
                  </a:cubicBezTo>
                  <a:cubicBezTo>
                    <a:pt x="1085" y="351"/>
                    <a:pt x="1233" y="306"/>
                    <a:pt x="1401" y="306"/>
                  </a:cubicBezTo>
                  <a:cubicBezTo>
                    <a:pt x="1543" y="306"/>
                    <a:pt x="1699" y="338"/>
                    <a:pt x="1870" y="402"/>
                  </a:cubicBezTo>
                  <a:cubicBezTo>
                    <a:pt x="1889" y="409"/>
                    <a:pt x="1907" y="412"/>
                    <a:pt x="1925" y="412"/>
                  </a:cubicBezTo>
                  <a:cubicBezTo>
                    <a:pt x="1988" y="412"/>
                    <a:pt x="2046" y="374"/>
                    <a:pt x="2069" y="314"/>
                  </a:cubicBezTo>
                  <a:cubicBezTo>
                    <a:pt x="2098" y="234"/>
                    <a:pt x="2058" y="146"/>
                    <a:pt x="1977" y="116"/>
                  </a:cubicBezTo>
                  <a:cubicBezTo>
                    <a:pt x="1772" y="39"/>
                    <a:pt x="1580" y="1"/>
                    <a:pt x="1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8"/>
            <p:cNvSpPr/>
            <p:nvPr/>
          </p:nvSpPr>
          <p:spPr>
            <a:xfrm>
              <a:off x="5578158" y="3210386"/>
              <a:ext cx="49449" cy="63102"/>
            </a:xfrm>
            <a:custGeom>
              <a:avLst/>
              <a:gdLst/>
              <a:ahLst/>
              <a:cxnLst/>
              <a:rect l="l" t="t" r="r" b="b"/>
              <a:pathLst>
                <a:path w="1159" h="1479" extrusionOk="0">
                  <a:moveTo>
                    <a:pt x="108" y="0"/>
                  </a:moveTo>
                  <a:cubicBezTo>
                    <a:pt x="59" y="0"/>
                    <a:pt x="14" y="38"/>
                    <a:pt x="7" y="89"/>
                  </a:cubicBezTo>
                  <a:cubicBezTo>
                    <a:pt x="0" y="144"/>
                    <a:pt x="41" y="196"/>
                    <a:pt x="95" y="203"/>
                  </a:cubicBezTo>
                  <a:cubicBezTo>
                    <a:pt x="99" y="203"/>
                    <a:pt x="554" y="265"/>
                    <a:pt x="784" y="599"/>
                  </a:cubicBezTo>
                  <a:cubicBezTo>
                    <a:pt x="916" y="797"/>
                    <a:pt x="950" y="1050"/>
                    <a:pt x="877" y="1354"/>
                  </a:cubicBezTo>
                  <a:cubicBezTo>
                    <a:pt x="865" y="1409"/>
                    <a:pt x="899" y="1460"/>
                    <a:pt x="953" y="1475"/>
                  </a:cubicBezTo>
                  <a:cubicBezTo>
                    <a:pt x="960" y="1475"/>
                    <a:pt x="968" y="1479"/>
                    <a:pt x="975" y="1479"/>
                  </a:cubicBezTo>
                  <a:cubicBezTo>
                    <a:pt x="1023" y="1479"/>
                    <a:pt x="1063" y="1446"/>
                    <a:pt x="1075" y="1398"/>
                  </a:cubicBezTo>
                  <a:cubicBezTo>
                    <a:pt x="1158" y="1039"/>
                    <a:pt x="1119" y="731"/>
                    <a:pt x="950" y="485"/>
                  </a:cubicBezTo>
                  <a:cubicBezTo>
                    <a:pt x="671" y="78"/>
                    <a:pt x="143" y="5"/>
                    <a:pt x="121" y="1"/>
                  </a:cubicBezTo>
                  <a:cubicBezTo>
                    <a:pt x="117" y="0"/>
                    <a:pt x="112"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48"/>
            <p:cNvSpPr/>
            <p:nvPr/>
          </p:nvSpPr>
          <p:spPr>
            <a:xfrm>
              <a:off x="5505246" y="2966646"/>
              <a:ext cx="685712" cy="991449"/>
            </a:xfrm>
            <a:custGeom>
              <a:avLst/>
              <a:gdLst/>
              <a:ahLst/>
              <a:cxnLst/>
              <a:rect l="l" t="t" r="r" b="b"/>
              <a:pathLst>
                <a:path w="16072" h="23238" extrusionOk="0">
                  <a:moveTo>
                    <a:pt x="14589" y="1"/>
                  </a:moveTo>
                  <a:cubicBezTo>
                    <a:pt x="14565" y="1"/>
                    <a:pt x="14540" y="2"/>
                    <a:pt x="14514" y="4"/>
                  </a:cubicBezTo>
                  <a:cubicBezTo>
                    <a:pt x="13161" y="122"/>
                    <a:pt x="12922" y="2124"/>
                    <a:pt x="11276" y="2945"/>
                  </a:cubicBezTo>
                  <a:cubicBezTo>
                    <a:pt x="9626" y="3771"/>
                    <a:pt x="7624" y="5186"/>
                    <a:pt x="6920" y="7657"/>
                  </a:cubicBezTo>
                  <a:cubicBezTo>
                    <a:pt x="6212" y="10129"/>
                    <a:pt x="6271" y="11368"/>
                    <a:pt x="5094" y="11779"/>
                  </a:cubicBezTo>
                  <a:cubicBezTo>
                    <a:pt x="3917" y="12190"/>
                    <a:pt x="3150" y="11603"/>
                    <a:pt x="1442" y="16549"/>
                  </a:cubicBezTo>
                  <a:cubicBezTo>
                    <a:pt x="0" y="20726"/>
                    <a:pt x="408" y="22718"/>
                    <a:pt x="569" y="23238"/>
                  </a:cubicBezTo>
                  <a:lnTo>
                    <a:pt x="5314" y="23238"/>
                  </a:lnTo>
                  <a:cubicBezTo>
                    <a:pt x="5944" y="22772"/>
                    <a:pt x="6751" y="21874"/>
                    <a:pt x="6978" y="20257"/>
                  </a:cubicBezTo>
                  <a:cubicBezTo>
                    <a:pt x="7272" y="18138"/>
                    <a:pt x="8156" y="17371"/>
                    <a:pt x="9215" y="16549"/>
                  </a:cubicBezTo>
                  <a:cubicBezTo>
                    <a:pt x="10275" y="15725"/>
                    <a:pt x="11863" y="14606"/>
                    <a:pt x="12042" y="11071"/>
                  </a:cubicBezTo>
                  <a:cubicBezTo>
                    <a:pt x="12218" y="7540"/>
                    <a:pt x="12922" y="7481"/>
                    <a:pt x="14514" y="5245"/>
                  </a:cubicBezTo>
                  <a:cubicBezTo>
                    <a:pt x="16072" y="3046"/>
                    <a:pt x="15875" y="1"/>
                    <a:pt x="14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8"/>
            <p:cNvSpPr/>
            <p:nvPr/>
          </p:nvSpPr>
          <p:spPr>
            <a:xfrm>
              <a:off x="5619457" y="3042546"/>
              <a:ext cx="494231" cy="915250"/>
            </a:xfrm>
            <a:custGeom>
              <a:avLst/>
              <a:gdLst/>
              <a:ahLst/>
              <a:cxnLst/>
              <a:rect l="l" t="t" r="r" b="b"/>
              <a:pathLst>
                <a:path w="11584" h="21452" extrusionOk="0">
                  <a:moveTo>
                    <a:pt x="11528" y="0"/>
                  </a:moveTo>
                  <a:cubicBezTo>
                    <a:pt x="11506" y="0"/>
                    <a:pt x="11487" y="13"/>
                    <a:pt x="11482" y="34"/>
                  </a:cubicBezTo>
                  <a:cubicBezTo>
                    <a:pt x="11474" y="56"/>
                    <a:pt x="10668" y="2153"/>
                    <a:pt x="9040" y="3667"/>
                  </a:cubicBezTo>
                  <a:cubicBezTo>
                    <a:pt x="7506" y="5094"/>
                    <a:pt x="6711" y="6528"/>
                    <a:pt x="6454" y="8320"/>
                  </a:cubicBezTo>
                  <a:cubicBezTo>
                    <a:pt x="6256" y="9710"/>
                    <a:pt x="5878" y="11174"/>
                    <a:pt x="4470" y="12457"/>
                  </a:cubicBezTo>
                  <a:cubicBezTo>
                    <a:pt x="4125" y="12776"/>
                    <a:pt x="3766" y="12988"/>
                    <a:pt x="3421" y="13191"/>
                  </a:cubicBezTo>
                  <a:cubicBezTo>
                    <a:pt x="2461" y="13763"/>
                    <a:pt x="1548" y="14298"/>
                    <a:pt x="917" y="16993"/>
                  </a:cubicBezTo>
                  <a:cubicBezTo>
                    <a:pt x="70" y="20609"/>
                    <a:pt x="4" y="21367"/>
                    <a:pt x="4" y="21397"/>
                  </a:cubicBezTo>
                  <a:cubicBezTo>
                    <a:pt x="0" y="21426"/>
                    <a:pt x="22" y="21448"/>
                    <a:pt x="48" y="21452"/>
                  </a:cubicBezTo>
                  <a:lnTo>
                    <a:pt x="55" y="21452"/>
                  </a:lnTo>
                  <a:cubicBezTo>
                    <a:pt x="80" y="21452"/>
                    <a:pt x="102" y="21433"/>
                    <a:pt x="102" y="21404"/>
                  </a:cubicBezTo>
                  <a:cubicBezTo>
                    <a:pt x="102" y="21397"/>
                    <a:pt x="173" y="20616"/>
                    <a:pt x="1016" y="17019"/>
                  </a:cubicBezTo>
                  <a:cubicBezTo>
                    <a:pt x="1639" y="14364"/>
                    <a:pt x="2531" y="13836"/>
                    <a:pt x="3477" y="13279"/>
                  </a:cubicBezTo>
                  <a:cubicBezTo>
                    <a:pt x="3825" y="13073"/>
                    <a:pt x="4184" y="12856"/>
                    <a:pt x="4540" y="12534"/>
                  </a:cubicBezTo>
                  <a:cubicBezTo>
                    <a:pt x="5970" y="11228"/>
                    <a:pt x="6351" y="9743"/>
                    <a:pt x="6553" y="8335"/>
                  </a:cubicBezTo>
                  <a:cubicBezTo>
                    <a:pt x="6806" y="6568"/>
                    <a:pt x="7594" y="5149"/>
                    <a:pt x="9109" y="3741"/>
                  </a:cubicBezTo>
                  <a:cubicBezTo>
                    <a:pt x="10751" y="2212"/>
                    <a:pt x="11565" y="88"/>
                    <a:pt x="11577" y="70"/>
                  </a:cubicBezTo>
                  <a:cubicBezTo>
                    <a:pt x="11584" y="44"/>
                    <a:pt x="11573" y="15"/>
                    <a:pt x="11548" y="4"/>
                  </a:cubicBezTo>
                  <a:cubicBezTo>
                    <a:pt x="11541" y="1"/>
                    <a:pt x="11534" y="0"/>
                    <a:pt x="115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8"/>
            <p:cNvSpPr/>
            <p:nvPr/>
          </p:nvSpPr>
          <p:spPr>
            <a:xfrm>
              <a:off x="5029799" y="3081626"/>
              <a:ext cx="126928" cy="32639"/>
            </a:xfrm>
            <a:custGeom>
              <a:avLst/>
              <a:gdLst/>
              <a:ahLst/>
              <a:cxnLst/>
              <a:rect l="l" t="t" r="r" b="b"/>
              <a:pathLst>
                <a:path w="2975" h="765" extrusionOk="0">
                  <a:moveTo>
                    <a:pt x="1532" y="1"/>
                  </a:moveTo>
                  <a:cubicBezTo>
                    <a:pt x="747" y="1"/>
                    <a:pt x="158" y="368"/>
                    <a:pt x="121" y="389"/>
                  </a:cubicBezTo>
                  <a:cubicBezTo>
                    <a:pt x="26" y="452"/>
                    <a:pt x="1" y="577"/>
                    <a:pt x="59" y="668"/>
                  </a:cubicBezTo>
                  <a:cubicBezTo>
                    <a:pt x="97" y="730"/>
                    <a:pt x="165" y="765"/>
                    <a:pt x="233" y="765"/>
                  </a:cubicBezTo>
                  <a:cubicBezTo>
                    <a:pt x="270" y="765"/>
                    <a:pt x="306" y="755"/>
                    <a:pt x="338" y="734"/>
                  </a:cubicBezTo>
                  <a:cubicBezTo>
                    <a:pt x="369" y="715"/>
                    <a:pt x="867" y="408"/>
                    <a:pt x="1526" y="408"/>
                  </a:cubicBezTo>
                  <a:cubicBezTo>
                    <a:pt x="1866" y="408"/>
                    <a:pt x="2249" y="490"/>
                    <a:pt x="2633" y="734"/>
                  </a:cubicBezTo>
                  <a:cubicBezTo>
                    <a:pt x="2667" y="753"/>
                    <a:pt x="2707" y="763"/>
                    <a:pt x="2743" y="763"/>
                  </a:cubicBezTo>
                  <a:cubicBezTo>
                    <a:pt x="2809" y="763"/>
                    <a:pt x="2875" y="731"/>
                    <a:pt x="2912" y="672"/>
                  </a:cubicBezTo>
                  <a:cubicBezTo>
                    <a:pt x="2975" y="577"/>
                    <a:pt x="2945" y="452"/>
                    <a:pt x="2850" y="389"/>
                  </a:cubicBezTo>
                  <a:cubicBezTo>
                    <a:pt x="2391" y="98"/>
                    <a:pt x="1936" y="1"/>
                    <a:pt x="1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8"/>
            <p:cNvSpPr/>
            <p:nvPr/>
          </p:nvSpPr>
          <p:spPr>
            <a:xfrm>
              <a:off x="5049510" y="3188926"/>
              <a:ext cx="85159" cy="22783"/>
            </a:xfrm>
            <a:custGeom>
              <a:avLst/>
              <a:gdLst/>
              <a:ahLst/>
              <a:cxnLst/>
              <a:rect l="l" t="t" r="r" b="b"/>
              <a:pathLst>
                <a:path w="1996" h="534" extrusionOk="0">
                  <a:moveTo>
                    <a:pt x="1880" y="1"/>
                  </a:moveTo>
                  <a:cubicBezTo>
                    <a:pt x="1860" y="1"/>
                    <a:pt x="1840" y="7"/>
                    <a:pt x="1823" y="20"/>
                  </a:cubicBezTo>
                  <a:cubicBezTo>
                    <a:pt x="1498" y="254"/>
                    <a:pt x="1206" y="331"/>
                    <a:pt x="962" y="331"/>
                  </a:cubicBezTo>
                  <a:cubicBezTo>
                    <a:pt x="497" y="331"/>
                    <a:pt x="203" y="50"/>
                    <a:pt x="184" y="31"/>
                  </a:cubicBezTo>
                  <a:cubicBezTo>
                    <a:pt x="164" y="11"/>
                    <a:pt x="137" y="1"/>
                    <a:pt x="111" y="1"/>
                  </a:cubicBezTo>
                  <a:cubicBezTo>
                    <a:pt x="85" y="1"/>
                    <a:pt x="59" y="11"/>
                    <a:pt x="40" y="31"/>
                  </a:cubicBezTo>
                  <a:cubicBezTo>
                    <a:pt x="1" y="71"/>
                    <a:pt x="1" y="134"/>
                    <a:pt x="40" y="174"/>
                  </a:cubicBezTo>
                  <a:cubicBezTo>
                    <a:pt x="45" y="178"/>
                    <a:pt x="407" y="533"/>
                    <a:pt x="969" y="533"/>
                  </a:cubicBezTo>
                  <a:cubicBezTo>
                    <a:pt x="1251" y="533"/>
                    <a:pt x="1581" y="445"/>
                    <a:pt x="1941" y="185"/>
                  </a:cubicBezTo>
                  <a:cubicBezTo>
                    <a:pt x="1985" y="152"/>
                    <a:pt x="1995" y="90"/>
                    <a:pt x="1963" y="42"/>
                  </a:cubicBezTo>
                  <a:cubicBezTo>
                    <a:pt x="1942" y="15"/>
                    <a:pt x="1911"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48"/>
            <p:cNvSpPr/>
            <p:nvPr/>
          </p:nvSpPr>
          <p:spPr>
            <a:xfrm>
              <a:off x="5125238" y="3177023"/>
              <a:ext cx="77480" cy="156709"/>
            </a:xfrm>
            <a:custGeom>
              <a:avLst/>
              <a:gdLst/>
              <a:ahLst/>
              <a:cxnLst/>
              <a:rect l="l" t="t" r="r" b="b"/>
              <a:pathLst>
                <a:path w="1816" h="3673" extrusionOk="0">
                  <a:moveTo>
                    <a:pt x="1075" y="1"/>
                  </a:moveTo>
                  <a:cubicBezTo>
                    <a:pt x="1008" y="1"/>
                    <a:pt x="946" y="45"/>
                    <a:pt x="928" y="112"/>
                  </a:cubicBezTo>
                  <a:lnTo>
                    <a:pt x="15" y="3482"/>
                  </a:lnTo>
                  <a:cubicBezTo>
                    <a:pt x="0" y="3533"/>
                    <a:pt x="15" y="3588"/>
                    <a:pt x="52" y="3625"/>
                  </a:cubicBezTo>
                  <a:cubicBezTo>
                    <a:pt x="81" y="3658"/>
                    <a:pt x="122" y="3672"/>
                    <a:pt x="162" y="3672"/>
                  </a:cubicBezTo>
                  <a:cubicBezTo>
                    <a:pt x="173" y="3672"/>
                    <a:pt x="188" y="3672"/>
                    <a:pt x="198" y="3669"/>
                  </a:cubicBezTo>
                  <a:lnTo>
                    <a:pt x="1680" y="3328"/>
                  </a:lnTo>
                  <a:cubicBezTo>
                    <a:pt x="1764" y="3306"/>
                    <a:pt x="1816" y="3225"/>
                    <a:pt x="1797" y="3144"/>
                  </a:cubicBezTo>
                  <a:cubicBezTo>
                    <a:pt x="1778" y="3075"/>
                    <a:pt x="1715" y="3027"/>
                    <a:pt x="1647" y="3027"/>
                  </a:cubicBezTo>
                  <a:cubicBezTo>
                    <a:pt x="1636" y="3027"/>
                    <a:pt x="1625" y="3028"/>
                    <a:pt x="1614" y="3031"/>
                  </a:cubicBezTo>
                  <a:lnTo>
                    <a:pt x="374" y="3317"/>
                  </a:lnTo>
                  <a:lnTo>
                    <a:pt x="374" y="3317"/>
                  </a:lnTo>
                  <a:lnTo>
                    <a:pt x="1222" y="192"/>
                  </a:lnTo>
                  <a:cubicBezTo>
                    <a:pt x="1244" y="112"/>
                    <a:pt x="1196" y="28"/>
                    <a:pt x="1115" y="6"/>
                  </a:cubicBezTo>
                  <a:cubicBezTo>
                    <a:pt x="1102" y="2"/>
                    <a:pt x="1088" y="1"/>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48"/>
            <p:cNvSpPr/>
            <p:nvPr/>
          </p:nvSpPr>
          <p:spPr>
            <a:xfrm>
              <a:off x="5251651" y="3188926"/>
              <a:ext cx="85159" cy="22783"/>
            </a:xfrm>
            <a:custGeom>
              <a:avLst/>
              <a:gdLst/>
              <a:ahLst/>
              <a:cxnLst/>
              <a:rect l="l" t="t" r="r" b="b"/>
              <a:pathLst>
                <a:path w="1996" h="534" extrusionOk="0">
                  <a:moveTo>
                    <a:pt x="1880" y="1"/>
                  </a:moveTo>
                  <a:cubicBezTo>
                    <a:pt x="1860" y="1"/>
                    <a:pt x="1840" y="7"/>
                    <a:pt x="1823" y="20"/>
                  </a:cubicBezTo>
                  <a:cubicBezTo>
                    <a:pt x="1498" y="254"/>
                    <a:pt x="1206" y="331"/>
                    <a:pt x="962" y="331"/>
                  </a:cubicBezTo>
                  <a:cubicBezTo>
                    <a:pt x="496" y="331"/>
                    <a:pt x="203" y="50"/>
                    <a:pt x="183" y="31"/>
                  </a:cubicBezTo>
                  <a:cubicBezTo>
                    <a:pt x="163" y="11"/>
                    <a:pt x="138" y="1"/>
                    <a:pt x="112" y="1"/>
                  </a:cubicBezTo>
                  <a:cubicBezTo>
                    <a:pt x="86" y="1"/>
                    <a:pt x="61" y="11"/>
                    <a:pt x="41" y="31"/>
                  </a:cubicBezTo>
                  <a:cubicBezTo>
                    <a:pt x="0" y="71"/>
                    <a:pt x="0" y="134"/>
                    <a:pt x="41" y="174"/>
                  </a:cubicBezTo>
                  <a:cubicBezTo>
                    <a:pt x="44" y="178"/>
                    <a:pt x="407" y="533"/>
                    <a:pt x="972" y="533"/>
                  </a:cubicBezTo>
                  <a:cubicBezTo>
                    <a:pt x="1251" y="533"/>
                    <a:pt x="1581" y="445"/>
                    <a:pt x="1940" y="185"/>
                  </a:cubicBezTo>
                  <a:cubicBezTo>
                    <a:pt x="1984" y="152"/>
                    <a:pt x="1995" y="90"/>
                    <a:pt x="1962" y="42"/>
                  </a:cubicBezTo>
                  <a:cubicBezTo>
                    <a:pt x="1942" y="15"/>
                    <a:pt x="1911" y="1"/>
                    <a:pt x="18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8"/>
            <p:cNvSpPr/>
            <p:nvPr/>
          </p:nvSpPr>
          <p:spPr>
            <a:xfrm>
              <a:off x="5134454" y="3355103"/>
              <a:ext cx="175566" cy="50729"/>
            </a:xfrm>
            <a:custGeom>
              <a:avLst/>
              <a:gdLst/>
              <a:ahLst/>
              <a:cxnLst/>
              <a:rect l="l" t="t" r="r" b="b"/>
              <a:pathLst>
                <a:path w="4115" h="1189" extrusionOk="0">
                  <a:moveTo>
                    <a:pt x="3885" y="1"/>
                  </a:moveTo>
                  <a:cubicBezTo>
                    <a:pt x="3842" y="1"/>
                    <a:pt x="3799" y="14"/>
                    <a:pt x="3763" y="41"/>
                  </a:cubicBezTo>
                  <a:cubicBezTo>
                    <a:pt x="3003" y="618"/>
                    <a:pt x="2269" y="783"/>
                    <a:pt x="1675" y="783"/>
                  </a:cubicBezTo>
                  <a:cubicBezTo>
                    <a:pt x="902" y="783"/>
                    <a:pt x="368" y="502"/>
                    <a:pt x="331" y="481"/>
                  </a:cubicBezTo>
                  <a:cubicBezTo>
                    <a:pt x="300" y="465"/>
                    <a:pt x="266" y="457"/>
                    <a:pt x="233" y="457"/>
                  </a:cubicBezTo>
                  <a:cubicBezTo>
                    <a:pt x="161" y="457"/>
                    <a:pt x="91" y="494"/>
                    <a:pt x="56" y="562"/>
                  </a:cubicBezTo>
                  <a:cubicBezTo>
                    <a:pt x="1" y="661"/>
                    <a:pt x="38" y="786"/>
                    <a:pt x="136" y="837"/>
                  </a:cubicBezTo>
                  <a:cubicBezTo>
                    <a:pt x="180" y="862"/>
                    <a:pt x="793" y="1189"/>
                    <a:pt x="1680" y="1189"/>
                  </a:cubicBezTo>
                  <a:cubicBezTo>
                    <a:pt x="2344" y="1189"/>
                    <a:pt x="3165" y="1006"/>
                    <a:pt x="4008" y="364"/>
                  </a:cubicBezTo>
                  <a:cubicBezTo>
                    <a:pt x="4096" y="298"/>
                    <a:pt x="4115" y="170"/>
                    <a:pt x="4049" y="82"/>
                  </a:cubicBezTo>
                  <a:cubicBezTo>
                    <a:pt x="4008" y="28"/>
                    <a:pt x="3947" y="1"/>
                    <a:pt x="3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0D61749-924D-12DA-ABBF-B0A84F870EA7}"/>
              </a:ext>
            </a:extLst>
          </p:cNvPr>
          <p:cNvPicPr>
            <a:picLocks noChangeAspect="1"/>
          </p:cNvPicPr>
          <p:nvPr/>
        </p:nvPicPr>
        <p:blipFill>
          <a:blip r:embed="rId3"/>
          <a:stretch>
            <a:fillRect/>
          </a:stretch>
        </p:blipFill>
        <p:spPr>
          <a:xfrm>
            <a:off x="846887" y="1399692"/>
            <a:ext cx="5834358" cy="2021159"/>
          </a:xfrm>
          <a:prstGeom prst="rect">
            <a:avLst/>
          </a:prstGeom>
        </p:spPr>
      </p:pic>
    </p:spTree>
    <p:extLst>
      <p:ext uri="{BB962C8B-B14F-4D97-AF65-F5344CB8AC3E}">
        <p14:creationId xmlns:p14="http://schemas.microsoft.com/office/powerpoint/2010/main" val="3262249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4" name="Google Shape;3944;p40"/>
          <p:cNvSpPr txBox="1">
            <a:spLocks noGrp="1"/>
          </p:cNvSpPr>
          <p:nvPr>
            <p:ph type="subTitle" idx="1"/>
          </p:nvPr>
        </p:nvSpPr>
        <p:spPr>
          <a:xfrm>
            <a:off x="906308" y="1448473"/>
            <a:ext cx="7226188" cy="3160051"/>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Wingdings" panose="05000000000000000000" pitchFamily="2" charset="2"/>
              <a:buChar char="Ø"/>
            </a:pPr>
            <a:r>
              <a:rPr lang="en-US" sz="1400" dirty="0"/>
              <a:t>Workplace mental health is increasingly recognized for its impact on productivity and well-being, focusing on stress, anxiety, and burnout's effects.</a:t>
            </a:r>
          </a:p>
          <a:p>
            <a:pPr marL="0" lvl="0" indent="0" algn="just" rtl="0">
              <a:spcBef>
                <a:spcPts val="0"/>
              </a:spcBef>
              <a:spcAft>
                <a:spcPts val="0"/>
              </a:spcAft>
              <a:buNone/>
            </a:pPr>
            <a:endParaRPr lang="en-US" sz="1400" dirty="0"/>
          </a:p>
          <a:p>
            <a:pPr marL="171450" lvl="0" indent="-171450" algn="just" rtl="0">
              <a:spcBef>
                <a:spcPts val="0"/>
              </a:spcBef>
              <a:spcAft>
                <a:spcPts val="0"/>
              </a:spcAft>
              <a:buFont typeface="Wingdings" panose="05000000000000000000" pitchFamily="2" charset="2"/>
              <a:buChar char="Ø"/>
            </a:pPr>
            <a:r>
              <a:rPr lang="en-US" sz="1400" dirty="0"/>
              <a:t>A predictive model integrates individual and organizational factors to prevent issues escalation, aiming for employee well-being and organizational success.</a:t>
            </a:r>
          </a:p>
          <a:p>
            <a:pPr marL="0" lvl="0" indent="0" algn="just" rtl="0">
              <a:spcBef>
                <a:spcPts val="0"/>
              </a:spcBef>
              <a:spcAft>
                <a:spcPts val="0"/>
              </a:spcAft>
              <a:buNone/>
            </a:pPr>
            <a:endParaRPr lang="en-US" sz="1400" dirty="0"/>
          </a:p>
          <a:p>
            <a:pPr marL="171450" lvl="0" indent="-171450" algn="just" rtl="0">
              <a:spcBef>
                <a:spcPts val="0"/>
              </a:spcBef>
              <a:spcAft>
                <a:spcPts val="0"/>
              </a:spcAft>
              <a:buFont typeface="Wingdings" panose="05000000000000000000" pitchFamily="2" charset="2"/>
              <a:buChar char="Ø"/>
            </a:pPr>
            <a:r>
              <a:rPr lang="en-US" sz="1400" dirty="0"/>
              <a:t>Components involve literature analysis, risk identification, and predictive framework development with technology. Ethical considerations prioritize privacy and confidentiality for a supportive workplace culture.</a:t>
            </a:r>
          </a:p>
        </p:txBody>
      </p:sp>
      <p:sp>
        <p:nvSpPr>
          <p:cNvPr id="3945" name="Google Shape;3945;p4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49"/>
        <p:cNvGrpSpPr/>
        <p:nvPr/>
      </p:nvGrpSpPr>
      <p:grpSpPr>
        <a:xfrm>
          <a:off x="0" y="0"/>
          <a:ext cx="0" cy="0"/>
          <a:chOff x="0" y="0"/>
          <a:chExt cx="0" cy="0"/>
        </a:xfrm>
      </p:grpSpPr>
      <p:sp>
        <p:nvSpPr>
          <p:cNvPr id="3964" name="Google Shape;3964;p41"/>
          <p:cNvSpPr txBox="1">
            <a:spLocks noGrp="1"/>
          </p:cNvSpPr>
          <p:nvPr>
            <p:ph type="subTitle" idx="17"/>
          </p:nvPr>
        </p:nvSpPr>
        <p:spPr>
          <a:xfrm>
            <a:off x="1082919" y="1058015"/>
            <a:ext cx="5346992" cy="2009546"/>
          </a:xfrm>
          <a:prstGeom prst="rect">
            <a:avLst/>
          </a:prstGeom>
          <a:ln>
            <a:noFill/>
          </a:ln>
        </p:spPr>
        <p:txBody>
          <a:bodyPr spcFirstLastPara="1" wrap="square" lIns="91425" tIns="91425" rIns="91425" bIns="91425" anchor="ctr" anchorCtr="0">
            <a:noAutofit/>
          </a:bodyPr>
          <a:lstStyle/>
          <a:p>
            <a:pPr marL="285750" lvl="0" indent="-285750" algn="just" rtl="0">
              <a:spcBef>
                <a:spcPts val="0"/>
              </a:spcBef>
              <a:spcAft>
                <a:spcPts val="0"/>
              </a:spcAft>
              <a:buFont typeface="Wingdings" panose="05000000000000000000" pitchFamily="2" charset="2"/>
              <a:buChar char="Ø"/>
            </a:pPr>
            <a:r>
              <a:rPr lang="en-US" sz="1600" dirty="0"/>
              <a:t>I have finished my research paper, and my guide has submitted it to the journals.</a:t>
            </a:r>
          </a:p>
          <a:p>
            <a:pPr marL="285750" lvl="0" indent="-285750" algn="just" rtl="0">
              <a:spcBef>
                <a:spcPts val="0"/>
              </a:spcBef>
              <a:spcAft>
                <a:spcPts val="0"/>
              </a:spcAft>
              <a:buFont typeface="Wingdings" panose="05000000000000000000" pitchFamily="2" charset="2"/>
              <a:buChar char="Ø"/>
            </a:pPr>
            <a:endParaRPr lang="en-US" sz="1600" dirty="0"/>
          </a:p>
        </p:txBody>
      </p:sp>
      <p:sp>
        <p:nvSpPr>
          <p:cNvPr id="3965" name="Google Shape;3965;p41"/>
          <p:cNvSpPr txBox="1">
            <a:spLocks noGrp="1"/>
          </p:cNvSpPr>
          <p:nvPr>
            <p:ph type="title" idx="18"/>
          </p:nvPr>
        </p:nvSpPr>
        <p:spPr>
          <a:xfrm>
            <a:off x="654274" y="8517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RESEARCH PAPER STATUS</a:t>
            </a:r>
            <a:endParaRPr dirty="0"/>
          </a:p>
        </p:txBody>
      </p:sp>
      <p:grpSp>
        <p:nvGrpSpPr>
          <p:cNvPr id="30" name="Google Shape;5966;p73">
            <a:extLst>
              <a:ext uri="{FF2B5EF4-FFF2-40B4-BE49-F238E27FC236}">
                <a16:creationId xmlns:a16="http://schemas.microsoft.com/office/drawing/2014/main" id="{88B48F58-2037-42B0-642C-4D34F170F89F}"/>
              </a:ext>
            </a:extLst>
          </p:cNvPr>
          <p:cNvGrpSpPr/>
          <p:nvPr/>
        </p:nvGrpSpPr>
        <p:grpSpPr>
          <a:xfrm>
            <a:off x="6974317" y="1577947"/>
            <a:ext cx="1490967" cy="2247345"/>
            <a:chOff x="1708700" y="810413"/>
            <a:chExt cx="633600" cy="1023225"/>
          </a:xfrm>
        </p:grpSpPr>
        <p:sp>
          <p:nvSpPr>
            <p:cNvPr id="31" name="Google Shape;5967;p73">
              <a:extLst>
                <a:ext uri="{FF2B5EF4-FFF2-40B4-BE49-F238E27FC236}">
                  <a16:creationId xmlns:a16="http://schemas.microsoft.com/office/drawing/2014/main" id="{01A05EAA-3F57-48B3-2F6B-E53734FE4EB3}"/>
                </a:ext>
              </a:extLst>
            </p:cNvPr>
            <p:cNvSpPr/>
            <p:nvPr/>
          </p:nvSpPr>
          <p:spPr>
            <a:xfrm>
              <a:off x="1952925" y="842663"/>
              <a:ext cx="299200" cy="267275"/>
            </a:xfrm>
            <a:custGeom>
              <a:avLst/>
              <a:gdLst/>
              <a:ahLst/>
              <a:cxnLst/>
              <a:rect l="l" t="t" r="r" b="b"/>
              <a:pathLst>
                <a:path w="11968" h="10691" extrusionOk="0">
                  <a:moveTo>
                    <a:pt x="4534" y="1"/>
                  </a:moveTo>
                  <a:cubicBezTo>
                    <a:pt x="3343" y="1"/>
                    <a:pt x="1258" y="352"/>
                    <a:pt x="716" y="2719"/>
                  </a:cubicBezTo>
                  <a:cubicBezTo>
                    <a:pt x="1" y="5854"/>
                    <a:pt x="1336" y="7556"/>
                    <a:pt x="4243" y="8201"/>
                  </a:cubicBezTo>
                  <a:cubicBezTo>
                    <a:pt x="4130" y="8960"/>
                    <a:pt x="3880" y="10243"/>
                    <a:pt x="3433" y="10690"/>
                  </a:cubicBezTo>
                  <a:cubicBezTo>
                    <a:pt x="4500" y="10489"/>
                    <a:pt x="5347" y="9411"/>
                    <a:pt x="5824" y="8439"/>
                  </a:cubicBezTo>
                  <a:cubicBezTo>
                    <a:pt x="6104" y="8462"/>
                    <a:pt x="6377" y="8474"/>
                    <a:pt x="6644" y="8474"/>
                  </a:cubicBezTo>
                  <a:cubicBezTo>
                    <a:pt x="9161" y="8474"/>
                    <a:pt x="11026" y="7433"/>
                    <a:pt x="11464" y="4963"/>
                  </a:cubicBezTo>
                  <a:cubicBezTo>
                    <a:pt x="11968" y="2106"/>
                    <a:pt x="9280" y="45"/>
                    <a:pt x="5927" y="45"/>
                  </a:cubicBezTo>
                  <a:cubicBezTo>
                    <a:pt x="5747" y="45"/>
                    <a:pt x="5564" y="51"/>
                    <a:pt x="5381" y="64"/>
                  </a:cubicBezTo>
                  <a:cubicBezTo>
                    <a:pt x="5381" y="64"/>
                    <a:pt x="5037" y="1"/>
                    <a:pt x="4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68;p73">
              <a:extLst>
                <a:ext uri="{FF2B5EF4-FFF2-40B4-BE49-F238E27FC236}">
                  <a16:creationId xmlns:a16="http://schemas.microsoft.com/office/drawing/2014/main" id="{E66CA2BE-ACFF-D434-F7A8-6181B01AE91E}"/>
                </a:ext>
              </a:extLst>
            </p:cNvPr>
            <p:cNvSpPr/>
            <p:nvPr/>
          </p:nvSpPr>
          <p:spPr>
            <a:xfrm>
              <a:off x="2104650" y="1127238"/>
              <a:ext cx="192175" cy="190725"/>
            </a:xfrm>
            <a:custGeom>
              <a:avLst/>
              <a:gdLst/>
              <a:ahLst/>
              <a:cxnLst/>
              <a:rect l="l" t="t" r="r" b="b"/>
              <a:pathLst>
                <a:path w="7687" h="7629" extrusionOk="0">
                  <a:moveTo>
                    <a:pt x="4003" y="0"/>
                  </a:moveTo>
                  <a:cubicBezTo>
                    <a:pt x="3834" y="0"/>
                    <a:pt x="3664" y="10"/>
                    <a:pt x="3492" y="30"/>
                  </a:cubicBezTo>
                  <a:cubicBezTo>
                    <a:pt x="1475" y="265"/>
                    <a:pt x="1" y="1816"/>
                    <a:pt x="195" y="3496"/>
                  </a:cubicBezTo>
                  <a:cubicBezTo>
                    <a:pt x="327" y="4632"/>
                    <a:pt x="1189" y="5534"/>
                    <a:pt x="2351" y="5930"/>
                  </a:cubicBezTo>
                  <a:cubicBezTo>
                    <a:pt x="2226" y="6249"/>
                    <a:pt x="2021" y="6770"/>
                    <a:pt x="1683" y="7628"/>
                  </a:cubicBezTo>
                  <a:cubicBezTo>
                    <a:pt x="2505" y="7188"/>
                    <a:pt x="2971" y="6598"/>
                    <a:pt x="3231" y="6121"/>
                  </a:cubicBezTo>
                  <a:cubicBezTo>
                    <a:pt x="3383" y="6137"/>
                    <a:pt x="3539" y="6146"/>
                    <a:pt x="3696" y="6146"/>
                  </a:cubicBezTo>
                  <a:cubicBezTo>
                    <a:pt x="3862" y="6146"/>
                    <a:pt x="4030" y="6136"/>
                    <a:pt x="4199" y="6117"/>
                  </a:cubicBezTo>
                  <a:cubicBezTo>
                    <a:pt x="6212" y="5882"/>
                    <a:pt x="7686" y="4332"/>
                    <a:pt x="7492" y="2648"/>
                  </a:cubicBezTo>
                  <a:cubicBezTo>
                    <a:pt x="7315" y="1113"/>
                    <a:pt x="5800" y="0"/>
                    <a:pt x="40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69;p73">
              <a:extLst>
                <a:ext uri="{FF2B5EF4-FFF2-40B4-BE49-F238E27FC236}">
                  <a16:creationId xmlns:a16="http://schemas.microsoft.com/office/drawing/2014/main" id="{F464749C-D0C0-EF82-7567-87B886A10507}"/>
                </a:ext>
              </a:extLst>
            </p:cNvPr>
            <p:cNvSpPr/>
            <p:nvPr/>
          </p:nvSpPr>
          <p:spPr>
            <a:xfrm>
              <a:off x="1973375" y="973488"/>
              <a:ext cx="223325" cy="223175"/>
            </a:xfrm>
            <a:custGeom>
              <a:avLst/>
              <a:gdLst/>
              <a:ahLst/>
              <a:cxnLst/>
              <a:rect l="l" t="t" r="r" b="b"/>
              <a:pathLst>
                <a:path w="8933" h="8927" extrusionOk="0">
                  <a:moveTo>
                    <a:pt x="4467" y="1"/>
                  </a:moveTo>
                  <a:cubicBezTo>
                    <a:pt x="1999" y="1"/>
                    <a:pt x="0" y="1670"/>
                    <a:pt x="0" y="3727"/>
                  </a:cubicBezTo>
                  <a:cubicBezTo>
                    <a:pt x="0" y="5784"/>
                    <a:pt x="1999" y="7453"/>
                    <a:pt x="4467" y="7453"/>
                  </a:cubicBezTo>
                  <a:cubicBezTo>
                    <a:pt x="4871" y="7453"/>
                    <a:pt x="5262" y="7409"/>
                    <a:pt x="5636" y="7324"/>
                  </a:cubicBezTo>
                  <a:cubicBezTo>
                    <a:pt x="6018" y="7864"/>
                    <a:pt x="6663" y="8512"/>
                    <a:pt x="7719" y="8927"/>
                  </a:cubicBezTo>
                  <a:cubicBezTo>
                    <a:pt x="7191" y="7940"/>
                    <a:pt x="6868" y="7335"/>
                    <a:pt x="6670" y="6968"/>
                  </a:cubicBezTo>
                  <a:cubicBezTo>
                    <a:pt x="8024" y="6327"/>
                    <a:pt x="8933" y="5117"/>
                    <a:pt x="8933" y="3727"/>
                  </a:cubicBezTo>
                  <a:cubicBezTo>
                    <a:pt x="8933" y="1670"/>
                    <a:pt x="6934" y="1"/>
                    <a:pt x="44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70;p73">
              <a:extLst>
                <a:ext uri="{FF2B5EF4-FFF2-40B4-BE49-F238E27FC236}">
                  <a16:creationId xmlns:a16="http://schemas.microsoft.com/office/drawing/2014/main" id="{CB62F71B-CCC9-529B-7717-0C1E9172F9D4}"/>
                </a:ext>
              </a:extLst>
            </p:cNvPr>
            <p:cNvSpPr/>
            <p:nvPr/>
          </p:nvSpPr>
          <p:spPr>
            <a:xfrm>
              <a:off x="2171925" y="998163"/>
              <a:ext cx="170375" cy="191075"/>
            </a:xfrm>
            <a:custGeom>
              <a:avLst/>
              <a:gdLst/>
              <a:ahLst/>
              <a:cxnLst/>
              <a:rect l="l" t="t" r="r" b="b"/>
              <a:pathLst>
                <a:path w="6815" h="7643" extrusionOk="0">
                  <a:moveTo>
                    <a:pt x="3375" y="1"/>
                  </a:moveTo>
                  <a:cubicBezTo>
                    <a:pt x="1512" y="1"/>
                    <a:pt x="1" y="1512"/>
                    <a:pt x="1" y="3375"/>
                  </a:cubicBezTo>
                  <a:cubicBezTo>
                    <a:pt x="1" y="5240"/>
                    <a:pt x="1512" y="6752"/>
                    <a:pt x="3375" y="6752"/>
                  </a:cubicBezTo>
                  <a:cubicBezTo>
                    <a:pt x="3917" y="6752"/>
                    <a:pt x="4431" y="6620"/>
                    <a:pt x="4882" y="6392"/>
                  </a:cubicBezTo>
                  <a:cubicBezTo>
                    <a:pt x="5267" y="6966"/>
                    <a:pt x="5864" y="7642"/>
                    <a:pt x="6554" y="7642"/>
                  </a:cubicBezTo>
                  <a:cubicBezTo>
                    <a:pt x="6639" y="7642"/>
                    <a:pt x="6726" y="7632"/>
                    <a:pt x="6814" y="7610"/>
                  </a:cubicBezTo>
                  <a:cubicBezTo>
                    <a:pt x="6173" y="7001"/>
                    <a:pt x="5916" y="6260"/>
                    <a:pt x="5813" y="5707"/>
                  </a:cubicBezTo>
                  <a:cubicBezTo>
                    <a:pt x="6393" y="5098"/>
                    <a:pt x="6748" y="4280"/>
                    <a:pt x="6748" y="3375"/>
                  </a:cubicBezTo>
                  <a:cubicBezTo>
                    <a:pt x="6748" y="1512"/>
                    <a:pt x="5237" y="1"/>
                    <a:pt x="3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71;p73">
              <a:extLst>
                <a:ext uri="{FF2B5EF4-FFF2-40B4-BE49-F238E27FC236}">
                  <a16:creationId xmlns:a16="http://schemas.microsoft.com/office/drawing/2014/main" id="{89E564AB-D3F6-2FAD-7E9E-F9A5864260F4}"/>
                </a:ext>
              </a:extLst>
            </p:cNvPr>
            <p:cNvSpPr/>
            <p:nvPr/>
          </p:nvSpPr>
          <p:spPr>
            <a:xfrm>
              <a:off x="2052775" y="916588"/>
              <a:ext cx="206850" cy="180350"/>
            </a:xfrm>
            <a:custGeom>
              <a:avLst/>
              <a:gdLst/>
              <a:ahLst/>
              <a:cxnLst/>
              <a:rect l="l" t="t" r="r" b="b"/>
              <a:pathLst>
                <a:path w="8274" h="7214" extrusionOk="0">
                  <a:moveTo>
                    <a:pt x="4137" y="0"/>
                  </a:moveTo>
                  <a:cubicBezTo>
                    <a:pt x="1852" y="0"/>
                    <a:pt x="0" y="1349"/>
                    <a:pt x="0" y="3011"/>
                  </a:cubicBezTo>
                  <a:cubicBezTo>
                    <a:pt x="0" y="4675"/>
                    <a:pt x="1852" y="6022"/>
                    <a:pt x="4137" y="6022"/>
                  </a:cubicBezTo>
                  <a:cubicBezTo>
                    <a:pt x="4511" y="6022"/>
                    <a:pt x="4873" y="5985"/>
                    <a:pt x="5218" y="5919"/>
                  </a:cubicBezTo>
                  <a:cubicBezTo>
                    <a:pt x="5574" y="6352"/>
                    <a:pt x="6171" y="6880"/>
                    <a:pt x="7147" y="7213"/>
                  </a:cubicBezTo>
                  <a:cubicBezTo>
                    <a:pt x="6659" y="6413"/>
                    <a:pt x="6359" y="5929"/>
                    <a:pt x="6178" y="5633"/>
                  </a:cubicBezTo>
                  <a:cubicBezTo>
                    <a:pt x="7429" y="5112"/>
                    <a:pt x="8273" y="4137"/>
                    <a:pt x="8273" y="3011"/>
                  </a:cubicBezTo>
                  <a:cubicBezTo>
                    <a:pt x="8273" y="1349"/>
                    <a:pt x="6421" y="0"/>
                    <a:pt x="41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72;p73">
              <a:extLst>
                <a:ext uri="{FF2B5EF4-FFF2-40B4-BE49-F238E27FC236}">
                  <a16:creationId xmlns:a16="http://schemas.microsoft.com/office/drawing/2014/main" id="{C0CD2C8A-48A7-4D3A-9493-28266D1075BE}"/>
                </a:ext>
              </a:extLst>
            </p:cNvPr>
            <p:cNvSpPr/>
            <p:nvPr/>
          </p:nvSpPr>
          <p:spPr>
            <a:xfrm>
              <a:off x="1708700" y="930338"/>
              <a:ext cx="196875" cy="167150"/>
            </a:xfrm>
            <a:custGeom>
              <a:avLst/>
              <a:gdLst/>
              <a:ahLst/>
              <a:cxnLst/>
              <a:rect l="l" t="t" r="r" b="b"/>
              <a:pathLst>
                <a:path w="7875" h="6686" extrusionOk="0">
                  <a:moveTo>
                    <a:pt x="3936" y="0"/>
                  </a:moveTo>
                  <a:cubicBezTo>
                    <a:pt x="1761" y="0"/>
                    <a:pt x="1" y="1496"/>
                    <a:pt x="1" y="3341"/>
                  </a:cubicBezTo>
                  <a:cubicBezTo>
                    <a:pt x="1" y="5189"/>
                    <a:pt x="1761" y="6685"/>
                    <a:pt x="3936" y="6685"/>
                  </a:cubicBezTo>
                  <a:cubicBezTo>
                    <a:pt x="6110" y="6685"/>
                    <a:pt x="7874" y="5189"/>
                    <a:pt x="7874" y="3341"/>
                  </a:cubicBezTo>
                  <a:cubicBezTo>
                    <a:pt x="7874" y="1496"/>
                    <a:pt x="6110" y="0"/>
                    <a:pt x="3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73;p73">
              <a:extLst>
                <a:ext uri="{FF2B5EF4-FFF2-40B4-BE49-F238E27FC236}">
                  <a16:creationId xmlns:a16="http://schemas.microsoft.com/office/drawing/2014/main" id="{2B9F9D68-C9E8-EB21-109C-2E0307A77080}"/>
                </a:ext>
              </a:extLst>
            </p:cNvPr>
            <p:cNvSpPr/>
            <p:nvPr/>
          </p:nvSpPr>
          <p:spPr>
            <a:xfrm>
              <a:off x="1738225" y="1031163"/>
              <a:ext cx="335350" cy="299525"/>
            </a:xfrm>
            <a:custGeom>
              <a:avLst/>
              <a:gdLst/>
              <a:ahLst/>
              <a:cxnLst/>
              <a:rect l="l" t="t" r="r" b="b"/>
              <a:pathLst>
                <a:path w="13414" h="11981" extrusionOk="0">
                  <a:moveTo>
                    <a:pt x="5086" y="0"/>
                  </a:moveTo>
                  <a:cubicBezTo>
                    <a:pt x="3751" y="0"/>
                    <a:pt x="1410" y="394"/>
                    <a:pt x="804" y="3048"/>
                  </a:cubicBezTo>
                  <a:cubicBezTo>
                    <a:pt x="1" y="6561"/>
                    <a:pt x="1501" y="8468"/>
                    <a:pt x="4757" y="9194"/>
                  </a:cubicBezTo>
                  <a:cubicBezTo>
                    <a:pt x="4628" y="10045"/>
                    <a:pt x="4349" y="11482"/>
                    <a:pt x="3848" y="11981"/>
                  </a:cubicBezTo>
                  <a:cubicBezTo>
                    <a:pt x="5043" y="11753"/>
                    <a:pt x="5992" y="10547"/>
                    <a:pt x="6528" y="9458"/>
                  </a:cubicBezTo>
                  <a:cubicBezTo>
                    <a:pt x="6842" y="9483"/>
                    <a:pt x="7149" y="9497"/>
                    <a:pt x="7447" y="9497"/>
                  </a:cubicBezTo>
                  <a:cubicBezTo>
                    <a:pt x="10267" y="9497"/>
                    <a:pt x="12359" y="8332"/>
                    <a:pt x="12846" y="5564"/>
                  </a:cubicBezTo>
                  <a:cubicBezTo>
                    <a:pt x="13414" y="2358"/>
                    <a:pt x="10399" y="50"/>
                    <a:pt x="6641" y="50"/>
                  </a:cubicBezTo>
                  <a:cubicBezTo>
                    <a:pt x="6440" y="50"/>
                    <a:pt x="6238" y="57"/>
                    <a:pt x="6033" y="70"/>
                  </a:cubicBezTo>
                  <a:cubicBezTo>
                    <a:pt x="6033" y="70"/>
                    <a:pt x="5649" y="0"/>
                    <a:pt x="5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5974;p73">
              <a:extLst>
                <a:ext uri="{FF2B5EF4-FFF2-40B4-BE49-F238E27FC236}">
                  <a16:creationId xmlns:a16="http://schemas.microsoft.com/office/drawing/2014/main" id="{CCC50E6D-7F07-F1E6-892B-0FC8025C3618}"/>
                </a:ext>
              </a:extLst>
            </p:cNvPr>
            <p:cNvSpPr/>
            <p:nvPr/>
          </p:nvSpPr>
          <p:spPr>
            <a:xfrm>
              <a:off x="2102625" y="1718463"/>
              <a:ext cx="177775" cy="95875"/>
            </a:xfrm>
            <a:custGeom>
              <a:avLst/>
              <a:gdLst/>
              <a:ahLst/>
              <a:cxnLst/>
              <a:rect l="l" t="t" r="r" b="b"/>
              <a:pathLst>
                <a:path w="7111" h="3835" extrusionOk="0">
                  <a:moveTo>
                    <a:pt x="4482" y="0"/>
                  </a:moveTo>
                  <a:cubicBezTo>
                    <a:pt x="4482" y="0"/>
                    <a:pt x="224" y="66"/>
                    <a:pt x="180" y="66"/>
                  </a:cubicBezTo>
                  <a:cubicBezTo>
                    <a:pt x="163" y="73"/>
                    <a:pt x="151" y="821"/>
                    <a:pt x="129" y="931"/>
                  </a:cubicBezTo>
                  <a:cubicBezTo>
                    <a:pt x="82" y="1151"/>
                    <a:pt x="9" y="1368"/>
                    <a:pt x="4" y="1595"/>
                  </a:cubicBezTo>
                  <a:cubicBezTo>
                    <a:pt x="1" y="2031"/>
                    <a:pt x="317" y="2449"/>
                    <a:pt x="738" y="2566"/>
                  </a:cubicBezTo>
                  <a:cubicBezTo>
                    <a:pt x="838" y="2597"/>
                    <a:pt x="966" y="2613"/>
                    <a:pt x="1077" y="2613"/>
                  </a:cubicBezTo>
                  <a:cubicBezTo>
                    <a:pt x="1100" y="2613"/>
                    <a:pt x="1123" y="2612"/>
                    <a:pt x="1145" y="2610"/>
                  </a:cubicBezTo>
                  <a:cubicBezTo>
                    <a:pt x="1264" y="2602"/>
                    <a:pt x="1382" y="2570"/>
                    <a:pt x="1501" y="2570"/>
                  </a:cubicBezTo>
                  <a:cubicBezTo>
                    <a:pt x="1525" y="2570"/>
                    <a:pt x="1550" y="2571"/>
                    <a:pt x="1574" y="2574"/>
                  </a:cubicBezTo>
                  <a:cubicBezTo>
                    <a:pt x="1739" y="2593"/>
                    <a:pt x="1879" y="2691"/>
                    <a:pt x="2018" y="2776"/>
                  </a:cubicBezTo>
                  <a:cubicBezTo>
                    <a:pt x="2578" y="3128"/>
                    <a:pt x="3224" y="3336"/>
                    <a:pt x="3884" y="3388"/>
                  </a:cubicBezTo>
                  <a:cubicBezTo>
                    <a:pt x="4104" y="3403"/>
                    <a:pt x="4331" y="3403"/>
                    <a:pt x="4544" y="3473"/>
                  </a:cubicBezTo>
                  <a:cubicBezTo>
                    <a:pt x="4808" y="3561"/>
                    <a:pt x="5032" y="3751"/>
                    <a:pt x="5303" y="3813"/>
                  </a:cubicBezTo>
                  <a:cubicBezTo>
                    <a:pt x="5370" y="3828"/>
                    <a:pt x="5440" y="3835"/>
                    <a:pt x="5514" y="3835"/>
                  </a:cubicBezTo>
                  <a:cubicBezTo>
                    <a:pt x="6015" y="3835"/>
                    <a:pt x="6655" y="3522"/>
                    <a:pt x="6997" y="3212"/>
                  </a:cubicBezTo>
                  <a:cubicBezTo>
                    <a:pt x="7053" y="3165"/>
                    <a:pt x="7107" y="3106"/>
                    <a:pt x="7111" y="3036"/>
                  </a:cubicBezTo>
                  <a:cubicBezTo>
                    <a:pt x="7111" y="2967"/>
                    <a:pt x="7067" y="2911"/>
                    <a:pt x="7023" y="2860"/>
                  </a:cubicBezTo>
                  <a:cubicBezTo>
                    <a:pt x="6855" y="2666"/>
                    <a:pt x="6389" y="2442"/>
                    <a:pt x="6205" y="2266"/>
                  </a:cubicBezTo>
                  <a:cubicBezTo>
                    <a:pt x="6110" y="2175"/>
                    <a:pt x="6037" y="2046"/>
                    <a:pt x="5960" y="1943"/>
                  </a:cubicBezTo>
                  <a:cubicBezTo>
                    <a:pt x="5916" y="1884"/>
                    <a:pt x="5872" y="1830"/>
                    <a:pt x="5828" y="1771"/>
                  </a:cubicBezTo>
                  <a:cubicBezTo>
                    <a:pt x="5806" y="1742"/>
                    <a:pt x="5711" y="1650"/>
                    <a:pt x="5711" y="1613"/>
                  </a:cubicBezTo>
                  <a:cubicBezTo>
                    <a:pt x="5402" y="1210"/>
                    <a:pt x="5098" y="806"/>
                    <a:pt x="4790" y="403"/>
                  </a:cubicBezTo>
                  <a:cubicBezTo>
                    <a:pt x="4687" y="271"/>
                    <a:pt x="4585" y="136"/>
                    <a:pt x="4482" y="0"/>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975;p73">
              <a:extLst>
                <a:ext uri="{FF2B5EF4-FFF2-40B4-BE49-F238E27FC236}">
                  <a16:creationId xmlns:a16="http://schemas.microsoft.com/office/drawing/2014/main" id="{4789BBB3-83DE-B0FE-EF88-9D2DF26FA32E}"/>
                </a:ext>
              </a:extLst>
            </p:cNvPr>
            <p:cNvSpPr/>
            <p:nvPr/>
          </p:nvSpPr>
          <p:spPr>
            <a:xfrm>
              <a:off x="2234825" y="1788213"/>
              <a:ext cx="27425" cy="23475"/>
            </a:xfrm>
            <a:custGeom>
              <a:avLst/>
              <a:gdLst/>
              <a:ahLst/>
              <a:cxnLst/>
              <a:rect l="l" t="t" r="r" b="b"/>
              <a:pathLst>
                <a:path w="1097" h="939" extrusionOk="0">
                  <a:moveTo>
                    <a:pt x="59" y="1"/>
                  </a:moveTo>
                  <a:cubicBezTo>
                    <a:pt x="26" y="1"/>
                    <a:pt x="1" y="26"/>
                    <a:pt x="1" y="55"/>
                  </a:cubicBezTo>
                  <a:cubicBezTo>
                    <a:pt x="1" y="84"/>
                    <a:pt x="23" y="111"/>
                    <a:pt x="56" y="111"/>
                  </a:cubicBezTo>
                  <a:cubicBezTo>
                    <a:pt x="59" y="111"/>
                    <a:pt x="591" y="133"/>
                    <a:pt x="841" y="422"/>
                  </a:cubicBezTo>
                  <a:cubicBezTo>
                    <a:pt x="943" y="543"/>
                    <a:pt x="983" y="697"/>
                    <a:pt x="961" y="877"/>
                  </a:cubicBezTo>
                  <a:cubicBezTo>
                    <a:pt x="958" y="906"/>
                    <a:pt x="980" y="935"/>
                    <a:pt x="1009" y="939"/>
                  </a:cubicBezTo>
                  <a:lnTo>
                    <a:pt x="1017" y="939"/>
                  </a:lnTo>
                  <a:cubicBezTo>
                    <a:pt x="1042" y="939"/>
                    <a:pt x="1068" y="917"/>
                    <a:pt x="1071" y="891"/>
                  </a:cubicBezTo>
                  <a:cubicBezTo>
                    <a:pt x="1097" y="679"/>
                    <a:pt x="1046" y="495"/>
                    <a:pt x="925" y="353"/>
                  </a:cubicBezTo>
                  <a:cubicBezTo>
                    <a:pt x="643" y="23"/>
                    <a:pt x="81" y="4"/>
                    <a:pt x="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976;p73">
              <a:extLst>
                <a:ext uri="{FF2B5EF4-FFF2-40B4-BE49-F238E27FC236}">
                  <a16:creationId xmlns:a16="http://schemas.microsoft.com/office/drawing/2014/main" id="{5F5E1582-2A75-2331-2793-7C533153E9C1}"/>
                </a:ext>
              </a:extLst>
            </p:cNvPr>
            <p:cNvSpPr/>
            <p:nvPr/>
          </p:nvSpPr>
          <p:spPr>
            <a:xfrm>
              <a:off x="2249575" y="1782438"/>
              <a:ext cx="22875" cy="23500"/>
            </a:xfrm>
            <a:custGeom>
              <a:avLst/>
              <a:gdLst/>
              <a:ahLst/>
              <a:cxnLst/>
              <a:rect l="l" t="t" r="r" b="b"/>
              <a:pathLst>
                <a:path w="915" h="940" extrusionOk="0">
                  <a:moveTo>
                    <a:pt x="65" y="0"/>
                  </a:moveTo>
                  <a:cubicBezTo>
                    <a:pt x="37" y="0"/>
                    <a:pt x="12" y="21"/>
                    <a:pt x="9" y="48"/>
                  </a:cubicBezTo>
                  <a:cubicBezTo>
                    <a:pt x="1" y="78"/>
                    <a:pt x="23" y="107"/>
                    <a:pt x="53" y="110"/>
                  </a:cubicBezTo>
                  <a:cubicBezTo>
                    <a:pt x="82" y="114"/>
                    <a:pt x="797" y="242"/>
                    <a:pt x="767" y="880"/>
                  </a:cubicBezTo>
                  <a:cubicBezTo>
                    <a:pt x="767" y="910"/>
                    <a:pt x="789" y="936"/>
                    <a:pt x="819" y="939"/>
                  </a:cubicBezTo>
                  <a:lnTo>
                    <a:pt x="823" y="939"/>
                  </a:lnTo>
                  <a:cubicBezTo>
                    <a:pt x="852" y="939"/>
                    <a:pt x="877" y="917"/>
                    <a:pt x="877" y="888"/>
                  </a:cubicBezTo>
                  <a:cubicBezTo>
                    <a:pt x="914" y="151"/>
                    <a:pt x="78" y="4"/>
                    <a:pt x="71" y="0"/>
                  </a:cubicBezTo>
                  <a:cubicBezTo>
                    <a:pt x="69" y="0"/>
                    <a:pt x="67"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977;p73">
              <a:extLst>
                <a:ext uri="{FF2B5EF4-FFF2-40B4-BE49-F238E27FC236}">
                  <a16:creationId xmlns:a16="http://schemas.microsoft.com/office/drawing/2014/main" id="{2935F0EE-6B92-49F8-E4BC-E5D39C7D05D5}"/>
                </a:ext>
              </a:extLst>
            </p:cNvPr>
            <p:cNvSpPr/>
            <p:nvPr/>
          </p:nvSpPr>
          <p:spPr>
            <a:xfrm>
              <a:off x="2257825" y="1775813"/>
              <a:ext cx="22875" cy="23525"/>
            </a:xfrm>
            <a:custGeom>
              <a:avLst/>
              <a:gdLst/>
              <a:ahLst/>
              <a:cxnLst/>
              <a:rect l="l" t="t" r="r" b="b"/>
              <a:pathLst>
                <a:path w="915" h="941" extrusionOk="0">
                  <a:moveTo>
                    <a:pt x="64" y="1"/>
                  </a:moveTo>
                  <a:cubicBezTo>
                    <a:pt x="37" y="1"/>
                    <a:pt x="12" y="19"/>
                    <a:pt x="9" y="49"/>
                  </a:cubicBezTo>
                  <a:cubicBezTo>
                    <a:pt x="1" y="79"/>
                    <a:pt x="23" y="108"/>
                    <a:pt x="53" y="111"/>
                  </a:cubicBezTo>
                  <a:cubicBezTo>
                    <a:pt x="82" y="115"/>
                    <a:pt x="797" y="243"/>
                    <a:pt x="767" y="881"/>
                  </a:cubicBezTo>
                  <a:cubicBezTo>
                    <a:pt x="767" y="910"/>
                    <a:pt x="789" y="937"/>
                    <a:pt x="823" y="940"/>
                  </a:cubicBezTo>
                  <a:cubicBezTo>
                    <a:pt x="852" y="940"/>
                    <a:pt x="877" y="915"/>
                    <a:pt x="877" y="885"/>
                  </a:cubicBezTo>
                  <a:cubicBezTo>
                    <a:pt x="914" y="152"/>
                    <a:pt x="78" y="5"/>
                    <a:pt x="71" y="1"/>
                  </a:cubicBezTo>
                  <a:cubicBezTo>
                    <a:pt x="69" y="1"/>
                    <a:pt x="66" y="1"/>
                    <a:pt x="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978;p73">
              <a:extLst>
                <a:ext uri="{FF2B5EF4-FFF2-40B4-BE49-F238E27FC236}">
                  <a16:creationId xmlns:a16="http://schemas.microsoft.com/office/drawing/2014/main" id="{2A8DC9E1-7DAF-53E9-31E7-A70742E83EF7}"/>
                </a:ext>
              </a:extLst>
            </p:cNvPr>
            <p:cNvSpPr/>
            <p:nvPr/>
          </p:nvSpPr>
          <p:spPr>
            <a:xfrm>
              <a:off x="1988225" y="1292638"/>
              <a:ext cx="267800" cy="453975"/>
            </a:xfrm>
            <a:custGeom>
              <a:avLst/>
              <a:gdLst/>
              <a:ahLst/>
              <a:cxnLst/>
              <a:rect l="l" t="t" r="r" b="b"/>
              <a:pathLst>
                <a:path w="10712" h="18159" extrusionOk="0">
                  <a:moveTo>
                    <a:pt x="2120" y="0"/>
                  </a:moveTo>
                  <a:lnTo>
                    <a:pt x="0" y="4565"/>
                  </a:lnTo>
                  <a:lnTo>
                    <a:pt x="4859" y="8232"/>
                  </a:lnTo>
                  <a:cubicBezTo>
                    <a:pt x="5277" y="8522"/>
                    <a:pt x="5497" y="9025"/>
                    <a:pt x="5428" y="9531"/>
                  </a:cubicBezTo>
                  <a:lnTo>
                    <a:pt x="4294" y="17565"/>
                  </a:lnTo>
                  <a:lnTo>
                    <a:pt x="10316" y="18159"/>
                  </a:lnTo>
                  <a:lnTo>
                    <a:pt x="10693" y="7547"/>
                  </a:lnTo>
                  <a:cubicBezTo>
                    <a:pt x="10712" y="6875"/>
                    <a:pt x="10429" y="6227"/>
                    <a:pt x="9927" y="5779"/>
                  </a:cubicBezTo>
                  <a:lnTo>
                    <a:pt x="4966" y="1390"/>
                  </a:lnTo>
                  <a:lnTo>
                    <a:pt x="2410" y="143"/>
                  </a:lnTo>
                  <a:lnTo>
                    <a:pt x="21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5979;p73">
              <a:extLst>
                <a:ext uri="{FF2B5EF4-FFF2-40B4-BE49-F238E27FC236}">
                  <a16:creationId xmlns:a16="http://schemas.microsoft.com/office/drawing/2014/main" id="{362ECD1A-5358-FDBE-223D-F89E97727E6A}"/>
                </a:ext>
              </a:extLst>
            </p:cNvPr>
            <p:cNvSpPr/>
            <p:nvPr/>
          </p:nvSpPr>
          <p:spPr>
            <a:xfrm>
              <a:off x="1848425" y="1682238"/>
              <a:ext cx="160300" cy="151400"/>
            </a:xfrm>
            <a:custGeom>
              <a:avLst/>
              <a:gdLst/>
              <a:ahLst/>
              <a:cxnLst/>
              <a:rect l="l" t="t" r="r" b="b"/>
              <a:pathLst>
                <a:path w="6412" h="6056" extrusionOk="0">
                  <a:moveTo>
                    <a:pt x="5698" y="4343"/>
                  </a:moveTo>
                  <a:cubicBezTo>
                    <a:pt x="5706" y="4348"/>
                    <a:pt x="5715" y="4352"/>
                    <a:pt x="5724" y="4357"/>
                  </a:cubicBezTo>
                  <a:cubicBezTo>
                    <a:pt x="5715" y="4352"/>
                    <a:pt x="5706" y="4347"/>
                    <a:pt x="5698" y="4343"/>
                  </a:cubicBezTo>
                  <a:close/>
                  <a:moveTo>
                    <a:pt x="6220" y="4709"/>
                  </a:moveTo>
                  <a:cubicBezTo>
                    <a:pt x="6223" y="4713"/>
                    <a:pt x="6226" y="4716"/>
                    <a:pt x="6229" y="4720"/>
                  </a:cubicBezTo>
                  <a:lnTo>
                    <a:pt x="6229" y="4720"/>
                  </a:lnTo>
                  <a:cubicBezTo>
                    <a:pt x="6226" y="4716"/>
                    <a:pt x="6223" y="4713"/>
                    <a:pt x="6220" y="4709"/>
                  </a:cubicBezTo>
                  <a:close/>
                  <a:moveTo>
                    <a:pt x="6229" y="4720"/>
                  </a:moveTo>
                  <a:cubicBezTo>
                    <a:pt x="6291" y="4793"/>
                    <a:pt x="6338" y="4879"/>
                    <a:pt x="6364" y="4970"/>
                  </a:cubicBezTo>
                  <a:lnTo>
                    <a:pt x="6364" y="4970"/>
                  </a:lnTo>
                  <a:cubicBezTo>
                    <a:pt x="6411" y="4970"/>
                    <a:pt x="6384" y="4901"/>
                    <a:pt x="6229" y="4720"/>
                  </a:cubicBezTo>
                  <a:close/>
                  <a:moveTo>
                    <a:pt x="968" y="1"/>
                  </a:moveTo>
                  <a:cubicBezTo>
                    <a:pt x="708" y="224"/>
                    <a:pt x="496" y="580"/>
                    <a:pt x="345" y="884"/>
                  </a:cubicBezTo>
                  <a:cubicBezTo>
                    <a:pt x="276" y="1020"/>
                    <a:pt x="220" y="1155"/>
                    <a:pt x="166" y="1295"/>
                  </a:cubicBezTo>
                  <a:cubicBezTo>
                    <a:pt x="85" y="1485"/>
                    <a:pt x="0" y="1691"/>
                    <a:pt x="12" y="1900"/>
                  </a:cubicBezTo>
                  <a:cubicBezTo>
                    <a:pt x="29" y="2216"/>
                    <a:pt x="235" y="2497"/>
                    <a:pt x="430" y="2732"/>
                  </a:cubicBezTo>
                  <a:cubicBezTo>
                    <a:pt x="506" y="2820"/>
                    <a:pt x="554" y="2945"/>
                    <a:pt x="616" y="3047"/>
                  </a:cubicBezTo>
                  <a:cubicBezTo>
                    <a:pt x="679" y="3157"/>
                    <a:pt x="745" y="3264"/>
                    <a:pt x="814" y="3370"/>
                  </a:cubicBezTo>
                  <a:cubicBezTo>
                    <a:pt x="1093" y="3792"/>
                    <a:pt x="1401" y="4184"/>
                    <a:pt x="1709" y="4580"/>
                  </a:cubicBezTo>
                  <a:cubicBezTo>
                    <a:pt x="1867" y="4778"/>
                    <a:pt x="1911" y="5090"/>
                    <a:pt x="2127" y="5222"/>
                  </a:cubicBezTo>
                  <a:cubicBezTo>
                    <a:pt x="2248" y="5292"/>
                    <a:pt x="2380" y="5354"/>
                    <a:pt x="2494" y="5439"/>
                  </a:cubicBezTo>
                  <a:cubicBezTo>
                    <a:pt x="2751" y="5633"/>
                    <a:pt x="2967" y="5882"/>
                    <a:pt x="3282" y="5989"/>
                  </a:cubicBezTo>
                  <a:cubicBezTo>
                    <a:pt x="3433" y="6038"/>
                    <a:pt x="3594" y="6056"/>
                    <a:pt x="3756" y="6056"/>
                  </a:cubicBezTo>
                  <a:cubicBezTo>
                    <a:pt x="4004" y="6056"/>
                    <a:pt x="4256" y="6014"/>
                    <a:pt x="4489" y="5982"/>
                  </a:cubicBezTo>
                  <a:cubicBezTo>
                    <a:pt x="4804" y="5934"/>
                    <a:pt x="5116" y="5890"/>
                    <a:pt x="5431" y="5846"/>
                  </a:cubicBezTo>
                  <a:cubicBezTo>
                    <a:pt x="5739" y="5802"/>
                    <a:pt x="6252" y="5571"/>
                    <a:pt x="6359" y="5277"/>
                  </a:cubicBezTo>
                  <a:cubicBezTo>
                    <a:pt x="6394" y="5178"/>
                    <a:pt x="6393" y="5071"/>
                    <a:pt x="6364" y="4970"/>
                  </a:cubicBezTo>
                  <a:lnTo>
                    <a:pt x="6364" y="4970"/>
                  </a:lnTo>
                  <a:cubicBezTo>
                    <a:pt x="6364" y="4970"/>
                    <a:pt x="6364" y="4970"/>
                    <a:pt x="6364" y="4970"/>
                  </a:cubicBezTo>
                  <a:cubicBezTo>
                    <a:pt x="6209" y="4970"/>
                    <a:pt x="5266" y="4234"/>
                    <a:pt x="5433" y="4234"/>
                  </a:cubicBezTo>
                  <a:cubicBezTo>
                    <a:pt x="5468" y="4234"/>
                    <a:pt x="5550" y="4266"/>
                    <a:pt x="5698" y="4343"/>
                  </a:cubicBezTo>
                  <a:lnTo>
                    <a:pt x="5698" y="4343"/>
                  </a:lnTo>
                  <a:cubicBezTo>
                    <a:pt x="5622" y="4303"/>
                    <a:pt x="5546" y="4257"/>
                    <a:pt x="5501" y="4188"/>
                  </a:cubicBezTo>
                  <a:cubicBezTo>
                    <a:pt x="5460" y="4130"/>
                    <a:pt x="5442" y="4064"/>
                    <a:pt x="5428" y="3993"/>
                  </a:cubicBezTo>
                  <a:cubicBezTo>
                    <a:pt x="5274" y="3363"/>
                    <a:pt x="5076" y="2751"/>
                    <a:pt x="4881" y="2131"/>
                  </a:cubicBezTo>
                  <a:cubicBezTo>
                    <a:pt x="4837" y="2109"/>
                    <a:pt x="4793" y="2087"/>
                    <a:pt x="4746" y="2065"/>
                  </a:cubicBezTo>
                  <a:cubicBezTo>
                    <a:pt x="4133" y="1768"/>
                    <a:pt x="3521" y="1471"/>
                    <a:pt x="2912" y="1174"/>
                  </a:cubicBezTo>
                  <a:cubicBezTo>
                    <a:pt x="2307" y="881"/>
                    <a:pt x="1606" y="620"/>
                    <a:pt x="1112" y="148"/>
                  </a:cubicBezTo>
                  <a:cubicBezTo>
                    <a:pt x="1063" y="99"/>
                    <a:pt x="1016" y="52"/>
                    <a:pt x="968" y="1"/>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5980;p73">
              <a:extLst>
                <a:ext uri="{FF2B5EF4-FFF2-40B4-BE49-F238E27FC236}">
                  <a16:creationId xmlns:a16="http://schemas.microsoft.com/office/drawing/2014/main" id="{BF2EFCA1-15DF-5849-1126-99C160B40E98}"/>
                </a:ext>
              </a:extLst>
            </p:cNvPr>
            <p:cNvSpPr/>
            <p:nvPr/>
          </p:nvSpPr>
          <p:spPr>
            <a:xfrm>
              <a:off x="1988225" y="1292650"/>
              <a:ext cx="267800" cy="453975"/>
            </a:xfrm>
            <a:custGeom>
              <a:avLst/>
              <a:gdLst/>
              <a:ahLst/>
              <a:cxnLst/>
              <a:rect l="l" t="t" r="r" b="b"/>
              <a:pathLst>
                <a:path w="10712" h="18159" extrusionOk="0">
                  <a:moveTo>
                    <a:pt x="2120" y="0"/>
                  </a:moveTo>
                  <a:lnTo>
                    <a:pt x="0" y="4565"/>
                  </a:lnTo>
                  <a:lnTo>
                    <a:pt x="4859" y="8232"/>
                  </a:lnTo>
                  <a:cubicBezTo>
                    <a:pt x="5277" y="8522"/>
                    <a:pt x="5497" y="9025"/>
                    <a:pt x="5428" y="9531"/>
                  </a:cubicBezTo>
                  <a:lnTo>
                    <a:pt x="4294" y="17565"/>
                  </a:lnTo>
                  <a:lnTo>
                    <a:pt x="10316" y="18159"/>
                  </a:lnTo>
                  <a:lnTo>
                    <a:pt x="10693" y="7547"/>
                  </a:lnTo>
                  <a:cubicBezTo>
                    <a:pt x="10712" y="6875"/>
                    <a:pt x="10429" y="6227"/>
                    <a:pt x="9927" y="5779"/>
                  </a:cubicBezTo>
                  <a:lnTo>
                    <a:pt x="4966" y="1390"/>
                  </a:lnTo>
                  <a:lnTo>
                    <a:pt x="2410" y="143"/>
                  </a:lnTo>
                  <a:lnTo>
                    <a:pt x="2120"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5981;p73">
              <a:extLst>
                <a:ext uri="{FF2B5EF4-FFF2-40B4-BE49-F238E27FC236}">
                  <a16:creationId xmlns:a16="http://schemas.microsoft.com/office/drawing/2014/main" id="{A9D4898D-8483-664A-FF9F-8200EC9EE9B8}"/>
                </a:ext>
              </a:extLst>
            </p:cNvPr>
            <p:cNvSpPr/>
            <p:nvPr/>
          </p:nvSpPr>
          <p:spPr>
            <a:xfrm>
              <a:off x="1969600" y="1796738"/>
              <a:ext cx="26000" cy="31850"/>
            </a:xfrm>
            <a:custGeom>
              <a:avLst/>
              <a:gdLst/>
              <a:ahLst/>
              <a:cxnLst/>
              <a:rect l="l" t="t" r="r" b="b"/>
              <a:pathLst>
                <a:path w="1040" h="1274" extrusionOk="0">
                  <a:moveTo>
                    <a:pt x="65" y="0"/>
                  </a:moveTo>
                  <a:cubicBezTo>
                    <a:pt x="42" y="0"/>
                    <a:pt x="20" y="14"/>
                    <a:pt x="12" y="37"/>
                  </a:cubicBezTo>
                  <a:cubicBezTo>
                    <a:pt x="1" y="63"/>
                    <a:pt x="16" y="95"/>
                    <a:pt x="41" y="107"/>
                  </a:cubicBezTo>
                  <a:cubicBezTo>
                    <a:pt x="210" y="176"/>
                    <a:pt x="669" y="393"/>
                    <a:pt x="786" y="562"/>
                  </a:cubicBezTo>
                  <a:cubicBezTo>
                    <a:pt x="892" y="723"/>
                    <a:pt x="779" y="1075"/>
                    <a:pt x="727" y="1196"/>
                  </a:cubicBezTo>
                  <a:cubicBezTo>
                    <a:pt x="716" y="1225"/>
                    <a:pt x="727" y="1255"/>
                    <a:pt x="757" y="1269"/>
                  </a:cubicBezTo>
                  <a:cubicBezTo>
                    <a:pt x="764" y="1273"/>
                    <a:pt x="775" y="1273"/>
                    <a:pt x="782" y="1273"/>
                  </a:cubicBezTo>
                  <a:cubicBezTo>
                    <a:pt x="804" y="1269"/>
                    <a:pt x="823" y="1258"/>
                    <a:pt x="830" y="1240"/>
                  </a:cubicBezTo>
                  <a:cubicBezTo>
                    <a:pt x="837" y="1218"/>
                    <a:pt x="1039" y="741"/>
                    <a:pt x="874" y="499"/>
                  </a:cubicBezTo>
                  <a:cubicBezTo>
                    <a:pt x="720" y="268"/>
                    <a:pt x="111" y="15"/>
                    <a:pt x="85" y="4"/>
                  </a:cubicBezTo>
                  <a:cubicBezTo>
                    <a:pt x="79" y="2"/>
                    <a:pt x="72"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5982;p73">
              <a:extLst>
                <a:ext uri="{FF2B5EF4-FFF2-40B4-BE49-F238E27FC236}">
                  <a16:creationId xmlns:a16="http://schemas.microsoft.com/office/drawing/2014/main" id="{7C2698BE-8CC4-779E-8DB3-59E8C0D882CD}"/>
                </a:ext>
              </a:extLst>
            </p:cNvPr>
            <p:cNvSpPr/>
            <p:nvPr/>
          </p:nvSpPr>
          <p:spPr>
            <a:xfrm>
              <a:off x="1947525" y="1800913"/>
              <a:ext cx="32300" cy="29125"/>
            </a:xfrm>
            <a:custGeom>
              <a:avLst/>
              <a:gdLst/>
              <a:ahLst/>
              <a:cxnLst/>
              <a:rect l="l" t="t" r="r" b="b"/>
              <a:pathLst>
                <a:path w="1292" h="1165" extrusionOk="0">
                  <a:moveTo>
                    <a:pt x="66" y="0"/>
                  </a:moveTo>
                  <a:cubicBezTo>
                    <a:pt x="42" y="0"/>
                    <a:pt x="20" y="15"/>
                    <a:pt x="12" y="38"/>
                  </a:cubicBezTo>
                  <a:cubicBezTo>
                    <a:pt x="0" y="68"/>
                    <a:pt x="19" y="101"/>
                    <a:pt x="48" y="109"/>
                  </a:cubicBezTo>
                  <a:cubicBezTo>
                    <a:pt x="56" y="112"/>
                    <a:pt x="789" y="351"/>
                    <a:pt x="990" y="493"/>
                  </a:cubicBezTo>
                  <a:cubicBezTo>
                    <a:pt x="1137" y="596"/>
                    <a:pt x="1060" y="959"/>
                    <a:pt x="1020" y="1091"/>
                  </a:cubicBezTo>
                  <a:cubicBezTo>
                    <a:pt x="1009" y="1121"/>
                    <a:pt x="1027" y="1150"/>
                    <a:pt x="1056" y="1161"/>
                  </a:cubicBezTo>
                  <a:cubicBezTo>
                    <a:pt x="1064" y="1165"/>
                    <a:pt x="1071" y="1165"/>
                    <a:pt x="1075" y="1165"/>
                  </a:cubicBezTo>
                  <a:cubicBezTo>
                    <a:pt x="1097" y="1161"/>
                    <a:pt x="1119" y="1147"/>
                    <a:pt x="1126" y="1124"/>
                  </a:cubicBezTo>
                  <a:cubicBezTo>
                    <a:pt x="1141" y="1069"/>
                    <a:pt x="1291" y="571"/>
                    <a:pt x="1053" y="402"/>
                  </a:cubicBezTo>
                  <a:cubicBezTo>
                    <a:pt x="840" y="251"/>
                    <a:pt x="110" y="13"/>
                    <a:pt x="81" y="2"/>
                  </a:cubicBezTo>
                  <a:cubicBezTo>
                    <a:pt x="76" y="1"/>
                    <a:pt x="71" y="0"/>
                    <a:pt x="6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5983;p73">
              <a:extLst>
                <a:ext uri="{FF2B5EF4-FFF2-40B4-BE49-F238E27FC236}">
                  <a16:creationId xmlns:a16="http://schemas.microsoft.com/office/drawing/2014/main" id="{50A0D11D-D939-A23A-543F-6E7F4CE268B5}"/>
                </a:ext>
              </a:extLst>
            </p:cNvPr>
            <p:cNvSpPr/>
            <p:nvPr/>
          </p:nvSpPr>
          <p:spPr>
            <a:xfrm>
              <a:off x="1932200" y="1806238"/>
              <a:ext cx="27450" cy="26000"/>
            </a:xfrm>
            <a:custGeom>
              <a:avLst/>
              <a:gdLst/>
              <a:ahLst/>
              <a:cxnLst/>
              <a:rect l="l" t="t" r="r" b="b"/>
              <a:pathLst>
                <a:path w="1098" h="1040" extrusionOk="0">
                  <a:moveTo>
                    <a:pt x="65" y="0"/>
                  </a:moveTo>
                  <a:cubicBezTo>
                    <a:pt x="40" y="0"/>
                    <a:pt x="15" y="17"/>
                    <a:pt x="9" y="42"/>
                  </a:cubicBezTo>
                  <a:cubicBezTo>
                    <a:pt x="1" y="72"/>
                    <a:pt x="19" y="101"/>
                    <a:pt x="49" y="108"/>
                  </a:cubicBezTo>
                  <a:cubicBezTo>
                    <a:pt x="232" y="160"/>
                    <a:pt x="731" y="321"/>
                    <a:pt x="845" y="490"/>
                  </a:cubicBezTo>
                  <a:cubicBezTo>
                    <a:pt x="977" y="684"/>
                    <a:pt x="877" y="963"/>
                    <a:pt x="877" y="966"/>
                  </a:cubicBezTo>
                  <a:cubicBezTo>
                    <a:pt x="867" y="996"/>
                    <a:pt x="881" y="1029"/>
                    <a:pt x="911" y="1036"/>
                  </a:cubicBezTo>
                  <a:cubicBezTo>
                    <a:pt x="918" y="1040"/>
                    <a:pt x="925" y="1040"/>
                    <a:pt x="933" y="1040"/>
                  </a:cubicBezTo>
                  <a:cubicBezTo>
                    <a:pt x="955" y="1040"/>
                    <a:pt x="973" y="1025"/>
                    <a:pt x="980" y="1003"/>
                  </a:cubicBezTo>
                  <a:cubicBezTo>
                    <a:pt x="987" y="992"/>
                    <a:pt x="1097" y="669"/>
                    <a:pt x="936" y="427"/>
                  </a:cubicBezTo>
                  <a:cubicBezTo>
                    <a:pt x="779" y="196"/>
                    <a:pt x="148" y="20"/>
                    <a:pt x="78" y="2"/>
                  </a:cubicBezTo>
                  <a:cubicBezTo>
                    <a:pt x="74" y="0"/>
                    <a:pt x="70" y="0"/>
                    <a:pt x="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5984;p73">
              <a:extLst>
                <a:ext uri="{FF2B5EF4-FFF2-40B4-BE49-F238E27FC236}">
                  <a16:creationId xmlns:a16="http://schemas.microsoft.com/office/drawing/2014/main" id="{C8A9B65F-0B64-D579-F882-5BBB949A830D}"/>
                </a:ext>
              </a:extLst>
            </p:cNvPr>
            <p:cNvSpPr/>
            <p:nvPr/>
          </p:nvSpPr>
          <p:spPr>
            <a:xfrm>
              <a:off x="1844300" y="1292638"/>
              <a:ext cx="268075" cy="478100"/>
            </a:xfrm>
            <a:custGeom>
              <a:avLst/>
              <a:gdLst/>
              <a:ahLst/>
              <a:cxnLst/>
              <a:rect l="l" t="t" r="r" b="b"/>
              <a:pathLst>
                <a:path w="10723" h="19124" extrusionOk="0">
                  <a:moveTo>
                    <a:pt x="3840" y="0"/>
                  </a:moveTo>
                  <a:cubicBezTo>
                    <a:pt x="2054" y="1192"/>
                    <a:pt x="3312" y="3575"/>
                    <a:pt x="3312" y="3575"/>
                  </a:cubicBezTo>
                  <a:lnTo>
                    <a:pt x="4503" y="8801"/>
                  </a:lnTo>
                  <a:lnTo>
                    <a:pt x="1" y="16013"/>
                  </a:lnTo>
                  <a:lnTo>
                    <a:pt x="5959" y="19123"/>
                  </a:lnTo>
                  <a:lnTo>
                    <a:pt x="9993" y="10521"/>
                  </a:lnTo>
                  <a:cubicBezTo>
                    <a:pt x="10166" y="10077"/>
                    <a:pt x="10195" y="9589"/>
                    <a:pt x="10081" y="9127"/>
                  </a:cubicBezTo>
                  <a:lnTo>
                    <a:pt x="8904" y="3538"/>
                  </a:lnTo>
                  <a:cubicBezTo>
                    <a:pt x="9792" y="2600"/>
                    <a:pt x="10723" y="1390"/>
                    <a:pt x="10723" y="1390"/>
                  </a:cubicBezTo>
                  <a:lnTo>
                    <a:pt x="8442" y="1349"/>
                  </a:lnTo>
                  <a:lnTo>
                    <a:pt x="8339" y="862"/>
                  </a:lnTo>
                  <a:lnTo>
                    <a:pt x="38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5985;p73">
              <a:extLst>
                <a:ext uri="{FF2B5EF4-FFF2-40B4-BE49-F238E27FC236}">
                  <a16:creationId xmlns:a16="http://schemas.microsoft.com/office/drawing/2014/main" id="{E95C9516-D35E-964B-0DCA-69C55E5C58BE}"/>
                </a:ext>
              </a:extLst>
            </p:cNvPr>
            <p:cNvSpPr/>
            <p:nvPr/>
          </p:nvSpPr>
          <p:spPr>
            <a:xfrm>
              <a:off x="2016350" y="1099113"/>
              <a:ext cx="67875" cy="69125"/>
            </a:xfrm>
            <a:custGeom>
              <a:avLst/>
              <a:gdLst/>
              <a:ahLst/>
              <a:cxnLst/>
              <a:rect l="l" t="t" r="r" b="b"/>
              <a:pathLst>
                <a:path w="2715" h="2765" extrusionOk="0">
                  <a:moveTo>
                    <a:pt x="287" y="0"/>
                  </a:moveTo>
                  <a:lnTo>
                    <a:pt x="1" y="1566"/>
                  </a:lnTo>
                  <a:cubicBezTo>
                    <a:pt x="1" y="1566"/>
                    <a:pt x="133" y="2648"/>
                    <a:pt x="1303" y="2758"/>
                  </a:cubicBezTo>
                  <a:cubicBezTo>
                    <a:pt x="1352" y="2762"/>
                    <a:pt x="1399" y="2764"/>
                    <a:pt x="1445" y="2764"/>
                  </a:cubicBezTo>
                  <a:cubicBezTo>
                    <a:pt x="2493" y="2764"/>
                    <a:pt x="2714" y="1596"/>
                    <a:pt x="2693" y="1280"/>
                  </a:cubicBezTo>
                  <a:lnTo>
                    <a:pt x="2341" y="66"/>
                  </a:lnTo>
                  <a:lnTo>
                    <a:pt x="287" y="0"/>
                  </a:lnTo>
                  <a:close/>
                </a:path>
              </a:pathLst>
            </a:custGeom>
            <a:solidFill>
              <a:srgbClr val="DBA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86;p73">
              <a:extLst>
                <a:ext uri="{FF2B5EF4-FFF2-40B4-BE49-F238E27FC236}">
                  <a16:creationId xmlns:a16="http://schemas.microsoft.com/office/drawing/2014/main" id="{92A73CBC-7B45-26FD-D20D-39C3AE3343AA}"/>
                </a:ext>
              </a:extLst>
            </p:cNvPr>
            <p:cNvSpPr/>
            <p:nvPr/>
          </p:nvSpPr>
          <p:spPr>
            <a:xfrm>
              <a:off x="2022400" y="1102963"/>
              <a:ext cx="61300" cy="27775"/>
            </a:xfrm>
            <a:custGeom>
              <a:avLst/>
              <a:gdLst/>
              <a:ahLst/>
              <a:cxnLst/>
              <a:rect l="l" t="t" r="r" b="b"/>
              <a:pathLst>
                <a:path w="2452" h="1111" extrusionOk="0">
                  <a:moveTo>
                    <a:pt x="2143" y="0"/>
                  </a:moveTo>
                  <a:lnTo>
                    <a:pt x="1" y="154"/>
                  </a:lnTo>
                  <a:cubicBezTo>
                    <a:pt x="589" y="810"/>
                    <a:pt x="1337" y="1110"/>
                    <a:pt x="2224" y="1110"/>
                  </a:cubicBezTo>
                  <a:cubicBezTo>
                    <a:pt x="2298" y="1110"/>
                    <a:pt x="2374" y="1108"/>
                    <a:pt x="2451" y="1104"/>
                  </a:cubicBezTo>
                  <a:lnTo>
                    <a:pt x="21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87;p73">
              <a:extLst>
                <a:ext uri="{FF2B5EF4-FFF2-40B4-BE49-F238E27FC236}">
                  <a16:creationId xmlns:a16="http://schemas.microsoft.com/office/drawing/2014/main" id="{7BB48123-D27C-A00B-1769-E36CE6E3F2B1}"/>
                </a:ext>
              </a:extLst>
            </p:cNvPr>
            <p:cNvSpPr/>
            <p:nvPr/>
          </p:nvSpPr>
          <p:spPr>
            <a:xfrm>
              <a:off x="2012250" y="1036963"/>
              <a:ext cx="75550" cy="82425"/>
            </a:xfrm>
            <a:custGeom>
              <a:avLst/>
              <a:gdLst/>
              <a:ahLst/>
              <a:cxnLst/>
              <a:rect l="l" t="t" r="r" b="b"/>
              <a:pathLst>
                <a:path w="3022" h="3297" extrusionOk="0">
                  <a:moveTo>
                    <a:pt x="1511" y="0"/>
                  </a:moveTo>
                  <a:cubicBezTo>
                    <a:pt x="679" y="0"/>
                    <a:pt x="0" y="737"/>
                    <a:pt x="0" y="1647"/>
                  </a:cubicBezTo>
                  <a:cubicBezTo>
                    <a:pt x="0" y="2556"/>
                    <a:pt x="679" y="3297"/>
                    <a:pt x="1511" y="3297"/>
                  </a:cubicBezTo>
                  <a:cubicBezTo>
                    <a:pt x="2347" y="3297"/>
                    <a:pt x="3022" y="2556"/>
                    <a:pt x="3022" y="1647"/>
                  </a:cubicBezTo>
                  <a:cubicBezTo>
                    <a:pt x="3022" y="737"/>
                    <a:pt x="2347" y="0"/>
                    <a:pt x="1511" y="0"/>
                  </a:cubicBezTo>
                  <a:close/>
                </a:path>
              </a:pathLst>
            </a:custGeom>
            <a:solidFill>
              <a:srgbClr val="DBA7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988;p73">
              <a:extLst>
                <a:ext uri="{FF2B5EF4-FFF2-40B4-BE49-F238E27FC236}">
                  <a16:creationId xmlns:a16="http://schemas.microsoft.com/office/drawing/2014/main" id="{04D2E7E1-686F-4FB8-A4B6-5876CE8A6D13}"/>
                </a:ext>
              </a:extLst>
            </p:cNvPr>
            <p:cNvSpPr/>
            <p:nvPr/>
          </p:nvSpPr>
          <p:spPr>
            <a:xfrm>
              <a:off x="2003150" y="1021363"/>
              <a:ext cx="91000" cy="81875"/>
            </a:xfrm>
            <a:custGeom>
              <a:avLst/>
              <a:gdLst/>
              <a:ahLst/>
              <a:cxnLst/>
              <a:rect l="l" t="t" r="r" b="b"/>
              <a:pathLst>
                <a:path w="3640" h="3275" extrusionOk="0">
                  <a:moveTo>
                    <a:pt x="2084" y="0"/>
                  </a:moveTo>
                  <a:cubicBezTo>
                    <a:pt x="1820" y="247"/>
                    <a:pt x="1688" y="533"/>
                    <a:pt x="1688" y="533"/>
                  </a:cubicBezTo>
                  <a:cubicBezTo>
                    <a:pt x="1490" y="283"/>
                    <a:pt x="1175" y="283"/>
                    <a:pt x="1175" y="283"/>
                  </a:cubicBezTo>
                  <a:lnTo>
                    <a:pt x="1175" y="283"/>
                  </a:lnTo>
                  <a:lnTo>
                    <a:pt x="1325" y="496"/>
                  </a:lnTo>
                  <a:cubicBezTo>
                    <a:pt x="1325" y="496"/>
                    <a:pt x="713" y="763"/>
                    <a:pt x="547" y="961"/>
                  </a:cubicBezTo>
                  <a:cubicBezTo>
                    <a:pt x="383" y="1156"/>
                    <a:pt x="115" y="1867"/>
                    <a:pt x="115" y="1867"/>
                  </a:cubicBezTo>
                  <a:cubicBezTo>
                    <a:pt x="115" y="1867"/>
                    <a:pt x="1" y="2846"/>
                    <a:pt x="449" y="3275"/>
                  </a:cubicBezTo>
                  <a:cubicBezTo>
                    <a:pt x="449" y="3275"/>
                    <a:pt x="921" y="2828"/>
                    <a:pt x="921" y="2010"/>
                  </a:cubicBezTo>
                  <a:lnTo>
                    <a:pt x="1237" y="2205"/>
                  </a:lnTo>
                  <a:lnTo>
                    <a:pt x="1237" y="1743"/>
                  </a:lnTo>
                  <a:cubicBezTo>
                    <a:pt x="1237" y="1743"/>
                    <a:pt x="1633" y="1955"/>
                    <a:pt x="1647" y="2134"/>
                  </a:cubicBezTo>
                  <a:cubicBezTo>
                    <a:pt x="1750" y="1794"/>
                    <a:pt x="1648" y="1636"/>
                    <a:pt x="1647" y="1636"/>
                  </a:cubicBezTo>
                  <a:lnTo>
                    <a:pt x="1647" y="1636"/>
                  </a:lnTo>
                  <a:cubicBezTo>
                    <a:pt x="2062" y="1904"/>
                    <a:pt x="2278" y="2222"/>
                    <a:pt x="2278" y="2222"/>
                  </a:cubicBezTo>
                  <a:cubicBezTo>
                    <a:pt x="2278" y="1973"/>
                    <a:pt x="2227" y="1687"/>
                    <a:pt x="2227" y="1687"/>
                  </a:cubicBezTo>
                  <a:lnTo>
                    <a:pt x="2227" y="1687"/>
                  </a:lnTo>
                  <a:cubicBezTo>
                    <a:pt x="2660" y="2098"/>
                    <a:pt x="2807" y="2615"/>
                    <a:pt x="2807" y="2615"/>
                  </a:cubicBezTo>
                  <a:cubicBezTo>
                    <a:pt x="2939" y="2241"/>
                    <a:pt x="2858" y="1848"/>
                    <a:pt x="2858" y="1848"/>
                  </a:cubicBezTo>
                  <a:lnTo>
                    <a:pt x="2858" y="1848"/>
                  </a:lnTo>
                  <a:lnTo>
                    <a:pt x="3240" y="2667"/>
                  </a:lnTo>
                  <a:cubicBezTo>
                    <a:pt x="3240" y="2667"/>
                    <a:pt x="3408" y="2758"/>
                    <a:pt x="3426" y="3007"/>
                  </a:cubicBezTo>
                  <a:cubicBezTo>
                    <a:pt x="3639" y="2171"/>
                    <a:pt x="3460" y="1386"/>
                    <a:pt x="3460" y="1386"/>
                  </a:cubicBezTo>
                  <a:lnTo>
                    <a:pt x="2993" y="870"/>
                  </a:lnTo>
                  <a:lnTo>
                    <a:pt x="2300" y="569"/>
                  </a:lnTo>
                  <a:lnTo>
                    <a:pt x="2663" y="301"/>
                  </a:lnTo>
                  <a:cubicBezTo>
                    <a:pt x="2663" y="301"/>
                    <a:pt x="2653" y="301"/>
                    <a:pt x="2635" y="301"/>
                  </a:cubicBezTo>
                  <a:cubicBezTo>
                    <a:pt x="2538" y="301"/>
                    <a:pt x="2218" y="314"/>
                    <a:pt x="2051" y="481"/>
                  </a:cubicBezTo>
                  <a:lnTo>
                    <a:pt x="20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989;p73">
              <a:extLst>
                <a:ext uri="{FF2B5EF4-FFF2-40B4-BE49-F238E27FC236}">
                  <a16:creationId xmlns:a16="http://schemas.microsoft.com/office/drawing/2014/main" id="{BD936902-A05B-AD50-0C56-AD64BFE3B48F}"/>
                </a:ext>
              </a:extLst>
            </p:cNvPr>
            <p:cNvSpPr/>
            <p:nvPr/>
          </p:nvSpPr>
          <p:spPr>
            <a:xfrm>
              <a:off x="2059725" y="1026688"/>
              <a:ext cx="223625" cy="173375"/>
            </a:xfrm>
            <a:custGeom>
              <a:avLst/>
              <a:gdLst/>
              <a:ahLst/>
              <a:cxnLst/>
              <a:rect l="l" t="t" r="r" b="b"/>
              <a:pathLst>
                <a:path w="8945" h="6935" extrusionOk="0">
                  <a:moveTo>
                    <a:pt x="348" y="0"/>
                  </a:moveTo>
                  <a:cubicBezTo>
                    <a:pt x="229" y="0"/>
                    <a:pt x="117" y="69"/>
                    <a:pt x="67" y="180"/>
                  </a:cubicBezTo>
                  <a:cubicBezTo>
                    <a:pt x="1" y="323"/>
                    <a:pt x="52" y="488"/>
                    <a:pt x="180" y="569"/>
                  </a:cubicBezTo>
                  <a:lnTo>
                    <a:pt x="617" y="843"/>
                  </a:lnTo>
                  <a:lnTo>
                    <a:pt x="947" y="1486"/>
                  </a:lnTo>
                  <a:cubicBezTo>
                    <a:pt x="947" y="1486"/>
                    <a:pt x="969" y="2410"/>
                    <a:pt x="903" y="2875"/>
                  </a:cubicBezTo>
                  <a:cubicBezTo>
                    <a:pt x="837" y="3337"/>
                    <a:pt x="1387" y="3447"/>
                    <a:pt x="1387" y="3447"/>
                  </a:cubicBezTo>
                  <a:cubicBezTo>
                    <a:pt x="1508" y="3497"/>
                    <a:pt x="1715" y="3511"/>
                    <a:pt x="1905" y="3511"/>
                  </a:cubicBezTo>
                  <a:cubicBezTo>
                    <a:pt x="2133" y="3511"/>
                    <a:pt x="2336" y="3491"/>
                    <a:pt x="2336" y="3491"/>
                  </a:cubicBezTo>
                  <a:lnTo>
                    <a:pt x="5391" y="4199"/>
                  </a:lnTo>
                  <a:lnTo>
                    <a:pt x="5922" y="6934"/>
                  </a:lnTo>
                  <a:cubicBezTo>
                    <a:pt x="8413" y="6447"/>
                    <a:pt x="8945" y="5321"/>
                    <a:pt x="8923" y="4063"/>
                  </a:cubicBezTo>
                  <a:cubicBezTo>
                    <a:pt x="8901" y="2809"/>
                    <a:pt x="8237" y="2432"/>
                    <a:pt x="7555" y="2146"/>
                  </a:cubicBezTo>
                  <a:cubicBezTo>
                    <a:pt x="6829" y="1841"/>
                    <a:pt x="1896" y="1163"/>
                    <a:pt x="1896" y="1163"/>
                  </a:cubicBezTo>
                  <a:lnTo>
                    <a:pt x="1299" y="403"/>
                  </a:lnTo>
                  <a:cubicBezTo>
                    <a:pt x="1185" y="264"/>
                    <a:pt x="1028" y="161"/>
                    <a:pt x="855" y="110"/>
                  </a:cubicBezTo>
                  <a:lnTo>
                    <a:pt x="430" y="12"/>
                  </a:lnTo>
                  <a:cubicBezTo>
                    <a:pt x="403" y="4"/>
                    <a:pt x="375" y="0"/>
                    <a:pt x="348" y="0"/>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990;p73">
              <a:extLst>
                <a:ext uri="{FF2B5EF4-FFF2-40B4-BE49-F238E27FC236}">
                  <a16:creationId xmlns:a16="http://schemas.microsoft.com/office/drawing/2014/main" id="{1A95E977-1665-7F89-029F-AB888E91ABEB}"/>
                </a:ext>
              </a:extLst>
            </p:cNvPr>
            <p:cNvSpPr/>
            <p:nvPr/>
          </p:nvSpPr>
          <p:spPr>
            <a:xfrm>
              <a:off x="2191725" y="1131363"/>
              <a:ext cx="36425" cy="67800"/>
            </a:xfrm>
            <a:custGeom>
              <a:avLst/>
              <a:gdLst/>
              <a:ahLst/>
              <a:cxnLst/>
              <a:rect l="l" t="t" r="r" b="b"/>
              <a:pathLst>
                <a:path w="1457" h="2712" extrusionOk="0">
                  <a:moveTo>
                    <a:pt x="1" y="0"/>
                  </a:moveTo>
                  <a:lnTo>
                    <a:pt x="730" y="2711"/>
                  </a:lnTo>
                  <a:lnTo>
                    <a:pt x="1457" y="39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991;p73">
              <a:extLst>
                <a:ext uri="{FF2B5EF4-FFF2-40B4-BE49-F238E27FC236}">
                  <a16:creationId xmlns:a16="http://schemas.microsoft.com/office/drawing/2014/main" id="{146687A4-3F07-2F65-B7DC-B32474C4648C}"/>
                </a:ext>
              </a:extLst>
            </p:cNvPr>
            <p:cNvSpPr/>
            <p:nvPr/>
          </p:nvSpPr>
          <p:spPr>
            <a:xfrm>
              <a:off x="1799375" y="1026088"/>
              <a:ext cx="240775" cy="202025"/>
            </a:xfrm>
            <a:custGeom>
              <a:avLst/>
              <a:gdLst/>
              <a:ahLst/>
              <a:cxnLst/>
              <a:rect l="l" t="t" r="r" b="b"/>
              <a:pathLst>
                <a:path w="9631" h="8081" extrusionOk="0">
                  <a:moveTo>
                    <a:pt x="9362" y="1"/>
                  </a:moveTo>
                  <a:cubicBezTo>
                    <a:pt x="9352" y="1"/>
                    <a:pt x="9343" y="1"/>
                    <a:pt x="9333" y="2"/>
                  </a:cubicBezTo>
                  <a:lnTo>
                    <a:pt x="8999" y="39"/>
                  </a:lnTo>
                  <a:cubicBezTo>
                    <a:pt x="8794" y="61"/>
                    <a:pt x="8607" y="163"/>
                    <a:pt x="8478" y="322"/>
                  </a:cubicBezTo>
                  <a:lnTo>
                    <a:pt x="7654" y="1334"/>
                  </a:lnTo>
                  <a:lnTo>
                    <a:pt x="1720" y="3060"/>
                  </a:lnTo>
                  <a:cubicBezTo>
                    <a:pt x="1460" y="3126"/>
                    <a:pt x="1214" y="3236"/>
                    <a:pt x="994" y="3394"/>
                  </a:cubicBezTo>
                  <a:cubicBezTo>
                    <a:pt x="561" y="3705"/>
                    <a:pt x="1" y="4314"/>
                    <a:pt x="1" y="5367"/>
                  </a:cubicBezTo>
                  <a:cubicBezTo>
                    <a:pt x="1" y="7090"/>
                    <a:pt x="1358" y="7718"/>
                    <a:pt x="2252" y="7850"/>
                  </a:cubicBezTo>
                  <a:cubicBezTo>
                    <a:pt x="3143" y="7982"/>
                    <a:pt x="4269" y="8080"/>
                    <a:pt x="4269" y="8080"/>
                  </a:cubicBezTo>
                  <a:lnTo>
                    <a:pt x="4247" y="4971"/>
                  </a:lnTo>
                  <a:lnTo>
                    <a:pt x="7686" y="3614"/>
                  </a:lnTo>
                  <a:cubicBezTo>
                    <a:pt x="7686" y="3614"/>
                    <a:pt x="7691" y="3614"/>
                    <a:pt x="7699" y="3614"/>
                  </a:cubicBezTo>
                  <a:cubicBezTo>
                    <a:pt x="7828" y="3614"/>
                    <a:pt x="8878" y="3585"/>
                    <a:pt x="8878" y="2620"/>
                  </a:cubicBezTo>
                  <a:lnTo>
                    <a:pt x="8878" y="933"/>
                  </a:lnTo>
                  <a:lnTo>
                    <a:pt x="9512" y="468"/>
                  </a:lnTo>
                  <a:cubicBezTo>
                    <a:pt x="9590" y="410"/>
                    <a:pt x="9630" y="310"/>
                    <a:pt x="9615" y="215"/>
                  </a:cubicBezTo>
                  <a:cubicBezTo>
                    <a:pt x="9595" y="89"/>
                    <a:pt x="9486" y="1"/>
                    <a:pt x="9362" y="1"/>
                  </a:cubicBezTo>
                  <a:close/>
                </a:path>
              </a:pathLst>
            </a:custGeom>
            <a:solidFill>
              <a:srgbClr val="EBAF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992;p73">
              <a:extLst>
                <a:ext uri="{FF2B5EF4-FFF2-40B4-BE49-F238E27FC236}">
                  <a16:creationId xmlns:a16="http://schemas.microsoft.com/office/drawing/2014/main" id="{5C1BDAF4-9FE0-8F71-7B77-9672FF5ADF55}"/>
                </a:ext>
              </a:extLst>
            </p:cNvPr>
            <p:cNvSpPr/>
            <p:nvPr/>
          </p:nvSpPr>
          <p:spPr>
            <a:xfrm>
              <a:off x="1875750" y="1150338"/>
              <a:ext cx="28175" cy="77775"/>
            </a:xfrm>
            <a:custGeom>
              <a:avLst/>
              <a:gdLst/>
              <a:ahLst/>
              <a:cxnLst/>
              <a:rect l="l" t="t" r="r" b="b"/>
              <a:pathLst>
                <a:path w="1127" h="3111" extrusionOk="0">
                  <a:moveTo>
                    <a:pt x="1126" y="1"/>
                  </a:moveTo>
                  <a:lnTo>
                    <a:pt x="0" y="364"/>
                  </a:lnTo>
                  <a:lnTo>
                    <a:pt x="1016" y="3110"/>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993;p73">
              <a:extLst>
                <a:ext uri="{FF2B5EF4-FFF2-40B4-BE49-F238E27FC236}">
                  <a16:creationId xmlns:a16="http://schemas.microsoft.com/office/drawing/2014/main" id="{87C908B7-DA4A-984C-07C0-D1E5617A12F4}"/>
                </a:ext>
              </a:extLst>
            </p:cNvPr>
            <p:cNvSpPr/>
            <p:nvPr/>
          </p:nvSpPr>
          <p:spPr>
            <a:xfrm>
              <a:off x="1900600" y="1122213"/>
              <a:ext cx="313250" cy="214550"/>
            </a:xfrm>
            <a:custGeom>
              <a:avLst/>
              <a:gdLst/>
              <a:ahLst/>
              <a:cxnLst/>
              <a:rect l="l" t="t" r="r" b="b"/>
              <a:pathLst>
                <a:path w="12530" h="8582" extrusionOk="0">
                  <a:moveTo>
                    <a:pt x="10102" y="0"/>
                  </a:moveTo>
                  <a:cubicBezTo>
                    <a:pt x="10102" y="0"/>
                    <a:pt x="8621" y="66"/>
                    <a:pt x="7264" y="154"/>
                  </a:cubicBezTo>
                  <a:lnTo>
                    <a:pt x="7323" y="356"/>
                  </a:lnTo>
                  <a:cubicBezTo>
                    <a:pt x="7344" y="672"/>
                    <a:pt x="7123" y="1840"/>
                    <a:pt x="6075" y="1840"/>
                  </a:cubicBezTo>
                  <a:cubicBezTo>
                    <a:pt x="6029" y="1840"/>
                    <a:pt x="5982" y="1838"/>
                    <a:pt x="5933" y="1834"/>
                  </a:cubicBezTo>
                  <a:cubicBezTo>
                    <a:pt x="4763" y="1724"/>
                    <a:pt x="4631" y="642"/>
                    <a:pt x="4631" y="642"/>
                  </a:cubicBezTo>
                  <a:lnTo>
                    <a:pt x="4675" y="396"/>
                  </a:lnTo>
                  <a:lnTo>
                    <a:pt x="4675" y="396"/>
                  </a:lnTo>
                  <a:cubicBezTo>
                    <a:pt x="3421" y="532"/>
                    <a:pt x="1613" y="796"/>
                    <a:pt x="686" y="935"/>
                  </a:cubicBezTo>
                  <a:cubicBezTo>
                    <a:pt x="315" y="990"/>
                    <a:pt x="66" y="1170"/>
                    <a:pt x="66" y="1170"/>
                  </a:cubicBezTo>
                  <a:lnTo>
                    <a:pt x="0" y="4569"/>
                  </a:lnTo>
                  <a:lnTo>
                    <a:pt x="1896" y="4433"/>
                  </a:lnTo>
                  <a:lnTo>
                    <a:pt x="1896" y="4433"/>
                  </a:lnTo>
                  <a:cubicBezTo>
                    <a:pt x="1896" y="4433"/>
                    <a:pt x="1698" y="4877"/>
                    <a:pt x="1060" y="7257"/>
                  </a:cubicBezTo>
                  <a:cubicBezTo>
                    <a:pt x="2563" y="8301"/>
                    <a:pt x="4266" y="8581"/>
                    <a:pt x="5660" y="8581"/>
                  </a:cubicBezTo>
                  <a:cubicBezTo>
                    <a:pt x="7272" y="8581"/>
                    <a:pt x="8471" y="8207"/>
                    <a:pt x="8471" y="8207"/>
                  </a:cubicBezTo>
                  <a:lnTo>
                    <a:pt x="9552" y="3993"/>
                  </a:lnTo>
                  <a:lnTo>
                    <a:pt x="12530" y="3531"/>
                  </a:lnTo>
                  <a:cubicBezTo>
                    <a:pt x="12530" y="3531"/>
                    <a:pt x="11976" y="451"/>
                    <a:pt x="11910" y="432"/>
                  </a:cubicBezTo>
                  <a:cubicBezTo>
                    <a:pt x="11448" y="300"/>
                    <a:pt x="10102" y="0"/>
                    <a:pt x="10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994;p73">
              <a:extLst>
                <a:ext uri="{FF2B5EF4-FFF2-40B4-BE49-F238E27FC236}">
                  <a16:creationId xmlns:a16="http://schemas.microsoft.com/office/drawing/2014/main" id="{670BDFEA-5F93-6DD1-6F70-31A040AE6FBB}"/>
                </a:ext>
              </a:extLst>
            </p:cNvPr>
            <p:cNvSpPr/>
            <p:nvPr/>
          </p:nvSpPr>
          <p:spPr>
            <a:xfrm>
              <a:off x="1768025" y="877913"/>
              <a:ext cx="274675" cy="251475"/>
            </a:xfrm>
            <a:custGeom>
              <a:avLst/>
              <a:gdLst/>
              <a:ahLst/>
              <a:cxnLst/>
              <a:rect l="l" t="t" r="r" b="b"/>
              <a:pathLst>
                <a:path w="10987" h="10059" extrusionOk="0">
                  <a:moveTo>
                    <a:pt x="5494" y="0"/>
                  </a:moveTo>
                  <a:cubicBezTo>
                    <a:pt x="2461" y="0"/>
                    <a:pt x="1" y="1778"/>
                    <a:pt x="1" y="3971"/>
                  </a:cubicBezTo>
                  <a:cubicBezTo>
                    <a:pt x="1" y="5680"/>
                    <a:pt x="1493" y="7132"/>
                    <a:pt x="3583" y="7696"/>
                  </a:cubicBezTo>
                  <a:lnTo>
                    <a:pt x="2978" y="10058"/>
                  </a:lnTo>
                  <a:cubicBezTo>
                    <a:pt x="3561" y="9808"/>
                    <a:pt x="4301" y="8698"/>
                    <a:pt x="4771" y="7906"/>
                  </a:cubicBezTo>
                  <a:cubicBezTo>
                    <a:pt x="5006" y="7928"/>
                    <a:pt x="5248" y="7943"/>
                    <a:pt x="5494" y="7943"/>
                  </a:cubicBezTo>
                  <a:cubicBezTo>
                    <a:pt x="8526" y="7943"/>
                    <a:pt x="10986" y="6164"/>
                    <a:pt x="10986" y="3971"/>
                  </a:cubicBezTo>
                  <a:cubicBezTo>
                    <a:pt x="10986" y="1778"/>
                    <a:pt x="8526" y="0"/>
                    <a:pt x="5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95;p73">
              <a:extLst>
                <a:ext uri="{FF2B5EF4-FFF2-40B4-BE49-F238E27FC236}">
                  <a16:creationId xmlns:a16="http://schemas.microsoft.com/office/drawing/2014/main" id="{2A5A3539-1E1A-D2E4-9248-C410B1A0EE72}"/>
                </a:ext>
              </a:extLst>
            </p:cNvPr>
            <p:cNvSpPr/>
            <p:nvPr/>
          </p:nvSpPr>
          <p:spPr>
            <a:xfrm>
              <a:off x="1837150" y="810413"/>
              <a:ext cx="183625" cy="183575"/>
            </a:xfrm>
            <a:custGeom>
              <a:avLst/>
              <a:gdLst/>
              <a:ahLst/>
              <a:cxnLst/>
              <a:rect l="l" t="t" r="r" b="b"/>
              <a:pathLst>
                <a:path w="7345" h="7343" extrusionOk="0">
                  <a:moveTo>
                    <a:pt x="3675" y="1"/>
                  </a:moveTo>
                  <a:cubicBezTo>
                    <a:pt x="1643" y="1"/>
                    <a:pt x="1" y="1372"/>
                    <a:pt x="1" y="3066"/>
                  </a:cubicBezTo>
                  <a:cubicBezTo>
                    <a:pt x="1" y="4757"/>
                    <a:pt x="1643" y="6128"/>
                    <a:pt x="3675" y="6128"/>
                  </a:cubicBezTo>
                  <a:cubicBezTo>
                    <a:pt x="4005" y="6128"/>
                    <a:pt x="4327" y="6092"/>
                    <a:pt x="4635" y="6022"/>
                  </a:cubicBezTo>
                  <a:cubicBezTo>
                    <a:pt x="4947" y="6466"/>
                    <a:pt x="5479" y="6997"/>
                    <a:pt x="6348" y="7342"/>
                  </a:cubicBezTo>
                  <a:cubicBezTo>
                    <a:pt x="5911" y="6528"/>
                    <a:pt x="5647" y="6033"/>
                    <a:pt x="5486" y="5728"/>
                  </a:cubicBezTo>
                  <a:cubicBezTo>
                    <a:pt x="6597" y="5204"/>
                    <a:pt x="7345" y="4207"/>
                    <a:pt x="7345" y="3066"/>
                  </a:cubicBezTo>
                  <a:cubicBezTo>
                    <a:pt x="7345" y="1372"/>
                    <a:pt x="5703" y="1"/>
                    <a:pt x="3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D202B04-DED5-92AF-53AB-B8B99E7110CE}"/>
              </a:ext>
            </a:extLst>
          </p:cNvPr>
          <p:cNvPicPr>
            <a:picLocks noChangeAspect="1"/>
          </p:cNvPicPr>
          <p:nvPr/>
        </p:nvPicPr>
        <p:blipFill>
          <a:blip r:embed="rId3"/>
          <a:stretch>
            <a:fillRect/>
          </a:stretch>
        </p:blipFill>
        <p:spPr>
          <a:xfrm>
            <a:off x="1383725" y="2243085"/>
            <a:ext cx="4867954" cy="21910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9193694-2B4E-0577-02ED-F61E41CBAEDE}"/>
              </a:ext>
            </a:extLst>
          </p:cNvPr>
          <p:cNvSpPr>
            <a:spLocks noGrp="1"/>
          </p:cNvSpPr>
          <p:nvPr>
            <p:ph type="subTitle" idx="1"/>
          </p:nvPr>
        </p:nvSpPr>
        <p:spPr>
          <a:xfrm>
            <a:off x="453154" y="813661"/>
            <a:ext cx="8365382" cy="4463512"/>
          </a:xfrm>
        </p:spPr>
        <p:txBody>
          <a:bodyPr/>
          <a:lstStyle/>
          <a:p>
            <a:pPr algn="l"/>
            <a:r>
              <a:rPr lang="en-IN" sz="1200" dirty="0"/>
              <a:t>[1] Lazarus, R. S., &amp; Folkman, S. (1984). Stress, appraisal, and coping. Springer publishing company.</a:t>
            </a:r>
          </a:p>
          <a:p>
            <a:pPr algn="l"/>
            <a:r>
              <a:rPr lang="en-IN" sz="1200" dirty="0"/>
              <a:t>[2]	</a:t>
            </a:r>
            <a:r>
              <a:rPr lang="en-IN" sz="1200" dirty="0" err="1"/>
              <a:t>Trougakos</a:t>
            </a:r>
            <a:r>
              <a:rPr lang="en-IN" sz="1200" dirty="0"/>
              <a:t>, J. P., &amp; </a:t>
            </a:r>
            <a:r>
              <a:rPr lang="en-IN" sz="1200" dirty="0" err="1"/>
              <a:t>Hideg</a:t>
            </a:r>
            <a:r>
              <a:rPr lang="en-IN" sz="1200" dirty="0"/>
              <a:t>, I. (2009). Momentary work recovery: The role of within-day work breaks. In Current perspectives on job-stress recovery (pp. 37-84). Emerald Group Publishing Limited.</a:t>
            </a:r>
          </a:p>
          <a:p>
            <a:pPr algn="l"/>
            <a:r>
              <a:rPr lang="en-IN" sz="1200" dirty="0"/>
              <a:t>[3]	Reddy, U. S., Thota, A. V., &amp; </a:t>
            </a:r>
            <a:r>
              <a:rPr lang="en-IN" sz="1200" dirty="0" err="1"/>
              <a:t>Dharun</a:t>
            </a:r>
            <a:r>
              <a:rPr lang="en-IN" sz="1200" dirty="0"/>
              <a:t>, A. (2018, December). Machine learning techniques for stress prediction in working employees. In 2018 IEEE International Conference on Computational Intelligence and Computing Research (ICCIC) (pp. 1-4). IEEE.</a:t>
            </a:r>
          </a:p>
          <a:p>
            <a:pPr algn="l"/>
            <a:r>
              <a:rPr lang="en-IN" sz="1200" dirty="0"/>
              <a:t>[4]	</a:t>
            </a:r>
            <a:r>
              <a:rPr lang="en-IN" sz="1200" dirty="0" err="1"/>
              <a:t>Yatbaz</a:t>
            </a:r>
            <a:r>
              <a:rPr lang="en-IN" sz="1200" dirty="0"/>
              <a:t>, H. Y., &amp; </a:t>
            </a:r>
            <a:r>
              <a:rPr lang="en-IN" sz="1200" dirty="0" err="1"/>
              <a:t>Erbilek</a:t>
            </a:r>
            <a:r>
              <a:rPr lang="en-IN" sz="1200" dirty="0"/>
              <a:t>, M. (2020, April). Deep learning based stress prediction from offline signatures. In 2020 8th International Workshop on Biometrics and Forensics (IWBF) (pp. 1-6). IEEE.</a:t>
            </a:r>
          </a:p>
          <a:p>
            <a:pPr algn="l"/>
            <a:r>
              <a:rPr lang="en-IN" sz="1200" dirty="0"/>
              <a:t>[5]	</a:t>
            </a:r>
            <a:r>
              <a:rPr lang="en-IN" sz="1200" dirty="0" err="1"/>
              <a:t>Gharleghi</a:t>
            </a:r>
            <a:r>
              <a:rPr lang="en-IN" sz="1200" dirty="0"/>
              <a:t>, R., Samarasinghe, G., Sowmya, A., &amp; </a:t>
            </a:r>
            <a:r>
              <a:rPr lang="en-IN" sz="1200" dirty="0" err="1"/>
              <a:t>Beier</a:t>
            </a:r>
            <a:r>
              <a:rPr lang="en-IN" sz="1200" dirty="0"/>
              <a:t>, S. (2020, April). Deep learning for time averaged wall shear stress prediction in left main coronary bifurcations. In 2020 IEEE 17th International Symposium on Biomedical Imaging (ISBI) (pp. 1-4). IEEE.</a:t>
            </a:r>
          </a:p>
          <a:p>
            <a:pPr algn="l"/>
            <a:r>
              <a:rPr lang="en-IN" sz="1200" dirty="0"/>
              <a:t>[6]	Gao, W., Lu, X., Peng, Y., &amp; Wu, L. (2020). A deep learning approach replacing the finite difference method for in situ stress prediction. IEEE Access, 8, 44063-44074.</a:t>
            </a:r>
          </a:p>
          <a:p>
            <a:pPr algn="l"/>
            <a:r>
              <a:rPr lang="en-IN" sz="1200" dirty="0"/>
              <a:t>[7]	Taylor, S., </a:t>
            </a:r>
            <a:r>
              <a:rPr lang="en-IN" sz="1200" dirty="0" err="1"/>
              <a:t>Jaques</a:t>
            </a:r>
            <a:r>
              <a:rPr lang="en-IN" sz="1200" dirty="0"/>
              <a:t>, N., </a:t>
            </a:r>
            <a:r>
              <a:rPr lang="en-IN" sz="1200" dirty="0" err="1"/>
              <a:t>Nosakhare</a:t>
            </a:r>
            <a:r>
              <a:rPr lang="en-IN" sz="1200" dirty="0"/>
              <a:t>, E., Sano, A., &amp; Picard, R. (2017). Personalized multitask learning for predicting tomorrow's mood, stress, and health. IEEE Transactions on Affective Computing, 11(2), 200-213.</a:t>
            </a:r>
          </a:p>
          <a:p>
            <a:pPr algn="l"/>
            <a:r>
              <a:rPr lang="en-IN" sz="1200" dirty="0"/>
              <a:t>[8]	Razzak, F., Yi, F., Yang, Y., &amp; Xiong, H. (2019, November). An integrated multimodal attention-based approach for bank stress test prediction. In 2019 IEEE international conference on data mining (ICDM) (pp. 1282-1287). IEEE.</a:t>
            </a:r>
          </a:p>
          <a:p>
            <a:pPr algn="l"/>
            <a:r>
              <a:rPr lang="en-IN" sz="1200" dirty="0"/>
              <a:t>[9]	</a:t>
            </a:r>
            <a:r>
              <a:rPr lang="en-IN" sz="1200" dirty="0" err="1"/>
              <a:t>Mirbagheri</a:t>
            </a:r>
            <a:r>
              <a:rPr lang="en-IN" sz="1200" dirty="0"/>
              <a:t>, M., </a:t>
            </a:r>
            <a:r>
              <a:rPr lang="en-IN" sz="1200" dirty="0" err="1"/>
              <a:t>Jodeiri</a:t>
            </a:r>
            <a:r>
              <a:rPr lang="en-IN" sz="1200" dirty="0"/>
              <a:t>, A., Hakimi, N., </a:t>
            </a:r>
            <a:r>
              <a:rPr lang="en-IN" sz="1200" dirty="0" err="1"/>
              <a:t>Zakeri</a:t>
            </a:r>
            <a:r>
              <a:rPr lang="en-IN" sz="1200" dirty="0"/>
              <a:t>, V., &amp; </a:t>
            </a:r>
            <a:r>
              <a:rPr lang="en-IN" sz="1200" dirty="0" err="1"/>
              <a:t>Setarehdan</a:t>
            </a:r>
            <a:r>
              <a:rPr lang="en-IN" sz="1200" dirty="0"/>
              <a:t>, S. K. (2019, November). Accurate stress assessment based on functional near infrared spectroscopy using deep learning approach. In 2019 26th National and 4th International Iranian Conference on Biomedical Engineering (ICBME) (pp. 4-10). IEEE.</a:t>
            </a:r>
          </a:p>
          <a:p>
            <a:pPr algn="l"/>
            <a:endParaRPr lang="en-IN" sz="1200" dirty="0"/>
          </a:p>
          <a:p>
            <a:endParaRPr lang="en-IN" sz="1200" dirty="0"/>
          </a:p>
        </p:txBody>
      </p:sp>
      <p:sp>
        <p:nvSpPr>
          <p:cNvPr id="3" name="Title 2">
            <a:extLst>
              <a:ext uri="{FF2B5EF4-FFF2-40B4-BE49-F238E27FC236}">
                <a16:creationId xmlns:a16="http://schemas.microsoft.com/office/drawing/2014/main" id="{DABB27C6-3134-CEA6-887F-A6B62C1ABA5B}"/>
              </a:ext>
            </a:extLst>
          </p:cNvPr>
          <p:cNvSpPr>
            <a:spLocks noGrp="1"/>
          </p:cNvSpPr>
          <p:nvPr>
            <p:ph type="title"/>
          </p:nvPr>
        </p:nvSpPr>
        <p:spPr>
          <a:xfrm>
            <a:off x="614804" y="97067"/>
            <a:ext cx="7704000" cy="572700"/>
          </a:xfrm>
        </p:spPr>
        <p:txBody>
          <a:bodyPr/>
          <a:lstStyle/>
          <a:p>
            <a:r>
              <a:rPr lang="en-IN" dirty="0"/>
              <a:t>REFERENCES</a:t>
            </a:r>
          </a:p>
        </p:txBody>
      </p:sp>
    </p:spTree>
    <p:extLst>
      <p:ext uri="{BB962C8B-B14F-4D97-AF65-F5344CB8AC3E}">
        <p14:creationId xmlns:p14="http://schemas.microsoft.com/office/powerpoint/2010/main" val="165396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9193694-2B4E-0577-02ED-F61E41CBAEDE}"/>
              </a:ext>
            </a:extLst>
          </p:cNvPr>
          <p:cNvSpPr>
            <a:spLocks noGrp="1"/>
          </p:cNvSpPr>
          <p:nvPr>
            <p:ph type="subTitle" idx="1"/>
          </p:nvPr>
        </p:nvSpPr>
        <p:spPr>
          <a:xfrm>
            <a:off x="453154" y="267036"/>
            <a:ext cx="8205324" cy="4725749"/>
          </a:xfrm>
        </p:spPr>
        <p:txBody>
          <a:bodyPr/>
          <a:lstStyle/>
          <a:p>
            <a:pPr algn="l"/>
            <a:endParaRPr lang="en-IN" sz="900" dirty="0"/>
          </a:p>
          <a:p>
            <a:pPr algn="just"/>
            <a:r>
              <a:rPr lang="en-IN" sz="1100" dirty="0"/>
              <a:t>[10]	</a:t>
            </a:r>
            <a:r>
              <a:rPr lang="en-IN" sz="1100" dirty="0" err="1"/>
              <a:t>Demmin</a:t>
            </a:r>
            <a:r>
              <a:rPr lang="en-IN" sz="1100" dirty="0"/>
              <a:t>, D. L., &amp; Silverstein, S. M. (2020). Visual impairment and mental health: unmet needs and treatment options. Clinical Ophthalmology, 4229-4251.</a:t>
            </a:r>
          </a:p>
          <a:p>
            <a:pPr algn="just"/>
            <a:r>
              <a:rPr lang="en-IN" sz="1100" dirty="0"/>
              <a:t>[11]	Singh, V., Kumar, A., &amp; Gupta, S. (2022). Mental health prevention and promotion—A narrative review. Frontiers in Psychiatry, 13, 898009.</a:t>
            </a:r>
          </a:p>
          <a:p>
            <a:pPr algn="just"/>
            <a:r>
              <a:rPr lang="en-IN" sz="1100" dirty="0"/>
              <a:t>[12]	Chung, J., &amp; Teo, J. (2022). Mental health prediction using machine learning: taxonomy, applications, and challenges. Applied Computational Intelligence and Soft Computing, 2022, 1-19.</a:t>
            </a:r>
          </a:p>
          <a:p>
            <a:pPr algn="just"/>
            <a:r>
              <a:rPr lang="en-IN" sz="1100" dirty="0"/>
              <a:t>[13]	</a:t>
            </a:r>
            <a:r>
              <a:rPr lang="en-IN" sz="1100" dirty="0" err="1"/>
              <a:t>Garriga</a:t>
            </a:r>
            <a:r>
              <a:rPr lang="en-IN" sz="1100" dirty="0"/>
              <a:t>, R., Mas, J., Abraha, S., Nolan, J., Harrison, O., </a:t>
            </a:r>
            <a:r>
              <a:rPr lang="en-IN" sz="1100" dirty="0" err="1"/>
              <a:t>Tadros</a:t>
            </a:r>
            <a:r>
              <a:rPr lang="en-IN" sz="1100" dirty="0"/>
              <a:t>, G., &amp; Matic, A. (2022). Machine learning model to predict mental health crises from electronic health records. Nature medicine, 28(6), 1240-1248.</a:t>
            </a:r>
          </a:p>
          <a:p>
            <a:pPr algn="just"/>
            <a:r>
              <a:rPr lang="en-IN" sz="1100" dirty="0"/>
              <a:t>[14]	</a:t>
            </a:r>
            <a:r>
              <a:rPr lang="en-IN" sz="1100" dirty="0" err="1"/>
              <a:t>Søvold</a:t>
            </a:r>
            <a:r>
              <a:rPr lang="en-IN" sz="1100" dirty="0"/>
              <a:t>, L. E., </a:t>
            </a:r>
            <a:r>
              <a:rPr lang="en-IN" sz="1100" dirty="0" err="1"/>
              <a:t>Naslund</a:t>
            </a:r>
            <a:r>
              <a:rPr lang="en-IN" sz="1100" dirty="0"/>
              <a:t>, J. A., </a:t>
            </a:r>
            <a:r>
              <a:rPr lang="en-IN" sz="1100" dirty="0" err="1"/>
              <a:t>Kousoulis</a:t>
            </a:r>
            <a:r>
              <a:rPr lang="en-IN" sz="1100" dirty="0"/>
              <a:t>, A. A., Saxena, S., </a:t>
            </a:r>
            <a:r>
              <a:rPr lang="en-IN" sz="1100" dirty="0" err="1"/>
              <a:t>Qoronfleh</a:t>
            </a:r>
            <a:r>
              <a:rPr lang="en-IN" sz="1100" dirty="0"/>
              <a:t>, M. W., Grobler, C., &amp; </a:t>
            </a:r>
            <a:r>
              <a:rPr lang="en-IN" sz="1100" dirty="0" err="1"/>
              <a:t>Münter</a:t>
            </a:r>
            <a:r>
              <a:rPr lang="en-IN" sz="1100" dirty="0"/>
              <a:t>, L. (2021). Prioritizing the mental health and well-being of healthcare workers: an urgent global public health priority. Frontiers in public health, 9, 679397.</a:t>
            </a:r>
          </a:p>
          <a:p>
            <a:pPr algn="just"/>
            <a:r>
              <a:rPr lang="en-IN" sz="1100" dirty="0"/>
              <a:t>[15]	Chancellor, S., &amp; De Choudhury, M. (2020). Methods in predictive techniques for mental health status on social media: a critical review. NPJ digital medicine, 3(1), 43.</a:t>
            </a:r>
          </a:p>
          <a:p>
            <a:pPr algn="just"/>
            <a:r>
              <a:rPr lang="en-IN" sz="1100" dirty="0" err="1"/>
              <a:t>RamtinGharleghi</a:t>
            </a:r>
            <a:r>
              <a:rPr lang="en-IN" sz="1100" dirty="0"/>
              <a:t>, </a:t>
            </a:r>
            <a:r>
              <a:rPr lang="en-IN" sz="1100" dirty="0" err="1"/>
              <a:t>GihanSamarasinghe</a:t>
            </a:r>
            <a:r>
              <a:rPr lang="en-IN" sz="1100" dirty="0"/>
              <a:t>, </a:t>
            </a:r>
            <a:r>
              <a:rPr lang="en-IN" sz="1100" dirty="0" err="1"/>
              <a:t>ArcotSowmya</a:t>
            </a:r>
            <a:r>
              <a:rPr lang="en-IN" sz="1100" dirty="0"/>
              <a:t>, Susann </a:t>
            </a:r>
            <a:r>
              <a:rPr lang="en-IN" sz="1100" dirty="0" err="1"/>
              <a:t>Beier</a:t>
            </a:r>
            <a:r>
              <a:rPr lang="en-IN" sz="1100" dirty="0"/>
              <a:t>,”Deep Learning For Time Averaged Wall Shear Stress Prediction In Left Main Coronary Bifurcations”,2020</a:t>
            </a:r>
          </a:p>
          <a:p>
            <a:pPr algn="just"/>
            <a:r>
              <a:rPr lang="en-IN" sz="1100" dirty="0"/>
              <a:t>[11] </a:t>
            </a:r>
            <a:r>
              <a:rPr lang="en-IN" sz="1100" dirty="0" err="1"/>
              <a:t>Wenli</a:t>
            </a:r>
            <a:r>
              <a:rPr lang="en-IN" sz="1100" dirty="0"/>
              <a:t> Gao, </a:t>
            </a:r>
            <a:r>
              <a:rPr lang="en-IN" sz="1100" dirty="0" err="1"/>
              <a:t>Xinming</a:t>
            </a:r>
            <a:r>
              <a:rPr lang="en-IN" sz="1100" dirty="0"/>
              <a:t> Lu, </a:t>
            </a:r>
            <a:r>
              <a:rPr lang="en-IN" sz="1100" dirty="0" err="1"/>
              <a:t>Yanjun</a:t>
            </a:r>
            <a:r>
              <a:rPr lang="en-IN" sz="1100" dirty="0"/>
              <a:t> Peng, And Liang </a:t>
            </a:r>
            <a:r>
              <a:rPr lang="en-IN" sz="1100" dirty="0" err="1"/>
              <a:t>Wu,”A</a:t>
            </a:r>
            <a:r>
              <a:rPr lang="en-IN" sz="1100" dirty="0"/>
              <a:t> Deep Learning Approach Replacing the Finite Difference Method for In situ Stress Prediction”,2020</a:t>
            </a:r>
          </a:p>
          <a:p>
            <a:pPr algn="just"/>
            <a:r>
              <a:rPr lang="en-IN" sz="1100" dirty="0"/>
              <a:t>[12] Sara Taylor, Natasha </a:t>
            </a:r>
            <a:r>
              <a:rPr lang="en-IN" sz="1100" dirty="0" err="1"/>
              <a:t>Jaques</a:t>
            </a:r>
            <a:r>
              <a:rPr lang="en-IN" sz="1100" dirty="0"/>
              <a:t>, </a:t>
            </a:r>
            <a:r>
              <a:rPr lang="en-IN" sz="1100" dirty="0" err="1"/>
              <a:t>EhimwenmaNosakhare</a:t>
            </a:r>
            <a:r>
              <a:rPr lang="en-IN" sz="1100" dirty="0"/>
              <a:t>, Akane Sano, and Rosalind </a:t>
            </a:r>
            <a:r>
              <a:rPr lang="en-IN" sz="1100" dirty="0" err="1"/>
              <a:t>Picard”Personalized</a:t>
            </a:r>
            <a:r>
              <a:rPr lang="en-IN" sz="1100" dirty="0"/>
              <a:t> Multitask Learning for Predicting Tomorrow’s Mood, Stress, and Health”,2020</a:t>
            </a:r>
          </a:p>
          <a:p>
            <a:pPr algn="just"/>
            <a:r>
              <a:rPr lang="en-IN" sz="1100" dirty="0"/>
              <a:t>[13] </a:t>
            </a:r>
            <a:r>
              <a:rPr lang="en-IN" sz="1100" dirty="0" err="1"/>
              <a:t>FaridRazzak</a:t>
            </a:r>
            <a:r>
              <a:rPr lang="en-IN" sz="1100" dirty="0"/>
              <a:t>, Fei Yi, Yang </a:t>
            </a:r>
            <a:r>
              <a:rPr lang="en-IN" sz="1100" dirty="0" err="1"/>
              <a:t>Yang</a:t>
            </a:r>
            <a:r>
              <a:rPr lang="en-IN" sz="1100" dirty="0"/>
              <a:t>, Hui </a:t>
            </a:r>
            <a:r>
              <a:rPr lang="en-IN" sz="1100" dirty="0" err="1"/>
              <a:t>Xiong”An</a:t>
            </a:r>
            <a:r>
              <a:rPr lang="en-IN" sz="1100" dirty="0"/>
              <a:t> Integrated Multimodal Attention-Based Approach for Bank Stress Test Prediction”,2019</a:t>
            </a:r>
          </a:p>
          <a:p>
            <a:pPr algn="just"/>
            <a:r>
              <a:rPr lang="en-IN" sz="1100" dirty="0"/>
              <a:t>[14] </a:t>
            </a:r>
            <a:r>
              <a:rPr lang="en-IN" sz="1100" dirty="0" err="1"/>
              <a:t>MahyaMirbagheri</a:t>
            </a:r>
            <a:r>
              <a:rPr lang="en-IN" sz="1100" dirty="0"/>
              <a:t>, Ata </a:t>
            </a:r>
            <a:r>
              <a:rPr lang="en-IN" sz="1100" dirty="0" err="1"/>
              <a:t>Jodeiri</a:t>
            </a:r>
            <a:r>
              <a:rPr lang="en-IN" sz="1100" dirty="0"/>
              <a:t>, </a:t>
            </a:r>
            <a:r>
              <a:rPr lang="en-IN" sz="1100" dirty="0" err="1"/>
              <a:t>NaserHakimi</a:t>
            </a:r>
            <a:r>
              <a:rPr lang="en-IN" sz="1100" dirty="0"/>
              <a:t>, </a:t>
            </a:r>
            <a:r>
              <a:rPr lang="en-IN" sz="1100" dirty="0" err="1"/>
              <a:t>VahidZakeri</a:t>
            </a:r>
            <a:r>
              <a:rPr lang="en-IN" sz="1100" dirty="0"/>
              <a:t>, </a:t>
            </a:r>
            <a:r>
              <a:rPr lang="en-IN" sz="1100" dirty="0" err="1"/>
              <a:t>SeyedKamaledinSetarehdan”MahyaMirbagheri</a:t>
            </a:r>
            <a:r>
              <a:rPr lang="en-IN" sz="1100" dirty="0"/>
              <a:t>, Ata </a:t>
            </a:r>
            <a:r>
              <a:rPr lang="en-IN" sz="1100" dirty="0" err="1"/>
              <a:t>Jodeiri</a:t>
            </a:r>
            <a:r>
              <a:rPr lang="en-IN" sz="1100" dirty="0"/>
              <a:t>, </a:t>
            </a:r>
            <a:r>
              <a:rPr lang="en-IN" sz="1100" dirty="0" err="1"/>
              <a:t>NaserHakimi</a:t>
            </a:r>
            <a:r>
              <a:rPr lang="en-IN" sz="1100" dirty="0"/>
              <a:t>, </a:t>
            </a:r>
            <a:r>
              <a:rPr lang="en-IN" sz="1100" dirty="0" err="1"/>
              <a:t>VahidZakeri</a:t>
            </a:r>
            <a:r>
              <a:rPr lang="en-IN" sz="1100" dirty="0"/>
              <a:t>, </a:t>
            </a:r>
            <a:r>
              <a:rPr lang="en-IN" sz="1100" dirty="0" err="1"/>
              <a:t>SeyedKamaledin</a:t>
            </a:r>
            <a:r>
              <a:rPr lang="en-IN" sz="1100" dirty="0"/>
              <a:t> Setarehdan”,2019</a:t>
            </a:r>
          </a:p>
          <a:p>
            <a:pPr algn="just"/>
            <a:r>
              <a:rPr lang="en-IN" sz="1100" dirty="0"/>
              <a:t>[15] </a:t>
            </a:r>
            <a:r>
              <a:rPr lang="en-IN" sz="1100" dirty="0" err="1"/>
              <a:t>RamtinGharleghi</a:t>
            </a:r>
            <a:r>
              <a:rPr lang="en-IN" sz="1100" dirty="0"/>
              <a:t>, </a:t>
            </a:r>
            <a:r>
              <a:rPr lang="en-IN" sz="1100" dirty="0" err="1"/>
              <a:t>GihanSamarasinghe</a:t>
            </a:r>
            <a:r>
              <a:rPr lang="en-IN" sz="1100" dirty="0"/>
              <a:t>, </a:t>
            </a:r>
            <a:r>
              <a:rPr lang="en-IN" sz="1100" dirty="0" err="1"/>
              <a:t>ArcotSowmya</a:t>
            </a:r>
            <a:r>
              <a:rPr lang="en-IN" sz="1100" dirty="0"/>
              <a:t>, Susann </a:t>
            </a:r>
            <a:r>
              <a:rPr lang="en-IN" sz="1100" dirty="0" err="1"/>
              <a:t>Beier</a:t>
            </a:r>
            <a:r>
              <a:rPr lang="en-IN" sz="1100" dirty="0"/>
              <a:t>,”Deep Learning For Time Averaged Wall Shear Stress Prediction In Left Main Coronary Bifurcations”,2020</a:t>
            </a:r>
          </a:p>
          <a:p>
            <a:pPr algn="just"/>
            <a:r>
              <a:rPr lang="en-IN" sz="1100" dirty="0"/>
              <a:t>[16] </a:t>
            </a:r>
            <a:r>
              <a:rPr lang="en-IN" sz="1100" dirty="0" err="1"/>
              <a:t>Wenli</a:t>
            </a:r>
            <a:r>
              <a:rPr lang="en-IN" sz="1100" dirty="0"/>
              <a:t> Gao, </a:t>
            </a:r>
            <a:r>
              <a:rPr lang="en-IN" sz="1100" dirty="0" err="1"/>
              <a:t>Xinming</a:t>
            </a:r>
            <a:r>
              <a:rPr lang="en-IN" sz="1100" dirty="0"/>
              <a:t> Lu, </a:t>
            </a:r>
            <a:r>
              <a:rPr lang="en-IN" sz="1100" dirty="0" err="1"/>
              <a:t>Yanjun</a:t>
            </a:r>
            <a:r>
              <a:rPr lang="en-IN" sz="1100" dirty="0"/>
              <a:t> Peng, And Liang </a:t>
            </a:r>
            <a:r>
              <a:rPr lang="en-IN" sz="1100" dirty="0" err="1"/>
              <a:t>Wu,”A</a:t>
            </a:r>
            <a:r>
              <a:rPr lang="en-IN" sz="1100" dirty="0"/>
              <a:t> Deep Learning Approach Replacing the Finite Difference Method for In situ Stress Prediction”,2020.</a:t>
            </a:r>
            <a:endParaRPr lang="en-IN" sz="900" dirty="0"/>
          </a:p>
          <a:p>
            <a:endParaRPr lang="en-IN" sz="900" dirty="0"/>
          </a:p>
        </p:txBody>
      </p:sp>
    </p:spTree>
    <p:extLst>
      <p:ext uri="{BB962C8B-B14F-4D97-AF65-F5344CB8AC3E}">
        <p14:creationId xmlns:p14="http://schemas.microsoft.com/office/powerpoint/2010/main" val="683146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20"/>
        <p:cNvGrpSpPr/>
        <p:nvPr/>
      </p:nvGrpSpPr>
      <p:grpSpPr>
        <a:xfrm>
          <a:off x="0" y="0"/>
          <a:ext cx="0" cy="0"/>
          <a:chOff x="0" y="0"/>
          <a:chExt cx="0" cy="0"/>
        </a:xfrm>
      </p:grpSpPr>
      <p:sp>
        <p:nvSpPr>
          <p:cNvPr id="4321" name="Google Shape;4321;p47"/>
          <p:cNvSpPr txBox="1">
            <a:spLocks noGrp="1"/>
          </p:cNvSpPr>
          <p:nvPr>
            <p:ph type="title"/>
          </p:nvPr>
        </p:nvSpPr>
        <p:spPr>
          <a:xfrm>
            <a:off x="1796432" y="1948014"/>
            <a:ext cx="6934875" cy="82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7200" dirty="0"/>
              <a:t>THANK YOU</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76"/>
        <p:cNvGrpSpPr/>
        <p:nvPr/>
      </p:nvGrpSpPr>
      <p:grpSpPr>
        <a:xfrm>
          <a:off x="0" y="0"/>
          <a:ext cx="0" cy="0"/>
          <a:chOff x="0" y="0"/>
          <a:chExt cx="0" cy="0"/>
        </a:xfrm>
      </p:grpSpPr>
      <p:sp>
        <p:nvSpPr>
          <p:cNvPr id="4777" name="Google Shape;4777;p54"/>
          <p:cNvSpPr txBox="1">
            <a:spLocks noGrp="1"/>
          </p:cNvSpPr>
          <p:nvPr>
            <p:ph type="title"/>
          </p:nvPr>
        </p:nvSpPr>
        <p:spPr>
          <a:xfrm>
            <a:off x="682512" y="40323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PROBLEM STATEMENT</a:t>
            </a:r>
            <a:endParaRPr dirty="0"/>
          </a:p>
        </p:txBody>
      </p:sp>
      <p:pic>
        <p:nvPicPr>
          <p:cNvPr id="4778" name="Google Shape;4778;p54"/>
          <p:cNvPicPr preferRelativeResize="0"/>
          <p:nvPr/>
        </p:nvPicPr>
        <p:blipFill rotWithShape="1">
          <a:blip r:embed="rId3">
            <a:alphaModFix/>
          </a:blip>
          <a:srcRect l="21873" r="21867"/>
          <a:stretch/>
        </p:blipFill>
        <p:spPr>
          <a:xfrm>
            <a:off x="6455389" y="1611824"/>
            <a:ext cx="2397625" cy="2902016"/>
          </a:xfrm>
          <a:prstGeom prst="round2SameRect">
            <a:avLst>
              <a:gd name="adj1" fmla="val 48564"/>
              <a:gd name="adj2" fmla="val 0"/>
            </a:avLst>
          </a:prstGeom>
          <a:noFill/>
          <a:ln>
            <a:noFill/>
          </a:ln>
        </p:spPr>
      </p:pic>
      <p:sp>
        <p:nvSpPr>
          <p:cNvPr id="4779" name="Google Shape;4779;p54"/>
          <p:cNvSpPr/>
          <p:nvPr/>
        </p:nvSpPr>
        <p:spPr>
          <a:xfrm>
            <a:off x="6206633" y="2531696"/>
            <a:ext cx="522476" cy="641008"/>
          </a:xfrm>
          <a:custGeom>
            <a:avLst/>
            <a:gdLst/>
            <a:ahLst/>
            <a:cxnLst/>
            <a:rect l="l" t="t" r="r" b="b"/>
            <a:pathLst>
              <a:path w="12072" h="14809" extrusionOk="0">
                <a:moveTo>
                  <a:pt x="7398" y="1"/>
                </a:moveTo>
                <a:cubicBezTo>
                  <a:pt x="7391" y="1"/>
                  <a:pt x="7385" y="1"/>
                  <a:pt x="7378" y="1"/>
                </a:cubicBezTo>
                <a:cubicBezTo>
                  <a:pt x="6703" y="9"/>
                  <a:pt x="6153" y="600"/>
                  <a:pt x="6187" y="1270"/>
                </a:cubicBezTo>
                <a:cubicBezTo>
                  <a:pt x="6205" y="1644"/>
                  <a:pt x="6395" y="1974"/>
                  <a:pt x="6678" y="2184"/>
                </a:cubicBezTo>
                <a:cubicBezTo>
                  <a:pt x="6796" y="2272"/>
                  <a:pt x="6862" y="2414"/>
                  <a:pt x="6862" y="2561"/>
                </a:cubicBezTo>
                <a:cubicBezTo>
                  <a:pt x="6862" y="2660"/>
                  <a:pt x="6781" y="2741"/>
                  <a:pt x="6681" y="2741"/>
                </a:cubicBezTo>
                <a:lnTo>
                  <a:pt x="4254" y="2741"/>
                </a:lnTo>
                <a:cubicBezTo>
                  <a:pt x="4239" y="2741"/>
                  <a:pt x="4225" y="2744"/>
                  <a:pt x="4210" y="2748"/>
                </a:cubicBezTo>
                <a:lnTo>
                  <a:pt x="2751" y="2748"/>
                </a:lnTo>
                <a:lnTo>
                  <a:pt x="2751" y="4244"/>
                </a:lnTo>
                <a:lnTo>
                  <a:pt x="2751" y="6672"/>
                </a:lnTo>
                <a:cubicBezTo>
                  <a:pt x="2751" y="6771"/>
                  <a:pt x="2670" y="6852"/>
                  <a:pt x="2572" y="6852"/>
                </a:cubicBezTo>
                <a:lnTo>
                  <a:pt x="2520" y="6852"/>
                </a:lnTo>
                <a:cubicBezTo>
                  <a:pt x="2381" y="6852"/>
                  <a:pt x="2252" y="6782"/>
                  <a:pt x="2168" y="6672"/>
                </a:cubicBezTo>
                <a:cubicBezTo>
                  <a:pt x="1948" y="6393"/>
                  <a:pt x="1603" y="6214"/>
                  <a:pt x="1218" y="6214"/>
                </a:cubicBezTo>
                <a:cubicBezTo>
                  <a:pt x="543" y="6214"/>
                  <a:pt x="1" y="6767"/>
                  <a:pt x="8" y="7442"/>
                </a:cubicBezTo>
                <a:cubicBezTo>
                  <a:pt x="19" y="8094"/>
                  <a:pt x="576" y="8635"/>
                  <a:pt x="1224" y="8635"/>
                </a:cubicBezTo>
                <a:cubicBezTo>
                  <a:pt x="1243" y="8635"/>
                  <a:pt x="1262" y="8635"/>
                  <a:pt x="1280" y="8634"/>
                </a:cubicBezTo>
                <a:cubicBezTo>
                  <a:pt x="1655" y="8612"/>
                  <a:pt x="1985" y="8424"/>
                  <a:pt x="2193" y="8138"/>
                </a:cubicBezTo>
                <a:cubicBezTo>
                  <a:pt x="2281" y="8021"/>
                  <a:pt x="2425" y="7959"/>
                  <a:pt x="2572" y="7959"/>
                </a:cubicBezTo>
                <a:cubicBezTo>
                  <a:pt x="2670" y="7959"/>
                  <a:pt x="2751" y="8040"/>
                  <a:pt x="2751" y="8138"/>
                </a:cubicBezTo>
                <a:lnTo>
                  <a:pt x="2751" y="10566"/>
                </a:lnTo>
                <a:lnTo>
                  <a:pt x="2751" y="12062"/>
                </a:lnTo>
                <a:lnTo>
                  <a:pt x="2758" y="12062"/>
                </a:lnTo>
                <a:lnTo>
                  <a:pt x="2758" y="12070"/>
                </a:lnTo>
                <a:lnTo>
                  <a:pt x="6681" y="12070"/>
                </a:lnTo>
                <a:cubicBezTo>
                  <a:pt x="6781" y="12070"/>
                  <a:pt x="6862" y="12150"/>
                  <a:pt x="6862" y="12249"/>
                </a:cubicBezTo>
                <a:lnTo>
                  <a:pt x="6862" y="12300"/>
                </a:lnTo>
                <a:cubicBezTo>
                  <a:pt x="6862" y="12440"/>
                  <a:pt x="6788" y="12564"/>
                  <a:pt x="6681" y="12652"/>
                </a:cubicBezTo>
                <a:cubicBezTo>
                  <a:pt x="6403" y="12872"/>
                  <a:pt x="6224" y="13217"/>
                  <a:pt x="6224" y="13598"/>
                </a:cubicBezTo>
                <a:cubicBezTo>
                  <a:pt x="6224" y="14266"/>
                  <a:pt x="6763" y="14808"/>
                  <a:pt x="7431" y="14808"/>
                </a:cubicBezTo>
                <a:cubicBezTo>
                  <a:pt x="7438" y="14808"/>
                  <a:pt x="7445" y="14808"/>
                  <a:pt x="7452" y="14808"/>
                </a:cubicBezTo>
                <a:cubicBezTo>
                  <a:pt x="8123" y="14801"/>
                  <a:pt x="8673" y="14211"/>
                  <a:pt x="8640" y="13540"/>
                </a:cubicBezTo>
                <a:cubicBezTo>
                  <a:pt x="8622" y="13163"/>
                  <a:pt x="8435" y="12836"/>
                  <a:pt x="8149" y="12627"/>
                </a:cubicBezTo>
                <a:cubicBezTo>
                  <a:pt x="8031" y="12539"/>
                  <a:pt x="7969" y="12396"/>
                  <a:pt x="7969" y="12249"/>
                </a:cubicBezTo>
                <a:cubicBezTo>
                  <a:pt x="7969" y="12150"/>
                  <a:pt x="8050" y="12070"/>
                  <a:pt x="8149" y="12070"/>
                </a:cubicBezTo>
                <a:lnTo>
                  <a:pt x="12072" y="12070"/>
                </a:lnTo>
                <a:lnTo>
                  <a:pt x="12072" y="8102"/>
                </a:lnTo>
                <a:cubicBezTo>
                  <a:pt x="12050" y="8025"/>
                  <a:pt x="11984" y="7966"/>
                  <a:pt x="11900" y="7966"/>
                </a:cubicBezTo>
                <a:cubicBezTo>
                  <a:pt x="11753" y="7966"/>
                  <a:pt x="11610" y="8028"/>
                  <a:pt x="11522" y="8146"/>
                </a:cubicBezTo>
                <a:cubicBezTo>
                  <a:pt x="11317" y="8432"/>
                  <a:pt x="10987" y="8619"/>
                  <a:pt x="10613" y="8637"/>
                </a:cubicBezTo>
                <a:cubicBezTo>
                  <a:pt x="10591" y="8638"/>
                  <a:pt x="10570" y="8639"/>
                  <a:pt x="10549" y="8639"/>
                </a:cubicBezTo>
                <a:cubicBezTo>
                  <a:pt x="9905" y="8639"/>
                  <a:pt x="9351" y="8099"/>
                  <a:pt x="9340" y="7449"/>
                </a:cubicBezTo>
                <a:cubicBezTo>
                  <a:pt x="9330" y="6771"/>
                  <a:pt x="9876" y="6221"/>
                  <a:pt x="10550" y="6221"/>
                </a:cubicBezTo>
                <a:cubicBezTo>
                  <a:pt x="10936" y="6221"/>
                  <a:pt x="11276" y="6400"/>
                  <a:pt x="11500" y="6679"/>
                </a:cubicBezTo>
                <a:cubicBezTo>
                  <a:pt x="11584" y="6786"/>
                  <a:pt x="11709" y="6859"/>
                  <a:pt x="11848" y="6859"/>
                </a:cubicBezTo>
                <a:lnTo>
                  <a:pt x="11900" y="6859"/>
                </a:lnTo>
                <a:cubicBezTo>
                  <a:pt x="11984" y="6859"/>
                  <a:pt x="12050" y="6800"/>
                  <a:pt x="12072" y="6723"/>
                </a:cubicBezTo>
                <a:lnTo>
                  <a:pt x="12072" y="2756"/>
                </a:lnTo>
                <a:lnTo>
                  <a:pt x="10642" y="2756"/>
                </a:lnTo>
                <a:cubicBezTo>
                  <a:pt x="10620" y="2748"/>
                  <a:pt x="10598" y="2741"/>
                  <a:pt x="10572" y="2741"/>
                </a:cubicBezTo>
                <a:lnTo>
                  <a:pt x="8149" y="2741"/>
                </a:lnTo>
                <a:cubicBezTo>
                  <a:pt x="8050" y="2741"/>
                  <a:pt x="7969" y="2660"/>
                  <a:pt x="7969" y="2561"/>
                </a:cubicBezTo>
                <a:lnTo>
                  <a:pt x="7969" y="2509"/>
                </a:lnTo>
                <a:cubicBezTo>
                  <a:pt x="7969" y="2370"/>
                  <a:pt x="8039" y="2245"/>
                  <a:pt x="8149" y="2157"/>
                </a:cubicBezTo>
                <a:cubicBezTo>
                  <a:pt x="8428" y="1937"/>
                  <a:pt x="8607" y="1593"/>
                  <a:pt x="8607" y="1211"/>
                </a:cubicBezTo>
                <a:cubicBezTo>
                  <a:pt x="8607" y="544"/>
                  <a:pt x="8064" y="1"/>
                  <a:pt x="7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0" name="Google Shape;4780;p54"/>
          <p:cNvGrpSpPr/>
          <p:nvPr/>
        </p:nvGrpSpPr>
        <p:grpSpPr>
          <a:xfrm>
            <a:off x="6825225" y="1744373"/>
            <a:ext cx="647139" cy="302777"/>
            <a:chOff x="1651034" y="1344550"/>
            <a:chExt cx="1156018" cy="540963"/>
          </a:xfrm>
        </p:grpSpPr>
        <p:sp>
          <p:nvSpPr>
            <p:cNvPr id="4781" name="Google Shape;4781;p54"/>
            <p:cNvSpPr/>
            <p:nvPr/>
          </p:nvSpPr>
          <p:spPr>
            <a:xfrm>
              <a:off x="1651034" y="1344550"/>
              <a:ext cx="1156018" cy="540963"/>
            </a:xfrm>
            <a:custGeom>
              <a:avLst/>
              <a:gdLst/>
              <a:ahLst/>
              <a:cxnLst/>
              <a:rect l="l" t="t" r="r" b="b"/>
              <a:pathLst>
                <a:path w="32016" h="14982" extrusionOk="0">
                  <a:moveTo>
                    <a:pt x="15704" y="1"/>
                  </a:moveTo>
                  <a:cubicBezTo>
                    <a:pt x="6218" y="1"/>
                    <a:pt x="0" y="7449"/>
                    <a:pt x="0" y="7449"/>
                  </a:cubicBezTo>
                  <a:cubicBezTo>
                    <a:pt x="5649" y="13098"/>
                    <a:pt x="11090" y="14982"/>
                    <a:pt x="15833" y="14982"/>
                  </a:cubicBezTo>
                  <a:cubicBezTo>
                    <a:pt x="25319" y="14982"/>
                    <a:pt x="32016" y="7449"/>
                    <a:pt x="32016" y="7449"/>
                  </a:cubicBezTo>
                  <a:cubicBezTo>
                    <a:pt x="26007" y="1863"/>
                    <a:pt x="20447" y="1"/>
                    <a:pt x="157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54"/>
            <p:cNvSpPr/>
            <p:nvPr/>
          </p:nvSpPr>
          <p:spPr>
            <a:xfrm>
              <a:off x="2014737" y="1400732"/>
              <a:ext cx="428777" cy="428740"/>
            </a:xfrm>
            <a:custGeom>
              <a:avLst/>
              <a:gdLst/>
              <a:ahLst/>
              <a:cxnLst/>
              <a:rect l="l" t="t" r="r" b="b"/>
              <a:pathLst>
                <a:path w="11875" h="11874" extrusionOk="0">
                  <a:moveTo>
                    <a:pt x="5937" y="1"/>
                  </a:moveTo>
                  <a:cubicBezTo>
                    <a:pt x="2659" y="1"/>
                    <a:pt x="0" y="2658"/>
                    <a:pt x="0" y="5937"/>
                  </a:cubicBezTo>
                  <a:cubicBezTo>
                    <a:pt x="0" y="9215"/>
                    <a:pt x="2659" y="11874"/>
                    <a:pt x="5937" y="11874"/>
                  </a:cubicBezTo>
                  <a:cubicBezTo>
                    <a:pt x="9215" y="11874"/>
                    <a:pt x="11874" y="9215"/>
                    <a:pt x="11874" y="5937"/>
                  </a:cubicBezTo>
                  <a:cubicBezTo>
                    <a:pt x="11874" y="2658"/>
                    <a:pt x="9215" y="1"/>
                    <a:pt x="59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54"/>
            <p:cNvSpPr/>
            <p:nvPr/>
          </p:nvSpPr>
          <p:spPr>
            <a:xfrm>
              <a:off x="2131650" y="1517645"/>
              <a:ext cx="194908" cy="194908"/>
            </a:xfrm>
            <a:custGeom>
              <a:avLst/>
              <a:gdLst/>
              <a:ahLst/>
              <a:cxnLst/>
              <a:rect l="l" t="t" r="r" b="b"/>
              <a:pathLst>
                <a:path w="5398" h="5398" extrusionOk="0">
                  <a:moveTo>
                    <a:pt x="2699" y="0"/>
                  </a:moveTo>
                  <a:cubicBezTo>
                    <a:pt x="1207" y="0"/>
                    <a:pt x="0" y="1207"/>
                    <a:pt x="0" y="2699"/>
                  </a:cubicBezTo>
                  <a:cubicBezTo>
                    <a:pt x="0" y="4188"/>
                    <a:pt x="1207" y="5398"/>
                    <a:pt x="2699" y="5398"/>
                  </a:cubicBezTo>
                  <a:cubicBezTo>
                    <a:pt x="4187" y="5398"/>
                    <a:pt x="5397" y="4188"/>
                    <a:pt x="5397" y="2699"/>
                  </a:cubicBezTo>
                  <a:cubicBezTo>
                    <a:pt x="5397" y="1207"/>
                    <a:pt x="4187"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54"/>
            <p:cNvSpPr/>
            <p:nvPr/>
          </p:nvSpPr>
          <p:spPr>
            <a:xfrm>
              <a:off x="2351937" y="1478181"/>
              <a:ext cx="151760" cy="151760"/>
            </a:xfrm>
            <a:custGeom>
              <a:avLst/>
              <a:gdLst/>
              <a:ahLst/>
              <a:cxnLst/>
              <a:rect l="l" t="t" r="r" b="b"/>
              <a:pathLst>
                <a:path w="4203" h="4203" extrusionOk="0">
                  <a:moveTo>
                    <a:pt x="2102" y="0"/>
                  </a:moveTo>
                  <a:cubicBezTo>
                    <a:pt x="943" y="0"/>
                    <a:pt x="1" y="943"/>
                    <a:pt x="1" y="2102"/>
                  </a:cubicBezTo>
                  <a:cubicBezTo>
                    <a:pt x="1" y="3260"/>
                    <a:pt x="943" y="4203"/>
                    <a:pt x="2102" y="4203"/>
                  </a:cubicBezTo>
                  <a:cubicBezTo>
                    <a:pt x="3261" y="4203"/>
                    <a:pt x="4203" y="3260"/>
                    <a:pt x="4203" y="2102"/>
                  </a:cubicBezTo>
                  <a:cubicBezTo>
                    <a:pt x="4203" y="943"/>
                    <a:pt x="3261" y="0"/>
                    <a:pt x="2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5" name="Google Shape;4785;p54"/>
          <p:cNvGrpSpPr/>
          <p:nvPr/>
        </p:nvGrpSpPr>
        <p:grpSpPr>
          <a:xfrm>
            <a:off x="7975345" y="3564782"/>
            <a:ext cx="457898" cy="456314"/>
            <a:chOff x="2304594" y="2493825"/>
            <a:chExt cx="579837" cy="577832"/>
          </a:xfrm>
        </p:grpSpPr>
        <p:sp>
          <p:nvSpPr>
            <p:cNvPr id="4786" name="Google Shape;4786;p54"/>
            <p:cNvSpPr/>
            <p:nvPr/>
          </p:nvSpPr>
          <p:spPr>
            <a:xfrm>
              <a:off x="2583449" y="2978561"/>
              <a:ext cx="59" cy="59"/>
            </a:xfrm>
            <a:custGeom>
              <a:avLst/>
              <a:gdLst/>
              <a:ahLst/>
              <a:cxnLst/>
              <a:rect l="l" t="t" r="r" b="b"/>
              <a:pathLst>
                <a:path w="1" h="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54"/>
            <p:cNvSpPr/>
            <p:nvPr/>
          </p:nvSpPr>
          <p:spPr>
            <a:xfrm>
              <a:off x="2579319" y="2552640"/>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54"/>
            <p:cNvSpPr/>
            <p:nvPr/>
          </p:nvSpPr>
          <p:spPr>
            <a:xfrm>
              <a:off x="2579319" y="2660359"/>
              <a:ext cx="59" cy="236"/>
            </a:xfrm>
            <a:custGeom>
              <a:avLst/>
              <a:gdLst/>
              <a:ahLst/>
              <a:cxnLst/>
              <a:rect l="l" t="t" r="r" b="b"/>
              <a:pathLst>
                <a:path w="1" h="4" extrusionOk="0">
                  <a:moveTo>
                    <a:pt x="1" y="0"/>
                  </a:moveTo>
                  <a:lnTo>
                    <a:pt x="1" y="0"/>
                  </a:lnTo>
                  <a:cubicBezTo>
                    <a:pt x="1" y="0"/>
                    <a:pt x="1" y="4"/>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54"/>
            <p:cNvSpPr/>
            <p:nvPr/>
          </p:nvSpPr>
          <p:spPr>
            <a:xfrm>
              <a:off x="2610880" y="2994253"/>
              <a:ext cx="236" cy="413"/>
            </a:xfrm>
            <a:custGeom>
              <a:avLst/>
              <a:gdLst/>
              <a:ahLst/>
              <a:cxnLst/>
              <a:rect l="l" t="t" r="r" b="b"/>
              <a:pathLst>
                <a:path w="4" h="7" extrusionOk="0">
                  <a:moveTo>
                    <a:pt x="1" y="0"/>
                  </a:moveTo>
                  <a:cubicBezTo>
                    <a:pt x="1" y="0"/>
                    <a:pt x="1" y="1"/>
                    <a:pt x="1" y="2"/>
                  </a:cubicBezTo>
                  <a:lnTo>
                    <a:pt x="1" y="6"/>
                  </a:lnTo>
                  <a:cubicBezTo>
                    <a:pt x="3" y="3"/>
                    <a:pt x="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54"/>
            <p:cNvSpPr/>
            <p:nvPr/>
          </p:nvSpPr>
          <p:spPr>
            <a:xfrm>
              <a:off x="2304594" y="2493825"/>
              <a:ext cx="579837" cy="577832"/>
            </a:xfrm>
            <a:custGeom>
              <a:avLst/>
              <a:gdLst/>
              <a:ahLst/>
              <a:cxnLst/>
              <a:rect l="l" t="t" r="r" b="b"/>
              <a:pathLst>
                <a:path w="9829" h="9795" extrusionOk="0">
                  <a:moveTo>
                    <a:pt x="5035" y="217"/>
                  </a:moveTo>
                  <a:lnTo>
                    <a:pt x="5035" y="217"/>
                  </a:lnTo>
                  <a:cubicBezTo>
                    <a:pt x="5035" y="221"/>
                    <a:pt x="5036" y="224"/>
                    <a:pt x="5036" y="227"/>
                  </a:cubicBezTo>
                  <a:lnTo>
                    <a:pt x="5036" y="227"/>
                  </a:lnTo>
                  <a:cubicBezTo>
                    <a:pt x="5036" y="224"/>
                    <a:pt x="5036" y="220"/>
                    <a:pt x="5035" y="217"/>
                  </a:cubicBezTo>
                  <a:close/>
                  <a:moveTo>
                    <a:pt x="6807" y="2739"/>
                  </a:moveTo>
                  <a:cubicBezTo>
                    <a:pt x="6807" y="2739"/>
                    <a:pt x="6806" y="2739"/>
                    <a:pt x="6806" y="2740"/>
                  </a:cubicBezTo>
                  <a:lnTo>
                    <a:pt x="6806" y="2740"/>
                  </a:lnTo>
                  <a:cubicBezTo>
                    <a:pt x="6806" y="2739"/>
                    <a:pt x="6807" y="2739"/>
                    <a:pt x="6807" y="2739"/>
                  </a:cubicBezTo>
                  <a:close/>
                  <a:moveTo>
                    <a:pt x="6905" y="2816"/>
                  </a:moveTo>
                  <a:cubicBezTo>
                    <a:pt x="6904" y="2817"/>
                    <a:pt x="6903" y="2818"/>
                    <a:pt x="6902" y="2820"/>
                  </a:cubicBezTo>
                  <a:lnTo>
                    <a:pt x="6902" y="2820"/>
                  </a:lnTo>
                  <a:cubicBezTo>
                    <a:pt x="6903" y="2819"/>
                    <a:pt x="6904" y="2817"/>
                    <a:pt x="6905" y="2816"/>
                  </a:cubicBezTo>
                  <a:close/>
                  <a:moveTo>
                    <a:pt x="2964" y="2959"/>
                  </a:moveTo>
                  <a:lnTo>
                    <a:pt x="2964" y="2959"/>
                  </a:lnTo>
                  <a:cubicBezTo>
                    <a:pt x="2964" y="2959"/>
                    <a:pt x="2964" y="2959"/>
                    <a:pt x="2964" y="2959"/>
                  </a:cubicBezTo>
                  <a:lnTo>
                    <a:pt x="2964" y="2959"/>
                  </a:lnTo>
                  <a:cubicBezTo>
                    <a:pt x="2964" y="2959"/>
                    <a:pt x="2964" y="2959"/>
                    <a:pt x="2964" y="2959"/>
                  </a:cubicBezTo>
                  <a:close/>
                  <a:moveTo>
                    <a:pt x="7034" y="2996"/>
                  </a:moveTo>
                  <a:cubicBezTo>
                    <a:pt x="7032" y="2996"/>
                    <a:pt x="7031" y="2997"/>
                    <a:pt x="7030" y="2998"/>
                  </a:cubicBezTo>
                  <a:lnTo>
                    <a:pt x="7030" y="2998"/>
                  </a:lnTo>
                  <a:cubicBezTo>
                    <a:pt x="7031" y="2998"/>
                    <a:pt x="7033" y="2997"/>
                    <a:pt x="7034" y="2996"/>
                  </a:cubicBezTo>
                  <a:close/>
                  <a:moveTo>
                    <a:pt x="6939" y="3128"/>
                  </a:moveTo>
                  <a:lnTo>
                    <a:pt x="6934" y="3131"/>
                  </a:lnTo>
                  <a:lnTo>
                    <a:pt x="6934" y="3128"/>
                  </a:lnTo>
                  <a:close/>
                  <a:moveTo>
                    <a:pt x="6901" y="3207"/>
                  </a:moveTo>
                  <a:lnTo>
                    <a:pt x="6901" y="3207"/>
                  </a:lnTo>
                  <a:cubicBezTo>
                    <a:pt x="6902" y="3207"/>
                    <a:pt x="6897" y="3212"/>
                    <a:pt x="6890" y="3212"/>
                  </a:cubicBezTo>
                  <a:cubicBezTo>
                    <a:pt x="6895" y="3212"/>
                    <a:pt x="6898" y="3209"/>
                    <a:pt x="6898" y="3209"/>
                  </a:cubicBezTo>
                  <a:cubicBezTo>
                    <a:pt x="6900" y="3208"/>
                    <a:pt x="6901" y="3207"/>
                    <a:pt x="6901" y="3207"/>
                  </a:cubicBezTo>
                  <a:close/>
                  <a:moveTo>
                    <a:pt x="6868" y="3217"/>
                  </a:moveTo>
                  <a:cubicBezTo>
                    <a:pt x="6870" y="3217"/>
                    <a:pt x="6864" y="3226"/>
                    <a:pt x="6858" y="3226"/>
                  </a:cubicBezTo>
                  <a:cubicBezTo>
                    <a:pt x="6861" y="3223"/>
                    <a:pt x="6861" y="3223"/>
                    <a:pt x="6865" y="3219"/>
                  </a:cubicBezTo>
                  <a:cubicBezTo>
                    <a:pt x="6867" y="3218"/>
                    <a:pt x="6867" y="3217"/>
                    <a:pt x="6868" y="3217"/>
                  </a:cubicBezTo>
                  <a:close/>
                  <a:moveTo>
                    <a:pt x="6565" y="3468"/>
                  </a:moveTo>
                  <a:lnTo>
                    <a:pt x="6560" y="3473"/>
                  </a:lnTo>
                  <a:lnTo>
                    <a:pt x="6560" y="3468"/>
                  </a:lnTo>
                  <a:close/>
                  <a:moveTo>
                    <a:pt x="6340" y="3769"/>
                  </a:moveTo>
                  <a:cubicBezTo>
                    <a:pt x="6340" y="3769"/>
                    <a:pt x="6340" y="3773"/>
                    <a:pt x="6337" y="3773"/>
                  </a:cubicBezTo>
                  <a:lnTo>
                    <a:pt x="6340" y="3769"/>
                  </a:lnTo>
                  <a:close/>
                  <a:moveTo>
                    <a:pt x="4117" y="4706"/>
                  </a:moveTo>
                  <a:cubicBezTo>
                    <a:pt x="4117" y="4706"/>
                    <a:pt x="4118" y="4707"/>
                    <a:pt x="4118" y="4708"/>
                  </a:cubicBezTo>
                  <a:cubicBezTo>
                    <a:pt x="4117" y="4707"/>
                    <a:pt x="4117" y="4706"/>
                    <a:pt x="4117" y="4706"/>
                  </a:cubicBezTo>
                  <a:close/>
                  <a:moveTo>
                    <a:pt x="2388" y="4708"/>
                  </a:moveTo>
                  <a:cubicBezTo>
                    <a:pt x="2383" y="4708"/>
                    <a:pt x="2378" y="4710"/>
                    <a:pt x="2374" y="4710"/>
                  </a:cubicBezTo>
                  <a:cubicBezTo>
                    <a:pt x="2372" y="4710"/>
                    <a:pt x="2371" y="4710"/>
                    <a:pt x="2370" y="4708"/>
                  </a:cubicBezTo>
                  <a:close/>
                  <a:moveTo>
                    <a:pt x="1879" y="4708"/>
                  </a:moveTo>
                  <a:lnTo>
                    <a:pt x="1874" y="4712"/>
                  </a:lnTo>
                  <a:cubicBezTo>
                    <a:pt x="1871" y="4712"/>
                    <a:pt x="1878" y="4708"/>
                    <a:pt x="1879" y="4708"/>
                  </a:cubicBezTo>
                  <a:close/>
                  <a:moveTo>
                    <a:pt x="591" y="4717"/>
                  </a:moveTo>
                  <a:cubicBezTo>
                    <a:pt x="595" y="4717"/>
                    <a:pt x="600" y="4718"/>
                    <a:pt x="602" y="4719"/>
                  </a:cubicBezTo>
                  <a:lnTo>
                    <a:pt x="587" y="4719"/>
                  </a:lnTo>
                  <a:cubicBezTo>
                    <a:pt x="575" y="4719"/>
                    <a:pt x="582" y="4717"/>
                    <a:pt x="591" y="4717"/>
                  </a:cubicBezTo>
                  <a:close/>
                  <a:moveTo>
                    <a:pt x="675" y="4719"/>
                  </a:moveTo>
                  <a:cubicBezTo>
                    <a:pt x="675" y="4722"/>
                    <a:pt x="679" y="4722"/>
                    <a:pt x="664" y="4722"/>
                  </a:cubicBezTo>
                  <a:cubicBezTo>
                    <a:pt x="668" y="4719"/>
                    <a:pt x="672" y="4719"/>
                    <a:pt x="675" y="4719"/>
                  </a:cubicBezTo>
                  <a:close/>
                  <a:moveTo>
                    <a:pt x="59" y="4976"/>
                  </a:moveTo>
                  <a:cubicBezTo>
                    <a:pt x="63" y="4976"/>
                    <a:pt x="65" y="4976"/>
                    <a:pt x="68" y="4976"/>
                  </a:cubicBezTo>
                  <a:lnTo>
                    <a:pt x="68" y="4976"/>
                  </a:lnTo>
                  <a:cubicBezTo>
                    <a:pt x="66" y="4976"/>
                    <a:pt x="63" y="4976"/>
                    <a:pt x="59" y="4976"/>
                  </a:cubicBezTo>
                  <a:close/>
                  <a:moveTo>
                    <a:pt x="9612" y="5013"/>
                  </a:moveTo>
                  <a:lnTo>
                    <a:pt x="9612" y="5013"/>
                  </a:lnTo>
                  <a:cubicBezTo>
                    <a:pt x="9608" y="5013"/>
                    <a:pt x="9604" y="5013"/>
                    <a:pt x="9601" y="5013"/>
                  </a:cubicBezTo>
                  <a:lnTo>
                    <a:pt x="9601" y="5013"/>
                  </a:lnTo>
                  <a:cubicBezTo>
                    <a:pt x="9605" y="5013"/>
                    <a:pt x="9608" y="5013"/>
                    <a:pt x="9612" y="5013"/>
                  </a:cubicBezTo>
                  <a:close/>
                  <a:moveTo>
                    <a:pt x="9542" y="5023"/>
                  </a:moveTo>
                  <a:cubicBezTo>
                    <a:pt x="9545" y="5024"/>
                    <a:pt x="9549" y="5024"/>
                    <a:pt x="9553" y="5025"/>
                  </a:cubicBezTo>
                  <a:lnTo>
                    <a:pt x="9553" y="5025"/>
                  </a:lnTo>
                  <a:cubicBezTo>
                    <a:pt x="9550" y="5024"/>
                    <a:pt x="9547" y="5023"/>
                    <a:pt x="9542" y="5023"/>
                  </a:cubicBezTo>
                  <a:close/>
                  <a:moveTo>
                    <a:pt x="5226" y="5504"/>
                  </a:moveTo>
                  <a:cubicBezTo>
                    <a:pt x="5230" y="5504"/>
                    <a:pt x="5230" y="5507"/>
                    <a:pt x="5230" y="5507"/>
                  </a:cubicBezTo>
                  <a:lnTo>
                    <a:pt x="5226" y="5504"/>
                  </a:lnTo>
                  <a:close/>
                  <a:moveTo>
                    <a:pt x="3664" y="5852"/>
                  </a:moveTo>
                  <a:cubicBezTo>
                    <a:pt x="3664" y="5852"/>
                    <a:pt x="3663" y="5852"/>
                    <a:pt x="3663" y="5852"/>
                  </a:cubicBezTo>
                  <a:lnTo>
                    <a:pt x="3664" y="5852"/>
                  </a:lnTo>
                  <a:lnTo>
                    <a:pt x="3664" y="5852"/>
                  </a:lnTo>
                  <a:close/>
                  <a:moveTo>
                    <a:pt x="4282" y="5920"/>
                  </a:moveTo>
                  <a:cubicBezTo>
                    <a:pt x="4282" y="5920"/>
                    <a:pt x="4281" y="5921"/>
                    <a:pt x="4280" y="5922"/>
                  </a:cubicBezTo>
                  <a:cubicBezTo>
                    <a:pt x="4281" y="5921"/>
                    <a:pt x="4281" y="5921"/>
                    <a:pt x="4282" y="5920"/>
                  </a:cubicBezTo>
                  <a:close/>
                  <a:moveTo>
                    <a:pt x="4211" y="5991"/>
                  </a:moveTo>
                  <a:cubicBezTo>
                    <a:pt x="4209" y="5993"/>
                    <a:pt x="4208" y="5994"/>
                    <a:pt x="4207" y="5995"/>
                  </a:cubicBezTo>
                  <a:lnTo>
                    <a:pt x="4207" y="5995"/>
                  </a:lnTo>
                  <a:cubicBezTo>
                    <a:pt x="4211" y="5995"/>
                    <a:pt x="4211" y="5995"/>
                    <a:pt x="4211" y="5991"/>
                  </a:cubicBezTo>
                  <a:close/>
                  <a:moveTo>
                    <a:pt x="6142" y="6395"/>
                  </a:moveTo>
                  <a:cubicBezTo>
                    <a:pt x="6142" y="6399"/>
                    <a:pt x="6147" y="6399"/>
                    <a:pt x="6142" y="6399"/>
                  </a:cubicBezTo>
                  <a:lnTo>
                    <a:pt x="6142" y="6395"/>
                  </a:lnTo>
                  <a:close/>
                  <a:moveTo>
                    <a:pt x="6172" y="6424"/>
                  </a:moveTo>
                  <a:lnTo>
                    <a:pt x="6172" y="6428"/>
                  </a:lnTo>
                  <a:cubicBezTo>
                    <a:pt x="6173" y="6430"/>
                    <a:pt x="6174" y="6431"/>
                    <a:pt x="6173" y="6431"/>
                  </a:cubicBezTo>
                  <a:cubicBezTo>
                    <a:pt x="6172" y="6431"/>
                    <a:pt x="6169" y="6427"/>
                    <a:pt x="6169" y="6424"/>
                  </a:cubicBezTo>
                  <a:lnTo>
                    <a:pt x="6169" y="6424"/>
                  </a:lnTo>
                  <a:cubicBezTo>
                    <a:pt x="6171" y="6426"/>
                    <a:pt x="6171" y="6427"/>
                    <a:pt x="6172" y="6427"/>
                  </a:cubicBezTo>
                  <a:cubicBezTo>
                    <a:pt x="6172" y="6427"/>
                    <a:pt x="6172" y="6426"/>
                    <a:pt x="6172" y="6424"/>
                  </a:cubicBezTo>
                  <a:close/>
                  <a:moveTo>
                    <a:pt x="6240" y="6522"/>
                  </a:moveTo>
                  <a:lnTo>
                    <a:pt x="6240" y="6522"/>
                  </a:lnTo>
                  <a:cubicBezTo>
                    <a:pt x="6240" y="6522"/>
                    <a:pt x="6241" y="6522"/>
                    <a:pt x="6242" y="6523"/>
                  </a:cubicBezTo>
                  <a:lnTo>
                    <a:pt x="6242" y="6527"/>
                  </a:lnTo>
                  <a:cubicBezTo>
                    <a:pt x="6242" y="6524"/>
                    <a:pt x="6240" y="6522"/>
                    <a:pt x="6240" y="6522"/>
                  </a:cubicBezTo>
                  <a:close/>
                  <a:moveTo>
                    <a:pt x="6443" y="6615"/>
                  </a:moveTo>
                  <a:lnTo>
                    <a:pt x="6443" y="6619"/>
                  </a:lnTo>
                  <a:cubicBezTo>
                    <a:pt x="6443" y="6615"/>
                    <a:pt x="6440" y="6615"/>
                    <a:pt x="6443" y="6615"/>
                  </a:cubicBezTo>
                  <a:close/>
                  <a:moveTo>
                    <a:pt x="6447" y="6623"/>
                  </a:moveTo>
                  <a:cubicBezTo>
                    <a:pt x="6450" y="6623"/>
                    <a:pt x="6450" y="6626"/>
                    <a:pt x="6455" y="6626"/>
                  </a:cubicBezTo>
                  <a:cubicBezTo>
                    <a:pt x="6450" y="6626"/>
                    <a:pt x="6447" y="6626"/>
                    <a:pt x="6447" y="6623"/>
                  </a:cubicBezTo>
                  <a:close/>
                  <a:moveTo>
                    <a:pt x="2927" y="6736"/>
                  </a:moveTo>
                  <a:lnTo>
                    <a:pt x="2923" y="6740"/>
                  </a:lnTo>
                  <a:cubicBezTo>
                    <a:pt x="2923" y="6740"/>
                    <a:pt x="2923" y="6740"/>
                    <a:pt x="2924" y="6740"/>
                  </a:cubicBezTo>
                  <a:lnTo>
                    <a:pt x="2924" y="6740"/>
                  </a:lnTo>
                  <a:cubicBezTo>
                    <a:pt x="2925" y="6739"/>
                    <a:pt x="2926" y="6737"/>
                    <a:pt x="2927" y="6736"/>
                  </a:cubicBezTo>
                  <a:close/>
                  <a:moveTo>
                    <a:pt x="6509" y="6755"/>
                  </a:moveTo>
                  <a:lnTo>
                    <a:pt x="6509" y="6758"/>
                  </a:lnTo>
                  <a:lnTo>
                    <a:pt x="6506" y="6755"/>
                  </a:lnTo>
                  <a:close/>
                  <a:moveTo>
                    <a:pt x="2892" y="6774"/>
                  </a:moveTo>
                  <a:cubicBezTo>
                    <a:pt x="2890" y="6776"/>
                    <a:pt x="2888" y="6778"/>
                    <a:pt x="2886" y="6780"/>
                  </a:cubicBezTo>
                  <a:cubicBezTo>
                    <a:pt x="2889" y="6777"/>
                    <a:pt x="2891" y="6775"/>
                    <a:pt x="2892" y="6774"/>
                  </a:cubicBezTo>
                  <a:close/>
                  <a:moveTo>
                    <a:pt x="7088" y="6783"/>
                  </a:moveTo>
                  <a:cubicBezTo>
                    <a:pt x="7088" y="6783"/>
                    <a:pt x="7088" y="6783"/>
                    <a:pt x="7088" y="6784"/>
                  </a:cubicBezTo>
                  <a:cubicBezTo>
                    <a:pt x="7088" y="6783"/>
                    <a:pt x="7088" y="6783"/>
                    <a:pt x="7088" y="6783"/>
                  </a:cubicBezTo>
                  <a:close/>
                  <a:moveTo>
                    <a:pt x="6535" y="6787"/>
                  </a:moveTo>
                  <a:cubicBezTo>
                    <a:pt x="6537" y="6789"/>
                    <a:pt x="6537" y="6790"/>
                    <a:pt x="6536" y="6790"/>
                  </a:cubicBezTo>
                  <a:cubicBezTo>
                    <a:pt x="6536" y="6790"/>
                    <a:pt x="6535" y="6789"/>
                    <a:pt x="6535" y="6787"/>
                  </a:cubicBezTo>
                  <a:close/>
                  <a:moveTo>
                    <a:pt x="6560" y="6806"/>
                  </a:moveTo>
                  <a:cubicBezTo>
                    <a:pt x="6560" y="6806"/>
                    <a:pt x="6561" y="6809"/>
                    <a:pt x="6565" y="6809"/>
                  </a:cubicBezTo>
                  <a:cubicBezTo>
                    <a:pt x="6560" y="6809"/>
                    <a:pt x="6560" y="6809"/>
                    <a:pt x="6560" y="6806"/>
                  </a:cubicBezTo>
                  <a:close/>
                  <a:moveTo>
                    <a:pt x="6604" y="6839"/>
                  </a:moveTo>
                  <a:cubicBezTo>
                    <a:pt x="6604" y="6843"/>
                    <a:pt x="6609" y="6843"/>
                    <a:pt x="6604" y="6843"/>
                  </a:cubicBezTo>
                  <a:cubicBezTo>
                    <a:pt x="6608" y="6845"/>
                    <a:pt x="6609" y="6846"/>
                    <a:pt x="6609" y="6846"/>
                  </a:cubicBezTo>
                  <a:cubicBezTo>
                    <a:pt x="6608" y="6846"/>
                    <a:pt x="6601" y="6841"/>
                    <a:pt x="6601" y="6839"/>
                  </a:cubicBezTo>
                  <a:lnTo>
                    <a:pt x="6601" y="6839"/>
                  </a:lnTo>
                  <a:lnTo>
                    <a:pt x="6604" y="6843"/>
                  </a:lnTo>
                  <a:cubicBezTo>
                    <a:pt x="6604" y="6839"/>
                    <a:pt x="6601" y="6839"/>
                    <a:pt x="6604" y="6839"/>
                  </a:cubicBezTo>
                  <a:close/>
                  <a:moveTo>
                    <a:pt x="2984" y="6859"/>
                  </a:moveTo>
                  <a:cubicBezTo>
                    <a:pt x="2984" y="6859"/>
                    <a:pt x="2983" y="6860"/>
                    <a:pt x="2982" y="6861"/>
                  </a:cubicBezTo>
                  <a:cubicBezTo>
                    <a:pt x="2983" y="6860"/>
                    <a:pt x="2984" y="6860"/>
                    <a:pt x="2984" y="6859"/>
                  </a:cubicBezTo>
                  <a:close/>
                  <a:moveTo>
                    <a:pt x="6612" y="6872"/>
                  </a:moveTo>
                  <a:cubicBezTo>
                    <a:pt x="6616" y="6872"/>
                    <a:pt x="6616" y="6875"/>
                    <a:pt x="6619" y="6875"/>
                  </a:cubicBezTo>
                  <a:cubicBezTo>
                    <a:pt x="6621" y="6878"/>
                    <a:pt x="6621" y="6878"/>
                    <a:pt x="6620" y="6878"/>
                  </a:cubicBezTo>
                  <a:cubicBezTo>
                    <a:pt x="6619" y="6878"/>
                    <a:pt x="6615" y="6874"/>
                    <a:pt x="6612" y="6872"/>
                  </a:cubicBezTo>
                  <a:close/>
                  <a:moveTo>
                    <a:pt x="4724" y="7946"/>
                  </a:moveTo>
                  <a:lnTo>
                    <a:pt x="4724" y="7953"/>
                  </a:lnTo>
                  <a:cubicBezTo>
                    <a:pt x="4724" y="7950"/>
                    <a:pt x="4720" y="7950"/>
                    <a:pt x="4724" y="7946"/>
                  </a:cubicBezTo>
                  <a:close/>
                  <a:moveTo>
                    <a:pt x="4731" y="8148"/>
                  </a:moveTo>
                  <a:cubicBezTo>
                    <a:pt x="4731" y="8148"/>
                    <a:pt x="4731" y="8152"/>
                    <a:pt x="4729" y="8152"/>
                  </a:cubicBezTo>
                  <a:cubicBezTo>
                    <a:pt x="4729" y="8152"/>
                    <a:pt x="4728" y="8152"/>
                    <a:pt x="4727" y="8151"/>
                  </a:cubicBezTo>
                  <a:lnTo>
                    <a:pt x="4731" y="8148"/>
                  </a:lnTo>
                  <a:close/>
                  <a:moveTo>
                    <a:pt x="4764" y="8943"/>
                  </a:moveTo>
                  <a:lnTo>
                    <a:pt x="4764" y="8951"/>
                  </a:lnTo>
                  <a:cubicBezTo>
                    <a:pt x="4761" y="8947"/>
                    <a:pt x="4761" y="8947"/>
                    <a:pt x="4764" y="8943"/>
                  </a:cubicBezTo>
                  <a:close/>
                  <a:moveTo>
                    <a:pt x="4743" y="9151"/>
                  </a:moveTo>
                  <a:lnTo>
                    <a:pt x="4743" y="9151"/>
                  </a:lnTo>
                  <a:cubicBezTo>
                    <a:pt x="4744" y="9151"/>
                    <a:pt x="4745" y="9154"/>
                    <a:pt x="4742" y="9163"/>
                  </a:cubicBezTo>
                  <a:lnTo>
                    <a:pt x="4742" y="9153"/>
                  </a:lnTo>
                  <a:cubicBezTo>
                    <a:pt x="4742" y="9152"/>
                    <a:pt x="4743" y="9151"/>
                    <a:pt x="4743" y="9151"/>
                  </a:cubicBezTo>
                  <a:close/>
                  <a:moveTo>
                    <a:pt x="4742" y="9222"/>
                  </a:moveTo>
                  <a:cubicBezTo>
                    <a:pt x="4739" y="9233"/>
                    <a:pt x="4746" y="9241"/>
                    <a:pt x="4739" y="9248"/>
                  </a:cubicBezTo>
                  <a:cubicBezTo>
                    <a:pt x="4739" y="9237"/>
                    <a:pt x="4739" y="9229"/>
                    <a:pt x="4742" y="9222"/>
                  </a:cubicBezTo>
                  <a:close/>
                  <a:moveTo>
                    <a:pt x="4727" y="9277"/>
                  </a:moveTo>
                  <a:lnTo>
                    <a:pt x="4727" y="9292"/>
                  </a:lnTo>
                  <a:cubicBezTo>
                    <a:pt x="4726" y="9296"/>
                    <a:pt x="4726" y="9297"/>
                    <a:pt x="4725" y="9297"/>
                  </a:cubicBezTo>
                  <a:cubicBezTo>
                    <a:pt x="4724" y="9297"/>
                    <a:pt x="4725" y="9285"/>
                    <a:pt x="4727" y="9277"/>
                  </a:cubicBezTo>
                  <a:close/>
                  <a:moveTo>
                    <a:pt x="4756" y="9431"/>
                  </a:moveTo>
                  <a:lnTo>
                    <a:pt x="4756" y="9435"/>
                  </a:lnTo>
                  <a:cubicBezTo>
                    <a:pt x="4756" y="9435"/>
                    <a:pt x="4753" y="9431"/>
                    <a:pt x="4756" y="9431"/>
                  </a:cubicBezTo>
                  <a:close/>
                  <a:moveTo>
                    <a:pt x="4764" y="9534"/>
                  </a:moveTo>
                  <a:cubicBezTo>
                    <a:pt x="4768" y="9534"/>
                    <a:pt x="4768" y="9537"/>
                    <a:pt x="4764" y="9537"/>
                  </a:cubicBezTo>
                  <a:lnTo>
                    <a:pt x="4764" y="9534"/>
                  </a:lnTo>
                  <a:close/>
                  <a:moveTo>
                    <a:pt x="4999" y="9758"/>
                  </a:moveTo>
                  <a:lnTo>
                    <a:pt x="4999" y="9758"/>
                  </a:lnTo>
                  <a:cubicBezTo>
                    <a:pt x="4998" y="9761"/>
                    <a:pt x="4998" y="9765"/>
                    <a:pt x="4998" y="9769"/>
                  </a:cubicBezTo>
                  <a:cubicBezTo>
                    <a:pt x="4999" y="9765"/>
                    <a:pt x="4999" y="9761"/>
                    <a:pt x="4999" y="9758"/>
                  </a:cubicBezTo>
                  <a:close/>
                  <a:moveTo>
                    <a:pt x="4690" y="0"/>
                  </a:moveTo>
                  <a:cubicBezTo>
                    <a:pt x="4621" y="880"/>
                    <a:pt x="4668" y="1818"/>
                    <a:pt x="4658" y="2725"/>
                  </a:cubicBezTo>
                  <a:lnTo>
                    <a:pt x="4658" y="2735"/>
                  </a:lnTo>
                  <a:cubicBezTo>
                    <a:pt x="4658" y="2761"/>
                    <a:pt x="4654" y="2786"/>
                    <a:pt x="4658" y="2816"/>
                  </a:cubicBezTo>
                  <a:lnTo>
                    <a:pt x="4658" y="2930"/>
                  </a:lnTo>
                  <a:lnTo>
                    <a:pt x="4658" y="2937"/>
                  </a:lnTo>
                  <a:cubicBezTo>
                    <a:pt x="4668" y="3395"/>
                    <a:pt x="4668" y="3857"/>
                    <a:pt x="4676" y="4323"/>
                  </a:cubicBezTo>
                  <a:cubicBezTo>
                    <a:pt x="4434" y="4096"/>
                    <a:pt x="4196" y="3850"/>
                    <a:pt x="3957" y="3619"/>
                  </a:cubicBezTo>
                  <a:lnTo>
                    <a:pt x="3957" y="3619"/>
                  </a:lnTo>
                  <a:cubicBezTo>
                    <a:pt x="4007" y="3676"/>
                    <a:pt x="4028" y="3700"/>
                    <a:pt x="4026" y="3700"/>
                  </a:cubicBezTo>
                  <a:cubicBezTo>
                    <a:pt x="4016" y="3700"/>
                    <a:pt x="3339" y="2972"/>
                    <a:pt x="3169" y="2923"/>
                  </a:cubicBezTo>
                  <a:cubicBezTo>
                    <a:pt x="3169" y="2924"/>
                    <a:pt x="3168" y="2924"/>
                    <a:pt x="3167" y="2924"/>
                  </a:cubicBezTo>
                  <a:cubicBezTo>
                    <a:pt x="3164" y="2924"/>
                    <a:pt x="3158" y="2921"/>
                    <a:pt x="3150" y="2918"/>
                  </a:cubicBezTo>
                  <a:lnTo>
                    <a:pt x="3150" y="2918"/>
                  </a:lnTo>
                  <a:cubicBezTo>
                    <a:pt x="3158" y="2933"/>
                    <a:pt x="3136" y="2937"/>
                    <a:pt x="3155" y="2962"/>
                  </a:cubicBezTo>
                  <a:cubicBezTo>
                    <a:pt x="3158" y="2967"/>
                    <a:pt x="3162" y="2974"/>
                    <a:pt x="3162" y="2977"/>
                  </a:cubicBezTo>
                  <a:cubicBezTo>
                    <a:pt x="3184" y="3002"/>
                    <a:pt x="3190" y="3011"/>
                    <a:pt x="3186" y="3011"/>
                  </a:cubicBezTo>
                  <a:cubicBezTo>
                    <a:pt x="3175" y="3011"/>
                    <a:pt x="3100" y="2947"/>
                    <a:pt x="3092" y="2915"/>
                  </a:cubicBezTo>
                  <a:lnTo>
                    <a:pt x="3092" y="2915"/>
                  </a:lnTo>
                  <a:cubicBezTo>
                    <a:pt x="3095" y="2917"/>
                    <a:pt x="3096" y="2918"/>
                    <a:pt x="3096" y="2918"/>
                  </a:cubicBezTo>
                  <a:cubicBezTo>
                    <a:pt x="3097" y="2918"/>
                    <a:pt x="3081" y="2904"/>
                    <a:pt x="3084" y="2901"/>
                  </a:cubicBezTo>
                  <a:lnTo>
                    <a:pt x="3084" y="2901"/>
                  </a:lnTo>
                  <a:cubicBezTo>
                    <a:pt x="3089" y="2904"/>
                    <a:pt x="3089" y="2904"/>
                    <a:pt x="3092" y="2904"/>
                  </a:cubicBezTo>
                  <a:cubicBezTo>
                    <a:pt x="3081" y="2896"/>
                    <a:pt x="3077" y="2886"/>
                    <a:pt x="3070" y="2874"/>
                  </a:cubicBezTo>
                  <a:lnTo>
                    <a:pt x="3074" y="2874"/>
                  </a:lnTo>
                  <a:cubicBezTo>
                    <a:pt x="3077" y="2879"/>
                    <a:pt x="3077" y="2882"/>
                    <a:pt x="3081" y="2886"/>
                  </a:cubicBezTo>
                  <a:cubicBezTo>
                    <a:pt x="3077" y="2874"/>
                    <a:pt x="3059" y="2857"/>
                    <a:pt x="3052" y="2842"/>
                  </a:cubicBezTo>
                  <a:cubicBezTo>
                    <a:pt x="3046" y="2830"/>
                    <a:pt x="3042" y="2823"/>
                    <a:pt x="3041" y="2823"/>
                  </a:cubicBezTo>
                  <a:lnTo>
                    <a:pt x="3041" y="2823"/>
                  </a:lnTo>
                  <a:cubicBezTo>
                    <a:pt x="3041" y="2823"/>
                    <a:pt x="3043" y="2830"/>
                    <a:pt x="3048" y="2845"/>
                  </a:cubicBezTo>
                  <a:cubicBezTo>
                    <a:pt x="3046" y="2844"/>
                    <a:pt x="3045" y="2843"/>
                    <a:pt x="3044" y="2843"/>
                  </a:cubicBezTo>
                  <a:cubicBezTo>
                    <a:pt x="3040" y="2843"/>
                    <a:pt x="3063" y="2875"/>
                    <a:pt x="3057" y="2875"/>
                  </a:cubicBezTo>
                  <a:cubicBezTo>
                    <a:pt x="3055" y="2875"/>
                    <a:pt x="3051" y="2873"/>
                    <a:pt x="3045" y="2867"/>
                  </a:cubicBezTo>
                  <a:lnTo>
                    <a:pt x="3045" y="2867"/>
                  </a:lnTo>
                  <a:cubicBezTo>
                    <a:pt x="3067" y="2886"/>
                    <a:pt x="3074" y="2911"/>
                    <a:pt x="3089" y="2930"/>
                  </a:cubicBezTo>
                  <a:cubicBezTo>
                    <a:pt x="3089" y="2933"/>
                    <a:pt x="3086" y="2934"/>
                    <a:pt x="3083" y="2934"/>
                  </a:cubicBezTo>
                  <a:cubicBezTo>
                    <a:pt x="3081" y="2934"/>
                    <a:pt x="3078" y="2934"/>
                    <a:pt x="3077" y="2934"/>
                  </a:cubicBezTo>
                  <a:cubicBezTo>
                    <a:pt x="3074" y="2934"/>
                    <a:pt x="3073" y="2935"/>
                    <a:pt x="3077" y="2940"/>
                  </a:cubicBezTo>
                  <a:cubicBezTo>
                    <a:pt x="3097" y="2974"/>
                    <a:pt x="3095" y="2985"/>
                    <a:pt x="3083" y="2985"/>
                  </a:cubicBezTo>
                  <a:cubicBezTo>
                    <a:pt x="3062" y="2985"/>
                    <a:pt x="3014" y="2959"/>
                    <a:pt x="2979" y="2959"/>
                  </a:cubicBezTo>
                  <a:cubicBezTo>
                    <a:pt x="2981" y="2961"/>
                    <a:pt x="2978" y="2963"/>
                    <a:pt x="2973" y="2963"/>
                  </a:cubicBezTo>
                  <a:cubicBezTo>
                    <a:pt x="2970" y="2963"/>
                    <a:pt x="2967" y="2962"/>
                    <a:pt x="2964" y="2959"/>
                  </a:cubicBezTo>
                  <a:lnTo>
                    <a:pt x="2964" y="2959"/>
                  </a:lnTo>
                  <a:cubicBezTo>
                    <a:pt x="2966" y="2962"/>
                    <a:pt x="2967" y="2964"/>
                    <a:pt x="2966" y="2964"/>
                  </a:cubicBezTo>
                  <a:cubicBezTo>
                    <a:pt x="2965" y="2964"/>
                    <a:pt x="2965" y="2964"/>
                    <a:pt x="2964" y="2962"/>
                  </a:cubicBezTo>
                  <a:cubicBezTo>
                    <a:pt x="2951" y="2966"/>
                    <a:pt x="2932" y="2971"/>
                    <a:pt x="2914" y="2971"/>
                  </a:cubicBezTo>
                  <a:cubicBezTo>
                    <a:pt x="2910" y="2971"/>
                    <a:pt x="2905" y="2971"/>
                    <a:pt x="2901" y="2970"/>
                  </a:cubicBezTo>
                  <a:lnTo>
                    <a:pt x="2901" y="2970"/>
                  </a:lnTo>
                  <a:cubicBezTo>
                    <a:pt x="2920" y="3006"/>
                    <a:pt x="2967" y="3080"/>
                    <a:pt x="2964" y="3099"/>
                  </a:cubicBezTo>
                  <a:cubicBezTo>
                    <a:pt x="2969" y="3104"/>
                    <a:pt x="2969" y="3106"/>
                    <a:pt x="2967" y="3106"/>
                  </a:cubicBezTo>
                  <a:cubicBezTo>
                    <a:pt x="2965" y="3106"/>
                    <a:pt x="2962" y="3104"/>
                    <a:pt x="2960" y="3102"/>
                  </a:cubicBezTo>
                  <a:cubicBezTo>
                    <a:pt x="2942" y="3099"/>
                    <a:pt x="2913" y="3069"/>
                    <a:pt x="2894" y="3062"/>
                  </a:cubicBezTo>
                  <a:cubicBezTo>
                    <a:pt x="2892" y="3068"/>
                    <a:pt x="2888" y="3070"/>
                    <a:pt x="2882" y="3070"/>
                  </a:cubicBezTo>
                  <a:cubicBezTo>
                    <a:pt x="2863" y="3070"/>
                    <a:pt x="2827" y="3047"/>
                    <a:pt x="2803" y="3047"/>
                  </a:cubicBezTo>
                  <a:cubicBezTo>
                    <a:pt x="2801" y="3049"/>
                    <a:pt x="2798" y="3050"/>
                    <a:pt x="2794" y="3050"/>
                  </a:cubicBezTo>
                  <a:cubicBezTo>
                    <a:pt x="2774" y="3050"/>
                    <a:pt x="2732" y="3024"/>
                    <a:pt x="2710" y="3018"/>
                  </a:cubicBezTo>
                  <a:lnTo>
                    <a:pt x="2710" y="3018"/>
                  </a:lnTo>
                  <a:cubicBezTo>
                    <a:pt x="3026" y="3432"/>
                    <a:pt x="3455" y="3795"/>
                    <a:pt x="3825" y="4180"/>
                  </a:cubicBezTo>
                  <a:lnTo>
                    <a:pt x="3825" y="4180"/>
                  </a:lnTo>
                  <a:cubicBezTo>
                    <a:pt x="3826" y="4181"/>
                    <a:pt x="3828" y="4183"/>
                    <a:pt x="3829" y="4184"/>
                  </a:cubicBezTo>
                  <a:lnTo>
                    <a:pt x="3829" y="4184"/>
                  </a:lnTo>
                  <a:cubicBezTo>
                    <a:pt x="3840" y="4199"/>
                    <a:pt x="3851" y="4209"/>
                    <a:pt x="3862" y="4221"/>
                  </a:cubicBezTo>
                  <a:cubicBezTo>
                    <a:pt x="3862" y="4217"/>
                    <a:pt x="3860" y="4214"/>
                    <a:pt x="3859" y="4213"/>
                  </a:cubicBezTo>
                  <a:lnTo>
                    <a:pt x="3859" y="4213"/>
                  </a:lnTo>
                  <a:cubicBezTo>
                    <a:pt x="3869" y="4224"/>
                    <a:pt x="3907" y="4262"/>
                    <a:pt x="3905" y="4262"/>
                  </a:cubicBezTo>
                  <a:cubicBezTo>
                    <a:pt x="3905" y="4262"/>
                    <a:pt x="3904" y="4262"/>
                    <a:pt x="3903" y="4260"/>
                  </a:cubicBezTo>
                  <a:lnTo>
                    <a:pt x="3903" y="4260"/>
                  </a:lnTo>
                  <a:cubicBezTo>
                    <a:pt x="3913" y="4272"/>
                    <a:pt x="3925" y="4279"/>
                    <a:pt x="3935" y="4290"/>
                  </a:cubicBezTo>
                  <a:cubicBezTo>
                    <a:pt x="3928" y="4282"/>
                    <a:pt x="3920" y="4275"/>
                    <a:pt x="3913" y="4268"/>
                  </a:cubicBezTo>
                  <a:lnTo>
                    <a:pt x="3913" y="4268"/>
                  </a:lnTo>
                  <a:cubicBezTo>
                    <a:pt x="4057" y="4397"/>
                    <a:pt x="4189" y="4536"/>
                    <a:pt x="4331" y="4668"/>
                  </a:cubicBezTo>
                  <a:cubicBezTo>
                    <a:pt x="3880" y="4673"/>
                    <a:pt x="3429" y="4674"/>
                    <a:pt x="2979" y="4674"/>
                  </a:cubicBezTo>
                  <a:cubicBezTo>
                    <a:pt x="2366" y="4674"/>
                    <a:pt x="1753" y="4671"/>
                    <a:pt x="1141" y="4671"/>
                  </a:cubicBezTo>
                  <a:cubicBezTo>
                    <a:pt x="790" y="4671"/>
                    <a:pt x="440" y="4672"/>
                    <a:pt x="88" y="4675"/>
                  </a:cubicBezTo>
                  <a:cubicBezTo>
                    <a:pt x="110" y="4690"/>
                    <a:pt x="44" y="4686"/>
                    <a:pt x="37" y="4693"/>
                  </a:cubicBezTo>
                  <a:cubicBezTo>
                    <a:pt x="48" y="4700"/>
                    <a:pt x="41" y="4705"/>
                    <a:pt x="30" y="4705"/>
                  </a:cubicBezTo>
                  <a:cubicBezTo>
                    <a:pt x="34" y="4705"/>
                    <a:pt x="37" y="4708"/>
                    <a:pt x="41" y="4708"/>
                  </a:cubicBezTo>
                  <a:cubicBezTo>
                    <a:pt x="0" y="4708"/>
                    <a:pt x="110" y="4741"/>
                    <a:pt x="132" y="4759"/>
                  </a:cubicBezTo>
                  <a:lnTo>
                    <a:pt x="118" y="4759"/>
                  </a:lnTo>
                  <a:cubicBezTo>
                    <a:pt x="162" y="4763"/>
                    <a:pt x="151" y="4781"/>
                    <a:pt x="162" y="4788"/>
                  </a:cubicBezTo>
                  <a:cubicBezTo>
                    <a:pt x="180" y="4796"/>
                    <a:pt x="232" y="4803"/>
                    <a:pt x="202" y="4807"/>
                  </a:cubicBezTo>
                  <a:cubicBezTo>
                    <a:pt x="228" y="4815"/>
                    <a:pt x="235" y="4818"/>
                    <a:pt x="198" y="4825"/>
                  </a:cubicBezTo>
                  <a:lnTo>
                    <a:pt x="210" y="4825"/>
                  </a:lnTo>
                  <a:cubicBezTo>
                    <a:pt x="176" y="4829"/>
                    <a:pt x="85" y="4866"/>
                    <a:pt x="125" y="4876"/>
                  </a:cubicBezTo>
                  <a:cubicBezTo>
                    <a:pt x="118" y="4876"/>
                    <a:pt x="114" y="4876"/>
                    <a:pt x="110" y="4881"/>
                  </a:cubicBezTo>
                  <a:cubicBezTo>
                    <a:pt x="136" y="4884"/>
                    <a:pt x="122" y="4891"/>
                    <a:pt x="96" y="4895"/>
                  </a:cubicBezTo>
                  <a:cubicBezTo>
                    <a:pt x="162" y="4895"/>
                    <a:pt x="140" y="4910"/>
                    <a:pt x="85" y="4910"/>
                  </a:cubicBezTo>
                  <a:cubicBezTo>
                    <a:pt x="100" y="4913"/>
                    <a:pt x="100" y="4913"/>
                    <a:pt x="107" y="4913"/>
                  </a:cubicBezTo>
                  <a:cubicBezTo>
                    <a:pt x="88" y="4917"/>
                    <a:pt x="114" y="4917"/>
                    <a:pt x="107" y="4920"/>
                  </a:cubicBezTo>
                  <a:cubicBezTo>
                    <a:pt x="136" y="4928"/>
                    <a:pt x="56" y="4928"/>
                    <a:pt x="70" y="4932"/>
                  </a:cubicBezTo>
                  <a:cubicBezTo>
                    <a:pt x="63" y="4935"/>
                    <a:pt x="78" y="4935"/>
                    <a:pt x="74" y="4939"/>
                  </a:cubicBezTo>
                  <a:cubicBezTo>
                    <a:pt x="56" y="4942"/>
                    <a:pt x="70" y="4942"/>
                    <a:pt x="44" y="4942"/>
                  </a:cubicBezTo>
                  <a:cubicBezTo>
                    <a:pt x="100" y="4950"/>
                    <a:pt x="139" y="4976"/>
                    <a:pt x="73" y="4976"/>
                  </a:cubicBezTo>
                  <a:cubicBezTo>
                    <a:pt x="71" y="4976"/>
                    <a:pt x="70" y="4976"/>
                    <a:pt x="68" y="4976"/>
                  </a:cubicBezTo>
                  <a:lnTo>
                    <a:pt x="68" y="4976"/>
                  </a:lnTo>
                  <a:cubicBezTo>
                    <a:pt x="96" y="4978"/>
                    <a:pt x="99" y="4987"/>
                    <a:pt x="69" y="4987"/>
                  </a:cubicBezTo>
                  <a:cubicBezTo>
                    <a:pt x="65" y="4987"/>
                    <a:pt x="59" y="4987"/>
                    <a:pt x="52" y="4986"/>
                  </a:cubicBezTo>
                  <a:lnTo>
                    <a:pt x="52" y="4986"/>
                  </a:lnTo>
                  <a:cubicBezTo>
                    <a:pt x="85" y="4991"/>
                    <a:pt x="154" y="5008"/>
                    <a:pt x="100" y="5013"/>
                  </a:cubicBezTo>
                  <a:cubicBezTo>
                    <a:pt x="184" y="5013"/>
                    <a:pt x="224" y="5057"/>
                    <a:pt x="122" y="5060"/>
                  </a:cubicBezTo>
                  <a:cubicBezTo>
                    <a:pt x="166" y="5064"/>
                    <a:pt x="92" y="5074"/>
                    <a:pt x="70" y="5079"/>
                  </a:cubicBezTo>
                  <a:cubicBezTo>
                    <a:pt x="224" y="5085"/>
                    <a:pt x="54" y="5101"/>
                    <a:pt x="102" y="5101"/>
                  </a:cubicBezTo>
                  <a:cubicBezTo>
                    <a:pt x="107" y="5101"/>
                    <a:pt x="113" y="5101"/>
                    <a:pt x="122" y="5101"/>
                  </a:cubicBezTo>
                  <a:cubicBezTo>
                    <a:pt x="158" y="5101"/>
                    <a:pt x="257" y="5123"/>
                    <a:pt x="180" y="5126"/>
                  </a:cubicBezTo>
                  <a:cubicBezTo>
                    <a:pt x="678" y="5157"/>
                    <a:pt x="1226" y="5165"/>
                    <a:pt x="1790" y="5165"/>
                  </a:cubicBezTo>
                  <a:cubicBezTo>
                    <a:pt x="2476" y="5165"/>
                    <a:pt x="3186" y="5153"/>
                    <a:pt x="3863" y="5153"/>
                  </a:cubicBezTo>
                  <a:cubicBezTo>
                    <a:pt x="4023" y="5153"/>
                    <a:pt x="4182" y="5154"/>
                    <a:pt x="4338" y="5155"/>
                  </a:cubicBezTo>
                  <a:cubicBezTo>
                    <a:pt x="4111" y="5397"/>
                    <a:pt x="3869" y="5632"/>
                    <a:pt x="3642" y="5871"/>
                  </a:cubicBezTo>
                  <a:cubicBezTo>
                    <a:pt x="3650" y="5864"/>
                    <a:pt x="3657" y="5858"/>
                    <a:pt x="3663" y="5852"/>
                  </a:cubicBezTo>
                  <a:lnTo>
                    <a:pt x="3661" y="5852"/>
                  </a:lnTo>
                  <a:lnTo>
                    <a:pt x="3664" y="5849"/>
                  </a:lnTo>
                  <a:lnTo>
                    <a:pt x="3664" y="5852"/>
                  </a:lnTo>
                  <a:lnTo>
                    <a:pt x="3664" y="5852"/>
                  </a:lnTo>
                  <a:cubicBezTo>
                    <a:pt x="3704" y="5817"/>
                    <a:pt x="3722" y="5801"/>
                    <a:pt x="3724" y="5801"/>
                  </a:cubicBezTo>
                  <a:lnTo>
                    <a:pt x="3724" y="5801"/>
                  </a:lnTo>
                  <a:cubicBezTo>
                    <a:pt x="3733" y="5801"/>
                    <a:pt x="2995" y="6487"/>
                    <a:pt x="2945" y="6655"/>
                  </a:cubicBezTo>
                  <a:cubicBezTo>
                    <a:pt x="2949" y="6655"/>
                    <a:pt x="2945" y="6667"/>
                    <a:pt x="2942" y="6674"/>
                  </a:cubicBezTo>
                  <a:cubicBezTo>
                    <a:pt x="2944" y="6673"/>
                    <a:pt x="2945" y="6672"/>
                    <a:pt x="2947" y="6672"/>
                  </a:cubicBezTo>
                  <a:cubicBezTo>
                    <a:pt x="2954" y="6672"/>
                    <a:pt x="2959" y="6679"/>
                    <a:pt x="2967" y="6679"/>
                  </a:cubicBezTo>
                  <a:cubicBezTo>
                    <a:pt x="2972" y="6679"/>
                    <a:pt x="2978" y="6677"/>
                    <a:pt x="2986" y="6670"/>
                  </a:cubicBezTo>
                  <a:lnTo>
                    <a:pt x="2986" y="6674"/>
                  </a:lnTo>
                  <a:cubicBezTo>
                    <a:pt x="2989" y="6670"/>
                    <a:pt x="2996" y="6663"/>
                    <a:pt x="3001" y="6663"/>
                  </a:cubicBezTo>
                  <a:cubicBezTo>
                    <a:pt x="3019" y="6645"/>
                    <a:pt x="3028" y="6638"/>
                    <a:pt x="3031" y="6638"/>
                  </a:cubicBezTo>
                  <a:cubicBezTo>
                    <a:pt x="3042" y="6638"/>
                    <a:pt x="2972" y="6727"/>
                    <a:pt x="2938" y="6736"/>
                  </a:cubicBezTo>
                  <a:cubicBezTo>
                    <a:pt x="2941" y="6732"/>
                    <a:pt x="2941" y="6731"/>
                    <a:pt x="2941" y="6731"/>
                  </a:cubicBezTo>
                  <a:lnTo>
                    <a:pt x="2941" y="6731"/>
                  </a:lnTo>
                  <a:cubicBezTo>
                    <a:pt x="2939" y="6731"/>
                    <a:pt x="2928" y="6740"/>
                    <a:pt x="2924" y="6740"/>
                  </a:cubicBezTo>
                  <a:cubicBezTo>
                    <a:pt x="2924" y="6740"/>
                    <a:pt x="2924" y="6740"/>
                    <a:pt x="2924" y="6740"/>
                  </a:cubicBezTo>
                  <a:lnTo>
                    <a:pt x="2924" y="6740"/>
                  </a:lnTo>
                  <a:cubicBezTo>
                    <a:pt x="2917" y="6748"/>
                    <a:pt x="2907" y="6751"/>
                    <a:pt x="2898" y="6755"/>
                  </a:cubicBezTo>
                  <a:cubicBezTo>
                    <a:pt x="2901" y="6751"/>
                    <a:pt x="2905" y="6747"/>
                    <a:pt x="2908" y="6743"/>
                  </a:cubicBezTo>
                  <a:lnTo>
                    <a:pt x="2908" y="6743"/>
                  </a:lnTo>
                  <a:cubicBezTo>
                    <a:pt x="2898" y="6751"/>
                    <a:pt x="2879" y="6769"/>
                    <a:pt x="2861" y="6777"/>
                  </a:cubicBezTo>
                  <a:cubicBezTo>
                    <a:pt x="2849" y="6781"/>
                    <a:pt x="2842" y="6784"/>
                    <a:pt x="2845" y="6784"/>
                  </a:cubicBezTo>
                  <a:cubicBezTo>
                    <a:pt x="2847" y="6784"/>
                    <a:pt x="2853" y="6783"/>
                    <a:pt x="2864" y="6780"/>
                  </a:cubicBezTo>
                  <a:lnTo>
                    <a:pt x="2864" y="6780"/>
                  </a:lnTo>
                  <a:cubicBezTo>
                    <a:pt x="2863" y="6782"/>
                    <a:pt x="2863" y="6783"/>
                    <a:pt x="2864" y="6783"/>
                  </a:cubicBezTo>
                  <a:cubicBezTo>
                    <a:pt x="2868" y="6783"/>
                    <a:pt x="2891" y="6768"/>
                    <a:pt x="2895" y="6768"/>
                  </a:cubicBezTo>
                  <a:cubicBezTo>
                    <a:pt x="2896" y="6768"/>
                    <a:pt x="2896" y="6770"/>
                    <a:pt x="2892" y="6774"/>
                  </a:cubicBezTo>
                  <a:lnTo>
                    <a:pt x="2892" y="6774"/>
                  </a:lnTo>
                  <a:cubicBezTo>
                    <a:pt x="2910" y="6757"/>
                    <a:pt x="2933" y="6753"/>
                    <a:pt x="2952" y="6740"/>
                  </a:cubicBezTo>
                  <a:cubicBezTo>
                    <a:pt x="2961" y="6740"/>
                    <a:pt x="2954" y="6750"/>
                    <a:pt x="2957" y="6750"/>
                  </a:cubicBezTo>
                  <a:cubicBezTo>
                    <a:pt x="2958" y="6750"/>
                    <a:pt x="2960" y="6749"/>
                    <a:pt x="2964" y="6747"/>
                  </a:cubicBezTo>
                  <a:cubicBezTo>
                    <a:pt x="2981" y="6737"/>
                    <a:pt x="2992" y="6733"/>
                    <a:pt x="2999" y="6733"/>
                  </a:cubicBezTo>
                  <a:cubicBezTo>
                    <a:pt x="3027" y="6733"/>
                    <a:pt x="2982" y="6799"/>
                    <a:pt x="2982" y="6846"/>
                  </a:cubicBezTo>
                  <a:cubicBezTo>
                    <a:pt x="2985" y="6846"/>
                    <a:pt x="2988" y="6854"/>
                    <a:pt x="2984" y="6859"/>
                  </a:cubicBezTo>
                  <a:lnTo>
                    <a:pt x="2984" y="6859"/>
                  </a:lnTo>
                  <a:cubicBezTo>
                    <a:pt x="2984" y="6859"/>
                    <a:pt x="2984" y="6859"/>
                    <a:pt x="2984" y="6859"/>
                  </a:cubicBezTo>
                  <a:cubicBezTo>
                    <a:pt x="2986" y="6859"/>
                    <a:pt x="2986" y="6862"/>
                    <a:pt x="2986" y="6865"/>
                  </a:cubicBezTo>
                  <a:cubicBezTo>
                    <a:pt x="2986" y="6879"/>
                    <a:pt x="2996" y="6901"/>
                    <a:pt x="2993" y="6927"/>
                  </a:cubicBezTo>
                  <a:cubicBezTo>
                    <a:pt x="3030" y="6905"/>
                    <a:pt x="3099" y="6861"/>
                    <a:pt x="3121" y="6861"/>
                  </a:cubicBezTo>
                  <a:cubicBezTo>
                    <a:pt x="3124" y="6859"/>
                    <a:pt x="3126" y="6858"/>
                    <a:pt x="3127" y="6858"/>
                  </a:cubicBezTo>
                  <a:cubicBezTo>
                    <a:pt x="3129" y="6858"/>
                    <a:pt x="3125" y="6865"/>
                    <a:pt x="3125" y="6868"/>
                  </a:cubicBezTo>
                  <a:cubicBezTo>
                    <a:pt x="3121" y="6883"/>
                    <a:pt x="3089" y="6912"/>
                    <a:pt x="3081" y="6934"/>
                  </a:cubicBezTo>
                  <a:cubicBezTo>
                    <a:pt x="3111" y="6938"/>
                    <a:pt x="3070" y="6989"/>
                    <a:pt x="3067" y="7022"/>
                  </a:cubicBezTo>
                  <a:cubicBezTo>
                    <a:pt x="3084" y="7033"/>
                    <a:pt x="3045" y="7088"/>
                    <a:pt x="3040" y="7114"/>
                  </a:cubicBezTo>
                  <a:cubicBezTo>
                    <a:pt x="3451" y="6799"/>
                    <a:pt x="3818" y="6369"/>
                    <a:pt x="4203" y="6003"/>
                  </a:cubicBezTo>
                  <a:lnTo>
                    <a:pt x="4199" y="6003"/>
                  </a:lnTo>
                  <a:cubicBezTo>
                    <a:pt x="4202" y="6000"/>
                    <a:pt x="4204" y="5997"/>
                    <a:pt x="4207" y="5995"/>
                  </a:cubicBezTo>
                  <a:lnTo>
                    <a:pt x="4207" y="5995"/>
                  </a:lnTo>
                  <a:cubicBezTo>
                    <a:pt x="4206" y="5995"/>
                    <a:pt x="4206" y="5995"/>
                    <a:pt x="4206" y="5995"/>
                  </a:cubicBezTo>
                  <a:cubicBezTo>
                    <a:pt x="4218" y="5984"/>
                    <a:pt x="4233" y="5973"/>
                    <a:pt x="4240" y="5962"/>
                  </a:cubicBezTo>
                  <a:lnTo>
                    <a:pt x="4240" y="5962"/>
                  </a:lnTo>
                  <a:cubicBezTo>
                    <a:pt x="4240" y="5966"/>
                    <a:pt x="4236" y="5966"/>
                    <a:pt x="4236" y="5969"/>
                  </a:cubicBezTo>
                  <a:cubicBezTo>
                    <a:pt x="4245" y="5960"/>
                    <a:pt x="4283" y="5919"/>
                    <a:pt x="4283" y="5919"/>
                  </a:cubicBezTo>
                  <a:lnTo>
                    <a:pt x="4283" y="5919"/>
                  </a:lnTo>
                  <a:cubicBezTo>
                    <a:pt x="4283" y="5919"/>
                    <a:pt x="4283" y="5919"/>
                    <a:pt x="4283" y="5919"/>
                  </a:cubicBezTo>
                  <a:lnTo>
                    <a:pt x="4283" y="5919"/>
                  </a:lnTo>
                  <a:cubicBezTo>
                    <a:pt x="4293" y="5909"/>
                    <a:pt x="4303" y="5903"/>
                    <a:pt x="4313" y="5893"/>
                  </a:cubicBezTo>
                  <a:lnTo>
                    <a:pt x="4313" y="5893"/>
                  </a:lnTo>
                  <a:cubicBezTo>
                    <a:pt x="4302" y="5900"/>
                    <a:pt x="4299" y="5907"/>
                    <a:pt x="4291" y="5911"/>
                  </a:cubicBezTo>
                  <a:cubicBezTo>
                    <a:pt x="4419" y="5768"/>
                    <a:pt x="4558" y="5636"/>
                    <a:pt x="4690" y="5493"/>
                  </a:cubicBezTo>
                  <a:lnTo>
                    <a:pt x="4690" y="5493"/>
                  </a:lnTo>
                  <a:cubicBezTo>
                    <a:pt x="4702" y="6912"/>
                    <a:pt x="4687" y="8324"/>
                    <a:pt x="4698" y="9739"/>
                  </a:cubicBezTo>
                  <a:cubicBezTo>
                    <a:pt x="4700" y="9736"/>
                    <a:pt x="4702" y="9734"/>
                    <a:pt x="4703" y="9734"/>
                  </a:cubicBezTo>
                  <a:cubicBezTo>
                    <a:pt x="4712" y="9734"/>
                    <a:pt x="4710" y="9784"/>
                    <a:pt x="4717" y="9791"/>
                  </a:cubicBezTo>
                  <a:cubicBezTo>
                    <a:pt x="4718" y="9785"/>
                    <a:pt x="4720" y="9782"/>
                    <a:pt x="4721" y="9782"/>
                  </a:cubicBezTo>
                  <a:cubicBezTo>
                    <a:pt x="4723" y="9782"/>
                    <a:pt x="4725" y="9787"/>
                    <a:pt x="4727" y="9794"/>
                  </a:cubicBezTo>
                  <a:cubicBezTo>
                    <a:pt x="4727" y="9791"/>
                    <a:pt x="4727" y="9787"/>
                    <a:pt x="4731" y="9783"/>
                  </a:cubicBezTo>
                  <a:cubicBezTo>
                    <a:pt x="4731" y="9790"/>
                    <a:pt x="4732" y="9793"/>
                    <a:pt x="4733" y="9793"/>
                  </a:cubicBezTo>
                  <a:cubicBezTo>
                    <a:pt x="4741" y="9793"/>
                    <a:pt x="4767" y="9710"/>
                    <a:pt x="4783" y="9691"/>
                  </a:cubicBezTo>
                  <a:lnTo>
                    <a:pt x="4783" y="9710"/>
                  </a:lnTo>
                  <a:cubicBezTo>
                    <a:pt x="4786" y="9662"/>
                    <a:pt x="4800" y="9677"/>
                    <a:pt x="4812" y="9662"/>
                  </a:cubicBezTo>
                  <a:cubicBezTo>
                    <a:pt x="4817" y="9648"/>
                    <a:pt x="4821" y="9614"/>
                    <a:pt x="4826" y="9614"/>
                  </a:cubicBezTo>
                  <a:cubicBezTo>
                    <a:pt x="4827" y="9614"/>
                    <a:pt x="4829" y="9617"/>
                    <a:pt x="4830" y="9622"/>
                  </a:cubicBezTo>
                  <a:cubicBezTo>
                    <a:pt x="4834" y="9609"/>
                    <a:pt x="4836" y="9602"/>
                    <a:pt x="4839" y="9602"/>
                  </a:cubicBezTo>
                  <a:cubicBezTo>
                    <a:pt x="4842" y="9602"/>
                    <a:pt x="4845" y="9610"/>
                    <a:pt x="4849" y="9629"/>
                  </a:cubicBezTo>
                  <a:lnTo>
                    <a:pt x="4849" y="9615"/>
                  </a:lnTo>
                  <a:cubicBezTo>
                    <a:pt x="4852" y="9645"/>
                    <a:pt x="4874" y="9713"/>
                    <a:pt x="4891" y="9713"/>
                  </a:cubicBezTo>
                  <a:cubicBezTo>
                    <a:pt x="4894" y="9713"/>
                    <a:pt x="4897" y="9710"/>
                    <a:pt x="4900" y="9703"/>
                  </a:cubicBezTo>
                  <a:lnTo>
                    <a:pt x="4900" y="9717"/>
                  </a:lnTo>
                  <a:cubicBezTo>
                    <a:pt x="4902" y="9707"/>
                    <a:pt x="4905" y="9703"/>
                    <a:pt x="4908" y="9703"/>
                  </a:cubicBezTo>
                  <a:cubicBezTo>
                    <a:pt x="4912" y="9703"/>
                    <a:pt x="4916" y="9714"/>
                    <a:pt x="4918" y="9732"/>
                  </a:cubicBezTo>
                  <a:cubicBezTo>
                    <a:pt x="4918" y="9703"/>
                    <a:pt x="4921" y="9691"/>
                    <a:pt x="4924" y="9691"/>
                  </a:cubicBezTo>
                  <a:cubicBezTo>
                    <a:pt x="4928" y="9691"/>
                    <a:pt x="4932" y="9710"/>
                    <a:pt x="4932" y="9739"/>
                  </a:cubicBezTo>
                  <a:cubicBezTo>
                    <a:pt x="4937" y="9728"/>
                    <a:pt x="4937" y="9728"/>
                    <a:pt x="4937" y="9721"/>
                  </a:cubicBezTo>
                  <a:cubicBezTo>
                    <a:pt x="4937" y="9725"/>
                    <a:pt x="4937" y="9726"/>
                    <a:pt x="4937" y="9726"/>
                  </a:cubicBezTo>
                  <a:cubicBezTo>
                    <a:pt x="4938" y="9726"/>
                    <a:pt x="4939" y="9719"/>
                    <a:pt x="4940" y="9719"/>
                  </a:cubicBezTo>
                  <a:cubicBezTo>
                    <a:pt x="4940" y="9719"/>
                    <a:pt x="4940" y="9720"/>
                    <a:pt x="4940" y="9721"/>
                  </a:cubicBezTo>
                  <a:cubicBezTo>
                    <a:pt x="4942" y="9716"/>
                    <a:pt x="4944" y="9713"/>
                    <a:pt x="4945" y="9713"/>
                  </a:cubicBezTo>
                  <a:cubicBezTo>
                    <a:pt x="4950" y="9713"/>
                    <a:pt x="4951" y="9756"/>
                    <a:pt x="4953" y="9756"/>
                  </a:cubicBezTo>
                  <a:cubicBezTo>
                    <a:pt x="4954" y="9756"/>
                    <a:pt x="4954" y="9756"/>
                    <a:pt x="4954" y="9754"/>
                  </a:cubicBezTo>
                  <a:cubicBezTo>
                    <a:pt x="4954" y="9757"/>
                    <a:pt x="4954" y="9758"/>
                    <a:pt x="4954" y="9758"/>
                  </a:cubicBezTo>
                  <a:cubicBezTo>
                    <a:pt x="4955" y="9758"/>
                    <a:pt x="4955" y="9750"/>
                    <a:pt x="4958" y="9750"/>
                  </a:cubicBezTo>
                  <a:cubicBezTo>
                    <a:pt x="4958" y="9750"/>
                    <a:pt x="4958" y="9750"/>
                    <a:pt x="4959" y="9750"/>
                  </a:cubicBezTo>
                  <a:cubicBezTo>
                    <a:pt x="4966" y="9772"/>
                    <a:pt x="4966" y="9757"/>
                    <a:pt x="4966" y="9783"/>
                  </a:cubicBezTo>
                  <a:cubicBezTo>
                    <a:pt x="4970" y="9749"/>
                    <a:pt x="4982" y="9720"/>
                    <a:pt x="4990" y="9720"/>
                  </a:cubicBezTo>
                  <a:cubicBezTo>
                    <a:pt x="4996" y="9720"/>
                    <a:pt x="4999" y="9731"/>
                    <a:pt x="4999" y="9758"/>
                  </a:cubicBezTo>
                  <a:lnTo>
                    <a:pt x="4999" y="9758"/>
                  </a:lnTo>
                  <a:cubicBezTo>
                    <a:pt x="5000" y="9744"/>
                    <a:pt x="5003" y="9736"/>
                    <a:pt x="5006" y="9736"/>
                  </a:cubicBezTo>
                  <a:cubicBezTo>
                    <a:pt x="5009" y="9736"/>
                    <a:pt x="5012" y="9747"/>
                    <a:pt x="5010" y="9772"/>
                  </a:cubicBezTo>
                  <a:cubicBezTo>
                    <a:pt x="5012" y="9751"/>
                    <a:pt x="5023" y="9706"/>
                    <a:pt x="5030" y="9706"/>
                  </a:cubicBezTo>
                  <a:cubicBezTo>
                    <a:pt x="5032" y="9706"/>
                    <a:pt x="5034" y="9712"/>
                    <a:pt x="5035" y="9728"/>
                  </a:cubicBezTo>
                  <a:cubicBezTo>
                    <a:pt x="5035" y="9677"/>
                    <a:pt x="5049" y="9643"/>
                    <a:pt x="5062" y="9643"/>
                  </a:cubicBezTo>
                  <a:cubicBezTo>
                    <a:pt x="5071" y="9643"/>
                    <a:pt x="5080" y="9661"/>
                    <a:pt x="5083" y="9703"/>
                  </a:cubicBezTo>
                  <a:cubicBezTo>
                    <a:pt x="5084" y="9693"/>
                    <a:pt x="5085" y="9689"/>
                    <a:pt x="5086" y="9689"/>
                  </a:cubicBezTo>
                  <a:cubicBezTo>
                    <a:pt x="5091" y="9689"/>
                    <a:pt x="5099" y="9737"/>
                    <a:pt x="5101" y="9754"/>
                  </a:cubicBezTo>
                  <a:cubicBezTo>
                    <a:pt x="5103" y="9703"/>
                    <a:pt x="5107" y="9688"/>
                    <a:pt x="5110" y="9688"/>
                  </a:cubicBezTo>
                  <a:cubicBezTo>
                    <a:pt x="5115" y="9688"/>
                    <a:pt x="5121" y="9731"/>
                    <a:pt x="5123" y="9731"/>
                  </a:cubicBezTo>
                  <a:cubicBezTo>
                    <a:pt x="5124" y="9731"/>
                    <a:pt x="5124" y="9724"/>
                    <a:pt x="5123" y="9703"/>
                  </a:cubicBezTo>
                  <a:cubicBezTo>
                    <a:pt x="5123" y="9678"/>
                    <a:pt x="5135" y="9616"/>
                    <a:pt x="5143" y="9616"/>
                  </a:cubicBezTo>
                  <a:cubicBezTo>
                    <a:pt x="5146" y="9616"/>
                    <a:pt x="5148" y="9624"/>
                    <a:pt x="5149" y="9644"/>
                  </a:cubicBezTo>
                  <a:cubicBezTo>
                    <a:pt x="5226" y="8397"/>
                    <a:pt x="5160" y="6839"/>
                    <a:pt x="5179" y="5482"/>
                  </a:cubicBezTo>
                  <a:lnTo>
                    <a:pt x="5179" y="5482"/>
                  </a:lnTo>
                  <a:cubicBezTo>
                    <a:pt x="5717" y="6014"/>
                    <a:pt x="6242" y="6557"/>
                    <a:pt x="6785" y="7081"/>
                  </a:cubicBezTo>
                  <a:cubicBezTo>
                    <a:pt x="6785" y="7077"/>
                    <a:pt x="6786" y="7075"/>
                    <a:pt x="6789" y="7075"/>
                  </a:cubicBezTo>
                  <a:cubicBezTo>
                    <a:pt x="6796" y="7075"/>
                    <a:pt x="6812" y="7092"/>
                    <a:pt x="6817" y="7092"/>
                  </a:cubicBezTo>
                  <a:cubicBezTo>
                    <a:pt x="6817" y="7086"/>
                    <a:pt x="6819" y="7083"/>
                    <a:pt x="6823" y="7083"/>
                  </a:cubicBezTo>
                  <a:cubicBezTo>
                    <a:pt x="6825" y="7083"/>
                    <a:pt x="6827" y="7084"/>
                    <a:pt x="6829" y="7085"/>
                  </a:cubicBezTo>
                  <a:cubicBezTo>
                    <a:pt x="6829" y="7085"/>
                    <a:pt x="6829" y="7083"/>
                    <a:pt x="6828" y="7082"/>
                  </a:cubicBezTo>
                  <a:lnTo>
                    <a:pt x="6828" y="7082"/>
                  </a:lnTo>
                  <a:cubicBezTo>
                    <a:pt x="6828" y="7082"/>
                    <a:pt x="6828" y="7082"/>
                    <a:pt x="6828" y="7082"/>
                  </a:cubicBezTo>
                  <a:cubicBezTo>
                    <a:pt x="6840" y="7082"/>
                    <a:pt x="6821" y="7024"/>
                    <a:pt x="6824" y="7004"/>
                  </a:cubicBezTo>
                  <a:lnTo>
                    <a:pt x="6824" y="7004"/>
                  </a:lnTo>
                  <a:cubicBezTo>
                    <a:pt x="6829" y="7007"/>
                    <a:pt x="6829" y="7007"/>
                    <a:pt x="6832" y="7011"/>
                  </a:cubicBezTo>
                  <a:cubicBezTo>
                    <a:pt x="6814" y="6989"/>
                    <a:pt x="6832" y="6985"/>
                    <a:pt x="6836" y="6971"/>
                  </a:cubicBezTo>
                  <a:cubicBezTo>
                    <a:pt x="6827" y="6947"/>
                    <a:pt x="6818" y="6926"/>
                    <a:pt x="6830" y="6926"/>
                  </a:cubicBezTo>
                  <a:cubicBezTo>
                    <a:pt x="6833" y="6926"/>
                    <a:pt x="6837" y="6927"/>
                    <a:pt x="6843" y="6931"/>
                  </a:cubicBezTo>
                  <a:cubicBezTo>
                    <a:pt x="6843" y="6927"/>
                    <a:pt x="6843" y="6927"/>
                    <a:pt x="6839" y="6923"/>
                  </a:cubicBezTo>
                  <a:lnTo>
                    <a:pt x="6839" y="6923"/>
                  </a:lnTo>
                  <a:cubicBezTo>
                    <a:pt x="6852" y="6931"/>
                    <a:pt x="6876" y="6940"/>
                    <a:pt x="6893" y="6940"/>
                  </a:cubicBezTo>
                  <a:cubicBezTo>
                    <a:pt x="6905" y="6940"/>
                    <a:pt x="6914" y="6936"/>
                    <a:pt x="6913" y="6924"/>
                  </a:cubicBezTo>
                  <a:lnTo>
                    <a:pt x="6913" y="6924"/>
                  </a:lnTo>
                  <a:cubicBezTo>
                    <a:pt x="6913" y="6927"/>
                    <a:pt x="6917" y="6927"/>
                    <a:pt x="6920" y="6931"/>
                  </a:cubicBezTo>
                  <a:cubicBezTo>
                    <a:pt x="6916" y="6922"/>
                    <a:pt x="6918" y="6918"/>
                    <a:pt x="6923" y="6918"/>
                  </a:cubicBezTo>
                  <a:cubicBezTo>
                    <a:pt x="6927" y="6918"/>
                    <a:pt x="6933" y="6920"/>
                    <a:pt x="6939" y="6923"/>
                  </a:cubicBezTo>
                  <a:cubicBezTo>
                    <a:pt x="6924" y="6908"/>
                    <a:pt x="6922" y="6901"/>
                    <a:pt x="6928" y="6901"/>
                  </a:cubicBezTo>
                  <a:cubicBezTo>
                    <a:pt x="6932" y="6901"/>
                    <a:pt x="6942" y="6906"/>
                    <a:pt x="6953" y="6916"/>
                  </a:cubicBezTo>
                  <a:lnTo>
                    <a:pt x="6946" y="6909"/>
                  </a:lnTo>
                  <a:lnTo>
                    <a:pt x="6946" y="6909"/>
                  </a:lnTo>
                  <a:cubicBezTo>
                    <a:pt x="6947" y="6909"/>
                    <a:pt x="6948" y="6909"/>
                    <a:pt x="6948" y="6909"/>
                  </a:cubicBezTo>
                  <a:cubicBezTo>
                    <a:pt x="6951" y="6909"/>
                    <a:pt x="6946" y="6901"/>
                    <a:pt x="6949" y="6901"/>
                  </a:cubicBezTo>
                  <a:cubicBezTo>
                    <a:pt x="6947" y="6898"/>
                    <a:pt x="6947" y="6897"/>
                    <a:pt x="6948" y="6897"/>
                  </a:cubicBezTo>
                  <a:cubicBezTo>
                    <a:pt x="6952" y="6897"/>
                    <a:pt x="6971" y="6910"/>
                    <a:pt x="6972" y="6910"/>
                  </a:cubicBezTo>
                  <a:cubicBezTo>
                    <a:pt x="6972" y="6910"/>
                    <a:pt x="6972" y="6909"/>
                    <a:pt x="6971" y="6909"/>
                  </a:cubicBezTo>
                  <a:lnTo>
                    <a:pt x="6971" y="6909"/>
                  </a:lnTo>
                  <a:cubicBezTo>
                    <a:pt x="6973" y="6909"/>
                    <a:pt x="6974" y="6909"/>
                    <a:pt x="6974" y="6909"/>
                  </a:cubicBezTo>
                  <a:cubicBezTo>
                    <a:pt x="6976" y="6909"/>
                    <a:pt x="6972" y="6904"/>
                    <a:pt x="6975" y="6901"/>
                  </a:cubicBezTo>
                  <a:lnTo>
                    <a:pt x="6975" y="6901"/>
                  </a:lnTo>
                  <a:cubicBezTo>
                    <a:pt x="6986" y="6909"/>
                    <a:pt x="6983" y="6901"/>
                    <a:pt x="6993" y="6912"/>
                  </a:cubicBezTo>
                  <a:cubicBezTo>
                    <a:pt x="6980" y="6894"/>
                    <a:pt x="6977" y="6867"/>
                    <a:pt x="6987" y="6867"/>
                  </a:cubicBezTo>
                  <a:cubicBezTo>
                    <a:pt x="6992" y="6867"/>
                    <a:pt x="6999" y="6871"/>
                    <a:pt x="7008" y="6883"/>
                  </a:cubicBezTo>
                  <a:cubicBezTo>
                    <a:pt x="6999" y="6872"/>
                    <a:pt x="6998" y="6863"/>
                    <a:pt x="7003" y="6863"/>
                  </a:cubicBezTo>
                  <a:cubicBezTo>
                    <a:pt x="7006" y="6863"/>
                    <a:pt x="7012" y="6867"/>
                    <a:pt x="7019" y="6875"/>
                  </a:cubicBezTo>
                  <a:cubicBezTo>
                    <a:pt x="7010" y="6864"/>
                    <a:pt x="6996" y="6834"/>
                    <a:pt x="7006" y="6834"/>
                  </a:cubicBezTo>
                  <a:cubicBezTo>
                    <a:pt x="7008" y="6834"/>
                    <a:pt x="7011" y="6836"/>
                    <a:pt x="7015" y="6839"/>
                  </a:cubicBezTo>
                  <a:cubicBezTo>
                    <a:pt x="6989" y="6810"/>
                    <a:pt x="6993" y="6780"/>
                    <a:pt x="7012" y="6780"/>
                  </a:cubicBezTo>
                  <a:cubicBezTo>
                    <a:pt x="7020" y="6780"/>
                    <a:pt x="7030" y="6785"/>
                    <a:pt x="7041" y="6795"/>
                  </a:cubicBezTo>
                  <a:cubicBezTo>
                    <a:pt x="7037" y="6789"/>
                    <a:pt x="7037" y="6787"/>
                    <a:pt x="7040" y="6787"/>
                  </a:cubicBezTo>
                  <a:cubicBezTo>
                    <a:pt x="7047" y="6787"/>
                    <a:pt x="7066" y="6798"/>
                    <a:pt x="7074" y="6806"/>
                  </a:cubicBezTo>
                  <a:cubicBezTo>
                    <a:pt x="7056" y="6783"/>
                    <a:pt x="7052" y="6771"/>
                    <a:pt x="7060" y="6771"/>
                  </a:cubicBezTo>
                  <a:cubicBezTo>
                    <a:pt x="7065" y="6771"/>
                    <a:pt x="7075" y="6775"/>
                    <a:pt x="7088" y="6783"/>
                  </a:cubicBezTo>
                  <a:lnTo>
                    <a:pt x="7088" y="6783"/>
                  </a:lnTo>
                  <a:cubicBezTo>
                    <a:pt x="7066" y="6770"/>
                    <a:pt x="7035" y="6718"/>
                    <a:pt x="7049" y="6718"/>
                  </a:cubicBezTo>
                  <a:cubicBezTo>
                    <a:pt x="7052" y="6718"/>
                    <a:pt x="7056" y="6720"/>
                    <a:pt x="7063" y="6725"/>
                  </a:cubicBezTo>
                  <a:cubicBezTo>
                    <a:pt x="6667" y="6215"/>
                    <a:pt x="6018" y="5661"/>
                    <a:pt x="5526" y="5145"/>
                  </a:cubicBezTo>
                  <a:cubicBezTo>
                    <a:pt x="5560" y="5145"/>
                    <a:pt x="5582" y="5140"/>
                    <a:pt x="5611" y="5140"/>
                  </a:cubicBezTo>
                  <a:lnTo>
                    <a:pt x="5592" y="5140"/>
                  </a:lnTo>
                  <a:cubicBezTo>
                    <a:pt x="6264" y="5126"/>
                    <a:pt x="6946" y="5130"/>
                    <a:pt x="7617" y="5123"/>
                  </a:cubicBezTo>
                  <a:cubicBezTo>
                    <a:pt x="7571" y="5120"/>
                    <a:pt x="7528" y="5119"/>
                    <a:pt x="7485" y="5119"/>
                  </a:cubicBezTo>
                  <a:cubicBezTo>
                    <a:pt x="7443" y="5119"/>
                    <a:pt x="7400" y="5120"/>
                    <a:pt x="7357" y="5120"/>
                  </a:cubicBezTo>
                  <a:cubicBezTo>
                    <a:pt x="7328" y="5120"/>
                    <a:pt x="7299" y="5120"/>
                    <a:pt x="7269" y="5118"/>
                  </a:cubicBezTo>
                  <a:cubicBezTo>
                    <a:pt x="7434" y="5114"/>
                    <a:pt x="7600" y="5112"/>
                    <a:pt x="7767" y="5112"/>
                  </a:cubicBezTo>
                  <a:cubicBezTo>
                    <a:pt x="7981" y="5112"/>
                    <a:pt x="8195" y="5115"/>
                    <a:pt x="8410" y="5115"/>
                  </a:cubicBezTo>
                  <a:cubicBezTo>
                    <a:pt x="8644" y="5115"/>
                    <a:pt x="8878" y="5112"/>
                    <a:pt x="9109" y="5101"/>
                  </a:cubicBezTo>
                  <a:cubicBezTo>
                    <a:pt x="9197" y="5086"/>
                    <a:pt x="9329" y="5089"/>
                    <a:pt x="9395" y="5060"/>
                  </a:cubicBezTo>
                  <a:cubicBezTo>
                    <a:pt x="9392" y="5057"/>
                    <a:pt x="9403" y="5052"/>
                    <a:pt x="9417" y="5049"/>
                  </a:cubicBezTo>
                  <a:cubicBezTo>
                    <a:pt x="9395" y="5045"/>
                    <a:pt x="9410" y="5023"/>
                    <a:pt x="9363" y="5023"/>
                  </a:cubicBezTo>
                  <a:lnTo>
                    <a:pt x="9366" y="5020"/>
                  </a:lnTo>
                  <a:cubicBezTo>
                    <a:pt x="9355" y="5020"/>
                    <a:pt x="9341" y="5020"/>
                    <a:pt x="9337" y="5016"/>
                  </a:cubicBezTo>
                  <a:cubicBezTo>
                    <a:pt x="9206" y="5014"/>
                    <a:pt x="9295" y="5001"/>
                    <a:pt x="9387" y="5001"/>
                  </a:cubicBezTo>
                  <a:cubicBezTo>
                    <a:pt x="9431" y="5001"/>
                    <a:pt x="9477" y="5004"/>
                    <a:pt x="9498" y="5013"/>
                  </a:cubicBezTo>
                  <a:cubicBezTo>
                    <a:pt x="9465" y="5013"/>
                    <a:pt x="9520" y="5013"/>
                    <a:pt x="9520" y="5016"/>
                  </a:cubicBezTo>
                  <a:lnTo>
                    <a:pt x="9509" y="5016"/>
                  </a:lnTo>
                  <a:cubicBezTo>
                    <a:pt x="9528" y="5016"/>
                    <a:pt x="9544" y="5022"/>
                    <a:pt x="9561" y="5025"/>
                  </a:cubicBezTo>
                  <a:lnTo>
                    <a:pt x="9561" y="5025"/>
                  </a:lnTo>
                  <a:cubicBezTo>
                    <a:pt x="9558" y="5025"/>
                    <a:pt x="9556" y="5025"/>
                    <a:pt x="9553" y="5025"/>
                  </a:cubicBezTo>
                  <a:lnTo>
                    <a:pt x="9553" y="5025"/>
                  </a:lnTo>
                  <a:cubicBezTo>
                    <a:pt x="9558" y="5026"/>
                    <a:pt x="9562" y="5027"/>
                    <a:pt x="9568" y="5027"/>
                  </a:cubicBezTo>
                  <a:cubicBezTo>
                    <a:pt x="9565" y="5027"/>
                    <a:pt x="9563" y="5026"/>
                    <a:pt x="9561" y="5025"/>
                  </a:cubicBezTo>
                  <a:lnTo>
                    <a:pt x="9561" y="5025"/>
                  </a:lnTo>
                  <a:cubicBezTo>
                    <a:pt x="9584" y="5027"/>
                    <a:pt x="9614" y="5029"/>
                    <a:pt x="9634" y="5035"/>
                  </a:cubicBezTo>
                  <a:cubicBezTo>
                    <a:pt x="9646" y="5038"/>
                    <a:pt x="9661" y="5041"/>
                    <a:pt x="9665" y="5041"/>
                  </a:cubicBezTo>
                  <a:cubicBezTo>
                    <a:pt x="9670" y="5041"/>
                    <a:pt x="9664" y="5038"/>
                    <a:pt x="9634" y="5030"/>
                  </a:cubicBezTo>
                  <a:cubicBezTo>
                    <a:pt x="9676" y="5027"/>
                    <a:pt x="9533" y="5017"/>
                    <a:pt x="9601" y="5013"/>
                  </a:cubicBezTo>
                  <a:lnTo>
                    <a:pt x="9601" y="5013"/>
                  </a:lnTo>
                  <a:cubicBezTo>
                    <a:pt x="9600" y="5013"/>
                    <a:pt x="9598" y="5013"/>
                    <a:pt x="9597" y="5013"/>
                  </a:cubicBezTo>
                  <a:cubicBezTo>
                    <a:pt x="9556" y="5013"/>
                    <a:pt x="9519" y="5001"/>
                    <a:pt x="9480" y="4998"/>
                  </a:cubicBezTo>
                  <a:cubicBezTo>
                    <a:pt x="9465" y="4991"/>
                    <a:pt x="9513" y="4986"/>
                    <a:pt x="9480" y="4983"/>
                  </a:cubicBezTo>
                  <a:cubicBezTo>
                    <a:pt x="9311" y="4954"/>
                    <a:pt x="9509" y="4942"/>
                    <a:pt x="9579" y="4903"/>
                  </a:cubicBezTo>
                  <a:cubicBezTo>
                    <a:pt x="9568" y="4898"/>
                    <a:pt x="9583" y="4888"/>
                    <a:pt x="9593" y="4888"/>
                  </a:cubicBezTo>
                  <a:cubicBezTo>
                    <a:pt x="9612" y="4873"/>
                    <a:pt x="9627" y="4854"/>
                    <a:pt x="9659" y="4837"/>
                  </a:cubicBezTo>
                  <a:cubicBezTo>
                    <a:pt x="9586" y="4825"/>
                    <a:pt x="9447" y="4807"/>
                    <a:pt x="9429" y="4793"/>
                  </a:cubicBezTo>
                  <a:cubicBezTo>
                    <a:pt x="9407" y="4788"/>
                    <a:pt x="9421" y="4788"/>
                    <a:pt x="9429" y="4785"/>
                  </a:cubicBezTo>
                  <a:cubicBezTo>
                    <a:pt x="9458" y="4774"/>
                    <a:pt x="9527" y="4778"/>
                    <a:pt x="9561" y="4766"/>
                  </a:cubicBezTo>
                  <a:cubicBezTo>
                    <a:pt x="9542" y="4737"/>
                    <a:pt x="9649" y="4737"/>
                    <a:pt x="9685" y="4715"/>
                  </a:cubicBezTo>
                  <a:cubicBezTo>
                    <a:pt x="9693" y="4690"/>
                    <a:pt x="9795" y="4686"/>
                    <a:pt x="9828" y="4668"/>
                  </a:cubicBezTo>
                  <a:lnTo>
                    <a:pt x="9810" y="4668"/>
                  </a:lnTo>
                  <a:cubicBezTo>
                    <a:pt x="9409" y="4638"/>
                    <a:pt x="8996" y="4631"/>
                    <a:pt x="8580" y="4631"/>
                  </a:cubicBezTo>
                  <a:cubicBezTo>
                    <a:pt x="8203" y="4631"/>
                    <a:pt x="7823" y="4636"/>
                    <a:pt x="7447" y="4636"/>
                  </a:cubicBezTo>
                  <a:cubicBezTo>
                    <a:pt x="7332" y="4636"/>
                    <a:pt x="7217" y="4636"/>
                    <a:pt x="7103" y="4634"/>
                  </a:cubicBezTo>
                  <a:lnTo>
                    <a:pt x="6890" y="4634"/>
                  </a:lnTo>
                  <a:cubicBezTo>
                    <a:pt x="6428" y="4646"/>
                    <a:pt x="5963" y="4646"/>
                    <a:pt x="5497" y="4656"/>
                  </a:cubicBezTo>
                  <a:cubicBezTo>
                    <a:pt x="6029" y="4114"/>
                    <a:pt x="6575" y="3586"/>
                    <a:pt x="7103" y="3040"/>
                  </a:cubicBezTo>
                  <a:lnTo>
                    <a:pt x="7103" y="3040"/>
                  </a:lnTo>
                  <a:cubicBezTo>
                    <a:pt x="7102" y="3040"/>
                    <a:pt x="7101" y="3040"/>
                    <a:pt x="7100" y="3040"/>
                  </a:cubicBezTo>
                  <a:cubicBezTo>
                    <a:pt x="7089" y="3040"/>
                    <a:pt x="7115" y="3017"/>
                    <a:pt x="7115" y="3006"/>
                  </a:cubicBezTo>
                  <a:lnTo>
                    <a:pt x="7115" y="3006"/>
                  </a:lnTo>
                  <a:cubicBezTo>
                    <a:pt x="7112" y="3007"/>
                    <a:pt x="7110" y="3008"/>
                    <a:pt x="7108" y="3008"/>
                  </a:cubicBezTo>
                  <a:cubicBezTo>
                    <a:pt x="7104" y="3008"/>
                    <a:pt x="7104" y="3004"/>
                    <a:pt x="7107" y="2996"/>
                  </a:cubicBezTo>
                  <a:lnTo>
                    <a:pt x="7107" y="2996"/>
                  </a:lnTo>
                  <a:cubicBezTo>
                    <a:pt x="7103" y="2999"/>
                    <a:pt x="7103" y="2999"/>
                    <a:pt x="7100" y="2999"/>
                  </a:cubicBezTo>
                  <a:cubicBezTo>
                    <a:pt x="7103" y="2994"/>
                    <a:pt x="7100" y="2992"/>
                    <a:pt x="7095" y="2992"/>
                  </a:cubicBezTo>
                  <a:cubicBezTo>
                    <a:pt x="7081" y="2992"/>
                    <a:pt x="7049" y="3003"/>
                    <a:pt x="7032" y="3003"/>
                  </a:cubicBezTo>
                  <a:cubicBezTo>
                    <a:pt x="7030" y="3003"/>
                    <a:pt x="7028" y="3003"/>
                    <a:pt x="7027" y="3003"/>
                  </a:cubicBezTo>
                  <a:cubicBezTo>
                    <a:pt x="7029" y="3001"/>
                    <a:pt x="7029" y="3000"/>
                    <a:pt x="7030" y="2998"/>
                  </a:cubicBezTo>
                  <a:lnTo>
                    <a:pt x="7030" y="2998"/>
                  </a:lnTo>
                  <a:cubicBezTo>
                    <a:pt x="7024" y="3002"/>
                    <a:pt x="7020" y="3003"/>
                    <a:pt x="7016" y="3003"/>
                  </a:cubicBezTo>
                  <a:cubicBezTo>
                    <a:pt x="7006" y="3003"/>
                    <a:pt x="7002" y="2992"/>
                    <a:pt x="6993" y="2992"/>
                  </a:cubicBezTo>
                  <a:cubicBezTo>
                    <a:pt x="6979" y="2998"/>
                    <a:pt x="6964" y="3003"/>
                    <a:pt x="6955" y="3003"/>
                  </a:cubicBezTo>
                  <a:cubicBezTo>
                    <a:pt x="6947" y="3003"/>
                    <a:pt x="6944" y="2998"/>
                    <a:pt x="6953" y="2981"/>
                  </a:cubicBezTo>
                  <a:lnTo>
                    <a:pt x="6953" y="2981"/>
                  </a:lnTo>
                  <a:cubicBezTo>
                    <a:pt x="6949" y="2984"/>
                    <a:pt x="6949" y="2984"/>
                    <a:pt x="6946" y="2989"/>
                  </a:cubicBezTo>
                  <a:cubicBezTo>
                    <a:pt x="6960" y="2968"/>
                    <a:pt x="6970" y="2914"/>
                    <a:pt x="6950" y="2914"/>
                  </a:cubicBezTo>
                  <a:cubicBezTo>
                    <a:pt x="6949" y="2914"/>
                    <a:pt x="6947" y="2914"/>
                    <a:pt x="6946" y="2915"/>
                  </a:cubicBezTo>
                  <a:cubicBezTo>
                    <a:pt x="6949" y="2911"/>
                    <a:pt x="6949" y="2911"/>
                    <a:pt x="6949" y="2908"/>
                  </a:cubicBezTo>
                  <a:lnTo>
                    <a:pt x="6949" y="2908"/>
                  </a:lnTo>
                  <a:cubicBezTo>
                    <a:pt x="6947" y="2908"/>
                    <a:pt x="6945" y="2909"/>
                    <a:pt x="6943" y="2909"/>
                  </a:cubicBezTo>
                  <a:cubicBezTo>
                    <a:pt x="6936" y="2909"/>
                    <a:pt x="6940" y="2902"/>
                    <a:pt x="6946" y="2889"/>
                  </a:cubicBezTo>
                  <a:lnTo>
                    <a:pt x="6946" y="2889"/>
                  </a:lnTo>
                  <a:cubicBezTo>
                    <a:pt x="6937" y="2899"/>
                    <a:pt x="6930" y="2903"/>
                    <a:pt x="6927" y="2903"/>
                  </a:cubicBezTo>
                  <a:cubicBezTo>
                    <a:pt x="6921" y="2903"/>
                    <a:pt x="6925" y="2891"/>
                    <a:pt x="6939" y="2874"/>
                  </a:cubicBezTo>
                  <a:lnTo>
                    <a:pt x="6939" y="2874"/>
                  </a:lnTo>
                  <a:cubicBezTo>
                    <a:pt x="6931" y="2879"/>
                    <a:pt x="6931" y="2879"/>
                    <a:pt x="6927" y="2882"/>
                  </a:cubicBezTo>
                  <a:cubicBezTo>
                    <a:pt x="6930" y="2878"/>
                    <a:pt x="6930" y="2877"/>
                    <a:pt x="6930" y="2877"/>
                  </a:cubicBezTo>
                  <a:lnTo>
                    <a:pt x="6930" y="2877"/>
                  </a:lnTo>
                  <a:cubicBezTo>
                    <a:pt x="6929" y="2877"/>
                    <a:pt x="6926" y="2879"/>
                    <a:pt x="6924" y="2879"/>
                  </a:cubicBezTo>
                  <a:cubicBezTo>
                    <a:pt x="6924" y="2879"/>
                    <a:pt x="6924" y="2879"/>
                    <a:pt x="6924" y="2879"/>
                  </a:cubicBezTo>
                  <a:cubicBezTo>
                    <a:pt x="6922" y="2879"/>
                    <a:pt x="6921" y="2880"/>
                    <a:pt x="6920" y="2880"/>
                  </a:cubicBezTo>
                  <a:cubicBezTo>
                    <a:pt x="6911" y="2880"/>
                    <a:pt x="6936" y="2852"/>
                    <a:pt x="6932" y="2852"/>
                  </a:cubicBezTo>
                  <a:cubicBezTo>
                    <a:pt x="6932" y="2852"/>
                    <a:pt x="6931" y="2852"/>
                    <a:pt x="6931" y="2852"/>
                  </a:cubicBezTo>
                  <a:cubicBezTo>
                    <a:pt x="6932" y="2851"/>
                    <a:pt x="6932" y="2851"/>
                    <a:pt x="6931" y="2851"/>
                  </a:cubicBezTo>
                  <a:cubicBezTo>
                    <a:pt x="6929" y="2851"/>
                    <a:pt x="6924" y="2852"/>
                    <a:pt x="6924" y="2852"/>
                  </a:cubicBezTo>
                  <a:cubicBezTo>
                    <a:pt x="6931" y="2842"/>
                    <a:pt x="6924" y="2845"/>
                    <a:pt x="6931" y="2835"/>
                  </a:cubicBezTo>
                  <a:lnTo>
                    <a:pt x="6931" y="2835"/>
                  </a:lnTo>
                  <a:cubicBezTo>
                    <a:pt x="6922" y="2842"/>
                    <a:pt x="6909" y="2846"/>
                    <a:pt x="6900" y="2846"/>
                  </a:cubicBezTo>
                  <a:cubicBezTo>
                    <a:pt x="6888" y="2846"/>
                    <a:pt x="6882" y="2838"/>
                    <a:pt x="6902" y="2820"/>
                  </a:cubicBezTo>
                  <a:lnTo>
                    <a:pt x="6902" y="2820"/>
                  </a:lnTo>
                  <a:cubicBezTo>
                    <a:pt x="6896" y="2824"/>
                    <a:pt x="6891" y="2827"/>
                    <a:pt x="6888" y="2827"/>
                  </a:cubicBezTo>
                  <a:cubicBezTo>
                    <a:pt x="6882" y="2827"/>
                    <a:pt x="6883" y="2818"/>
                    <a:pt x="6898" y="2805"/>
                  </a:cubicBezTo>
                  <a:lnTo>
                    <a:pt x="6898" y="2805"/>
                  </a:lnTo>
                  <a:cubicBezTo>
                    <a:pt x="6887" y="2814"/>
                    <a:pt x="6868" y="2823"/>
                    <a:pt x="6860" y="2823"/>
                  </a:cubicBezTo>
                  <a:cubicBezTo>
                    <a:pt x="6854" y="2823"/>
                    <a:pt x="6853" y="2819"/>
                    <a:pt x="6861" y="2808"/>
                  </a:cubicBezTo>
                  <a:lnTo>
                    <a:pt x="6861" y="2808"/>
                  </a:lnTo>
                  <a:cubicBezTo>
                    <a:pt x="6846" y="2822"/>
                    <a:pt x="6831" y="2828"/>
                    <a:pt x="6820" y="2828"/>
                  </a:cubicBezTo>
                  <a:cubicBezTo>
                    <a:pt x="6802" y="2828"/>
                    <a:pt x="6794" y="2810"/>
                    <a:pt x="6817" y="2783"/>
                  </a:cubicBezTo>
                  <a:lnTo>
                    <a:pt x="6817" y="2783"/>
                  </a:lnTo>
                  <a:cubicBezTo>
                    <a:pt x="6814" y="2785"/>
                    <a:pt x="6811" y="2787"/>
                    <a:pt x="6810" y="2787"/>
                  </a:cubicBezTo>
                  <a:cubicBezTo>
                    <a:pt x="6803" y="2787"/>
                    <a:pt x="6819" y="2762"/>
                    <a:pt x="6824" y="2750"/>
                  </a:cubicBezTo>
                  <a:lnTo>
                    <a:pt x="6824" y="2750"/>
                  </a:lnTo>
                  <a:cubicBezTo>
                    <a:pt x="6809" y="2764"/>
                    <a:pt x="6798" y="2771"/>
                    <a:pt x="6794" y="2771"/>
                  </a:cubicBezTo>
                  <a:cubicBezTo>
                    <a:pt x="6788" y="2771"/>
                    <a:pt x="6792" y="2760"/>
                    <a:pt x="6806" y="2740"/>
                  </a:cubicBezTo>
                  <a:lnTo>
                    <a:pt x="6806" y="2740"/>
                  </a:lnTo>
                  <a:cubicBezTo>
                    <a:pt x="6795" y="2755"/>
                    <a:pt x="6756" y="2780"/>
                    <a:pt x="6744" y="2780"/>
                  </a:cubicBezTo>
                  <a:cubicBezTo>
                    <a:pt x="6738" y="2780"/>
                    <a:pt x="6738" y="2774"/>
                    <a:pt x="6748" y="2761"/>
                  </a:cubicBezTo>
                  <a:lnTo>
                    <a:pt x="6748" y="2761"/>
                  </a:lnTo>
                  <a:cubicBezTo>
                    <a:pt x="6238" y="3160"/>
                    <a:pt x="5685" y="3806"/>
                    <a:pt x="5164" y="4297"/>
                  </a:cubicBezTo>
                  <a:lnTo>
                    <a:pt x="5164" y="4235"/>
                  </a:lnTo>
                  <a:cubicBezTo>
                    <a:pt x="5149" y="3561"/>
                    <a:pt x="5152" y="2882"/>
                    <a:pt x="5145" y="2211"/>
                  </a:cubicBezTo>
                  <a:cubicBezTo>
                    <a:pt x="5138" y="2329"/>
                    <a:pt x="5145" y="2439"/>
                    <a:pt x="5142" y="2559"/>
                  </a:cubicBezTo>
                  <a:cubicBezTo>
                    <a:pt x="5123" y="1947"/>
                    <a:pt x="5152" y="1327"/>
                    <a:pt x="5123" y="718"/>
                  </a:cubicBezTo>
                  <a:cubicBezTo>
                    <a:pt x="5105" y="630"/>
                    <a:pt x="5113" y="495"/>
                    <a:pt x="5083" y="432"/>
                  </a:cubicBezTo>
                  <a:cubicBezTo>
                    <a:pt x="5079" y="432"/>
                    <a:pt x="5076" y="422"/>
                    <a:pt x="5072" y="407"/>
                  </a:cubicBezTo>
                  <a:cubicBezTo>
                    <a:pt x="5069" y="429"/>
                    <a:pt x="5047" y="415"/>
                    <a:pt x="5042" y="466"/>
                  </a:cubicBezTo>
                  <a:lnTo>
                    <a:pt x="5042" y="462"/>
                  </a:lnTo>
                  <a:cubicBezTo>
                    <a:pt x="5042" y="469"/>
                    <a:pt x="5042" y="488"/>
                    <a:pt x="5039" y="491"/>
                  </a:cubicBezTo>
                  <a:cubicBezTo>
                    <a:pt x="5038" y="537"/>
                    <a:pt x="5036" y="555"/>
                    <a:pt x="5033" y="555"/>
                  </a:cubicBezTo>
                  <a:cubicBezTo>
                    <a:pt x="5026" y="555"/>
                    <a:pt x="5016" y="377"/>
                    <a:pt x="5035" y="330"/>
                  </a:cubicBezTo>
                  <a:cubicBezTo>
                    <a:pt x="5035" y="337"/>
                    <a:pt x="5035" y="340"/>
                    <a:pt x="5035" y="340"/>
                  </a:cubicBezTo>
                  <a:cubicBezTo>
                    <a:pt x="5035" y="340"/>
                    <a:pt x="5036" y="305"/>
                    <a:pt x="5039" y="305"/>
                  </a:cubicBezTo>
                  <a:lnTo>
                    <a:pt x="5039" y="319"/>
                  </a:lnTo>
                  <a:cubicBezTo>
                    <a:pt x="5039" y="293"/>
                    <a:pt x="5047" y="275"/>
                    <a:pt x="5047" y="256"/>
                  </a:cubicBezTo>
                  <a:cubicBezTo>
                    <a:pt x="5047" y="255"/>
                    <a:pt x="5048" y="255"/>
                    <a:pt x="5048" y="255"/>
                  </a:cubicBezTo>
                  <a:lnTo>
                    <a:pt x="5048" y="255"/>
                  </a:lnTo>
                  <a:cubicBezTo>
                    <a:pt x="5049" y="255"/>
                    <a:pt x="5047" y="261"/>
                    <a:pt x="5047" y="261"/>
                  </a:cubicBezTo>
                  <a:lnTo>
                    <a:pt x="5047" y="286"/>
                  </a:lnTo>
                  <a:cubicBezTo>
                    <a:pt x="5050" y="261"/>
                    <a:pt x="5050" y="220"/>
                    <a:pt x="5057" y="190"/>
                  </a:cubicBezTo>
                  <a:cubicBezTo>
                    <a:pt x="5061" y="175"/>
                    <a:pt x="5065" y="159"/>
                    <a:pt x="5064" y="159"/>
                  </a:cubicBezTo>
                  <a:lnTo>
                    <a:pt x="5064" y="159"/>
                  </a:lnTo>
                  <a:cubicBezTo>
                    <a:pt x="5063" y="159"/>
                    <a:pt x="5060" y="168"/>
                    <a:pt x="5054" y="195"/>
                  </a:cubicBezTo>
                  <a:cubicBezTo>
                    <a:pt x="5053" y="188"/>
                    <a:pt x="5053" y="185"/>
                    <a:pt x="5052" y="185"/>
                  </a:cubicBezTo>
                  <a:cubicBezTo>
                    <a:pt x="5049" y="185"/>
                    <a:pt x="5043" y="245"/>
                    <a:pt x="5039" y="245"/>
                  </a:cubicBezTo>
                  <a:cubicBezTo>
                    <a:pt x="5038" y="245"/>
                    <a:pt x="5037" y="240"/>
                    <a:pt x="5036" y="227"/>
                  </a:cubicBezTo>
                  <a:lnTo>
                    <a:pt x="5036" y="227"/>
                  </a:lnTo>
                  <a:cubicBezTo>
                    <a:pt x="5037" y="270"/>
                    <a:pt x="5024" y="307"/>
                    <a:pt x="5020" y="344"/>
                  </a:cubicBezTo>
                  <a:cubicBezTo>
                    <a:pt x="5019" y="346"/>
                    <a:pt x="5018" y="347"/>
                    <a:pt x="5016" y="347"/>
                  </a:cubicBezTo>
                  <a:cubicBezTo>
                    <a:pt x="5012" y="347"/>
                    <a:pt x="5010" y="332"/>
                    <a:pt x="5009" y="332"/>
                  </a:cubicBezTo>
                  <a:cubicBezTo>
                    <a:pt x="5008" y="332"/>
                    <a:pt x="5007" y="335"/>
                    <a:pt x="5006" y="344"/>
                  </a:cubicBezTo>
                  <a:cubicBezTo>
                    <a:pt x="4998" y="393"/>
                    <a:pt x="4991" y="411"/>
                    <a:pt x="4984" y="411"/>
                  </a:cubicBezTo>
                  <a:cubicBezTo>
                    <a:pt x="4967" y="411"/>
                    <a:pt x="4953" y="299"/>
                    <a:pt x="4922" y="249"/>
                  </a:cubicBezTo>
                  <a:cubicBezTo>
                    <a:pt x="4922" y="250"/>
                    <a:pt x="4921" y="251"/>
                    <a:pt x="4921" y="251"/>
                  </a:cubicBezTo>
                  <a:cubicBezTo>
                    <a:pt x="4918" y="251"/>
                    <a:pt x="4910" y="241"/>
                    <a:pt x="4910" y="234"/>
                  </a:cubicBezTo>
                  <a:lnTo>
                    <a:pt x="4910" y="231"/>
                  </a:lnTo>
                  <a:cubicBezTo>
                    <a:pt x="4893" y="217"/>
                    <a:pt x="4874" y="202"/>
                    <a:pt x="4859" y="165"/>
                  </a:cubicBezTo>
                  <a:cubicBezTo>
                    <a:pt x="4844" y="239"/>
                    <a:pt x="4830" y="378"/>
                    <a:pt x="4815" y="400"/>
                  </a:cubicBezTo>
                  <a:cubicBezTo>
                    <a:pt x="4814" y="407"/>
                    <a:pt x="4813" y="409"/>
                    <a:pt x="4811" y="409"/>
                  </a:cubicBezTo>
                  <a:cubicBezTo>
                    <a:pt x="4810" y="409"/>
                    <a:pt x="4808" y="403"/>
                    <a:pt x="4808" y="396"/>
                  </a:cubicBezTo>
                  <a:cubicBezTo>
                    <a:pt x="4797" y="371"/>
                    <a:pt x="4800" y="300"/>
                    <a:pt x="4790" y="264"/>
                  </a:cubicBezTo>
                  <a:cubicBezTo>
                    <a:pt x="4787" y="266"/>
                    <a:pt x="4785" y="267"/>
                    <a:pt x="4782" y="267"/>
                  </a:cubicBezTo>
                  <a:cubicBezTo>
                    <a:pt x="4761" y="267"/>
                    <a:pt x="4759" y="176"/>
                    <a:pt x="4739" y="139"/>
                  </a:cubicBezTo>
                  <a:cubicBezTo>
                    <a:pt x="4709" y="136"/>
                    <a:pt x="4705" y="29"/>
                    <a:pt x="46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54"/>
            <p:cNvSpPr/>
            <p:nvPr/>
          </p:nvSpPr>
          <p:spPr>
            <a:xfrm>
              <a:off x="2868969" y="2790318"/>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54"/>
            <p:cNvSpPr/>
            <p:nvPr/>
          </p:nvSpPr>
          <p:spPr>
            <a:xfrm>
              <a:off x="2399335" y="2771323"/>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54"/>
            <p:cNvSpPr/>
            <p:nvPr/>
          </p:nvSpPr>
          <p:spPr>
            <a:xfrm>
              <a:off x="2825256" y="2767193"/>
              <a:ext cx="354" cy="59"/>
            </a:xfrm>
            <a:custGeom>
              <a:avLst/>
              <a:gdLst/>
              <a:ahLst/>
              <a:cxnLst/>
              <a:rect l="l" t="t" r="r" b="b"/>
              <a:pathLst>
                <a:path w="6" h="1" extrusionOk="0">
                  <a:moveTo>
                    <a:pt x="5"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54"/>
            <p:cNvSpPr/>
            <p:nvPr/>
          </p:nvSpPr>
          <p:spPr>
            <a:xfrm>
              <a:off x="2717537" y="2767193"/>
              <a:ext cx="295" cy="59"/>
            </a:xfrm>
            <a:custGeom>
              <a:avLst/>
              <a:gdLst/>
              <a:ahLst/>
              <a:cxnLst/>
              <a:rect l="l" t="t" r="r" b="b"/>
              <a:pathLst>
                <a:path w="5" h="1" extrusionOk="0">
                  <a:moveTo>
                    <a:pt x="0" y="0"/>
                  </a:moveTo>
                  <a:lnTo>
                    <a:pt x="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54"/>
            <p:cNvSpPr/>
            <p:nvPr/>
          </p:nvSpPr>
          <p:spPr>
            <a:xfrm>
              <a:off x="2383584" y="2798990"/>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54"/>
            <p:cNvSpPr/>
            <p:nvPr/>
          </p:nvSpPr>
          <p:spPr>
            <a:xfrm>
              <a:off x="2668692" y="2873025"/>
              <a:ext cx="59" cy="0"/>
            </a:xfrm>
            <a:custGeom>
              <a:avLst/>
              <a:gdLst/>
              <a:ahLst/>
              <a:cxnLst/>
              <a:rect l="l" t="t" r="r" b="b"/>
              <a:pathLst>
                <a:path w="1" extrusionOk="0">
                  <a:moveTo>
                    <a:pt x="0" y="0"/>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54"/>
            <p:cNvSpPr/>
            <p:nvPr/>
          </p:nvSpPr>
          <p:spPr>
            <a:xfrm>
              <a:off x="2485699" y="2663368"/>
              <a:ext cx="236" cy="59"/>
            </a:xfrm>
            <a:custGeom>
              <a:avLst/>
              <a:gdLst/>
              <a:ahLst/>
              <a:cxnLst/>
              <a:rect l="l" t="t" r="r" b="b"/>
              <a:pathLst>
                <a:path w="4" h="1" extrusionOk="0">
                  <a:moveTo>
                    <a:pt x="0" y="0"/>
                  </a:moveTo>
                  <a:lnTo>
                    <a:pt x="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54"/>
            <p:cNvSpPr/>
            <p:nvPr/>
          </p:nvSpPr>
          <p:spPr>
            <a:xfrm>
              <a:off x="2487587" y="2697996"/>
              <a:ext cx="295" cy="59"/>
            </a:xfrm>
            <a:custGeom>
              <a:avLst/>
              <a:gdLst/>
              <a:ahLst/>
              <a:cxnLst/>
              <a:rect l="l" t="t" r="r" b="b"/>
              <a:pathLst>
                <a:path w="5" h="1" extrusionOk="0">
                  <a:moveTo>
                    <a:pt x="4" y="0"/>
                  </a:move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54"/>
            <p:cNvSpPr/>
            <p:nvPr/>
          </p:nvSpPr>
          <p:spPr>
            <a:xfrm>
              <a:off x="2532598" y="2742771"/>
              <a:ext cx="295" cy="295"/>
            </a:xfrm>
            <a:custGeom>
              <a:avLst/>
              <a:gdLst/>
              <a:ahLst/>
              <a:cxnLst/>
              <a:rect l="l" t="t" r="r" b="b"/>
              <a:pathLst>
                <a:path w="5" h="5" extrusionOk="0">
                  <a:moveTo>
                    <a:pt x="1" y="1"/>
                  </a:moveTo>
                  <a:lnTo>
                    <a:pt x="1" y="4"/>
                  </a:lnTo>
                  <a:cubicBezTo>
                    <a:pt x="4" y="4"/>
                    <a:pt x="1" y="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54"/>
            <p:cNvSpPr/>
            <p:nvPr/>
          </p:nvSpPr>
          <p:spPr>
            <a:xfrm>
              <a:off x="2694648" y="2859987"/>
              <a:ext cx="59" cy="59"/>
            </a:xfrm>
            <a:custGeom>
              <a:avLst/>
              <a:gdLst/>
              <a:ahLst/>
              <a:cxnLst/>
              <a:rect l="l" t="t" r="r" b="b"/>
              <a:pathLst>
                <a:path w="1" h="1" extrusionOk="0">
                  <a:moveTo>
                    <a:pt x="0" y="1"/>
                  </a:move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54"/>
            <p:cNvSpPr/>
            <p:nvPr/>
          </p:nvSpPr>
          <p:spPr>
            <a:xfrm>
              <a:off x="2475494" y="2892256"/>
              <a:ext cx="59" cy="59"/>
            </a:xfrm>
            <a:custGeom>
              <a:avLst/>
              <a:gdLst/>
              <a:ahLst/>
              <a:cxnLst/>
              <a:rect l="l" t="t" r="r" b="b"/>
              <a:pathLst>
                <a:path w="1" h="1" extrusionOk="0">
                  <a:moveTo>
                    <a:pt x="1" y="1"/>
                  </a:move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54"/>
            <p:cNvSpPr/>
            <p:nvPr/>
          </p:nvSpPr>
          <p:spPr>
            <a:xfrm>
              <a:off x="2684856" y="2709440"/>
              <a:ext cx="59" cy="59"/>
            </a:xfrm>
            <a:custGeom>
              <a:avLst/>
              <a:gdLst/>
              <a:ahLst/>
              <a:cxnLst/>
              <a:rect l="l" t="t" r="r" b="b"/>
              <a:pathLst>
                <a:path w="1" h="1" extrusionOk="0">
                  <a:moveTo>
                    <a:pt x="1" y="1"/>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54"/>
            <p:cNvSpPr/>
            <p:nvPr/>
          </p:nvSpPr>
          <p:spPr>
            <a:xfrm>
              <a:off x="2509886" y="2890309"/>
              <a:ext cx="295" cy="59"/>
            </a:xfrm>
            <a:custGeom>
              <a:avLst/>
              <a:gdLst/>
              <a:ahLst/>
              <a:cxnLst/>
              <a:rect l="l" t="t" r="r" b="b"/>
              <a:pathLst>
                <a:path w="5" h="1" extrusionOk="0">
                  <a:moveTo>
                    <a:pt x="0" y="0"/>
                  </a:moveTo>
                  <a:lnTo>
                    <a:pt x="0" y="0"/>
                  </a:lnTo>
                  <a:cubicBezTo>
                    <a:pt x="5" y="0"/>
                    <a:pt x="5"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54"/>
            <p:cNvSpPr/>
            <p:nvPr/>
          </p:nvSpPr>
          <p:spPr>
            <a:xfrm>
              <a:off x="2554897" y="2845298"/>
              <a:ext cx="236" cy="59"/>
            </a:xfrm>
            <a:custGeom>
              <a:avLst/>
              <a:gdLst/>
              <a:ahLst/>
              <a:cxnLst/>
              <a:rect l="l" t="t" r="r" b="b"/>
              <a:pathLst>
                <a:path w="4" h="1" extrusionOk="0">
                  <a:moveTo>
                    <a:pt x="0" y="1"/>
                  </a:moveTo>
                  <a:lnTo>
                    <a:pt x="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54"/>
            <p:cNvSpPr/>
            <p:nvPr/>
          </p:nvSpPr>
          <p:spPr>
            <a:xfrm>
              <a:off x="2671877" y="2683307"/>
              <a:ext cx="295" cy="236"/>
            </a:xfrm>
            <a:custGeom>
              <a:avLst/>
              <a:gdLst/>
              <a:ahLst/>
              <a:cxnLst/>
              <a:rect l="l" t="t" r="r" b="b"/>
              <a:pathLst>
                <a:path w="5" h="4" extrusionOk="0">
                  <a:moveTo>
                    <a:pt x="4" y="0"/>
                  </a:moveTo>
                  <a:lnTo>
                    <a:pt x="4" y="0"/>
                  </a:lnTo>
                  <a:cubicBezTo>
                    <a:pt x="4" y="0"/>
                    <a:pt x="1" y="4"/>
                    <a:pt x="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6" name="Google Shape;4806;p54"/>
          <p:cNvSpPr txBox="1">
            <a:spLocks noGrp="1"/>
          </p:cNvSpPr>
          <p:nvPr>
            <p:ph type="subTitle" idx="1"/>
          </p:nvPr>
        </p:nvSpPr>
        <p:spPr>
          <a:xfrm>
            <a:off x="1077904" y="1211540"/>
            <a:ext cx="4798149" cy="250287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endParaRPr lang="en-US" sz="1400" dirty="0"/>
          </a:p>
          <a:p>
            <a:pPr marL="0" lvl="0" indent="0" algn="just" rtl="0">
              <a:spcBef>
                <a:spcPts val="0"/>
              </a:spcBef>
              <a:spcAft>
                <a:spcPts val="0"/>
              </a:spcAft>
              <a:buNone/>
            </a:pPr>
            <a:r>
              <a:rPr lang="en-US" sz="1400" dirty="0"/>
              <a:t>The problem statement revolves around various stressors in individuals' lives, including work pressure, societal expectations, and psychological disorders like depression, </a:t>
            </a:r>
            <a:r>
              <a:rPr lang="en-US" sz="1400" dirty="0" err="1"/>
              <a:t>anxiety,leading</a:t>
            </a:r>
            <a:r>
              <a:rPr lang="en-US" sz="1400" dirty="0"/>
              <a:t> to heightened stress levels.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37"/>
        <p:cNvGrpSpPr/>
        <p:nvPr/>
      </p:nvGrpSpPr>
      <p:grpSpPr>
        <a:xfrm>
          <a:off x="0" y="0"/>
          <a:ext cx="0" cy="0"/>
          <a:chOff x="0" y="0"/>
          <a:chExt cx="0" cy="0"/>
        </a:xfrm>
      </p:grpSpPr>
      <p:sp>
        <p:nvSpPr>
          <p:cNvPr id="4438" name="Google Shape;4438;p49"/>
          <p:cNvSpPr txBox="1">
            <a:spLocks noGrp="1"/>
          </p:cNvSpPr>
          <p:nvPr>
            <p:ph type="title"/>
          </p:nvPr>
        </p:nvSpPr>
        <p:spPr>
          <a:xfrm>
            <a:off x="1301857" y="580724"/>
            <a:ext cx="7051729" cy="6354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500" dirty="0"/>
              <a:t>RESEARCH OBJECTIVE</a:t>
            </a:r>
            <a:endParaRPr sz="3500" dirty="0"/>
          </a:p>
        </p:txBody>
      </p:sp>
      <p:sp>
        <p:nvSpPr>
          <p:cNvPr id="4439" name="Google Shape;4439;p49"/>
          <p:cNvSpPr txBox="1">
            <a:spLocks noGrp="1"/>
          </p:cNvSpPr>
          <p:nvPr>
            <p:ph type="subTitle" idx="1"/>
          </p:nvPr>
        </p:nvSpPr>
        <p:spPr>
          <a:xfrm>
            <a:off x="790413" y="1506157"/>
            <a:ext cx="7563173" cy="2963629"/>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sz="1500" dirty="0"/>
              <a:t>Develop predictive framework for mental health treatment necessity in modern workplace using advanced technologies like predictive analytics for improved accuracy.</a:t>
            </a:r>
          </a:p>
          <a:p>
            <a:pPr marL="285750" lvl="0" indent="-285750" algn="just" rtl="0">
              <a:spcBef>
                <a:spcPts val="0"/>
              </a:spcBef>
              <a:spcAft>
                <a:spcPts val="0"/>
              </a:spcAft>
              <a:buFont typeface="Wingdings" panose="05000000000000000000" pitchFamily="2" charset="2"/>
              <a:buChar char="Ø"/>
            </a:pPr>
            <a:endParaRPr lang="en-US" sz="1500" dirty="0"/>
          </a:p>
          <a:p>
            <a:pPr marL="285750" lvl="0" indent="-285750" algn="just" rtl="0">
              <a:spcBef>
                <a:spcPts val="0"/>
              </a:spcBef>
              <a:spcAft>
                <a:spcPts val="0"/>
              </a:spcAft>
              <a:buFont typeface="Wingdings" panose="05000000000000000000" pitchFamily="2" charset="2"/>
              <a:buChar char="Ø"/>
            </a:pPr>
            <a:r>
              <a:rPr lang="en-US" sz="1500" dirty="0"/>
              <a:t>Identify industry-specific risk factors, especially those related to remote work, and recognize intersectionality of individual identities in mental health dynamics.</a:t>
            </a:r>
          </a:p>
          <a:p>
            <a:pPr marL="285750" lvl="0" indent="-285750" algn="just" rtl="0">
              <a:spcBef>
                <a:spcPts val="0"/>
              </a:spcBef>
              <a:spcAft>
                <a:spcPts val="0"/>
              </a:spcAft>
              <a:buFont typeface="Wingdings" panose="05000000000000000000" pitchFamily="2" charset="2"/>
              <a:buChar char="Ø"/>
            </a:pPr>
            <a:endParaRPr lang="en-US" sz="1500" dirty="0"/>
          </a:p>
          <a:p>
            <a:pPr marL="285750" lvl="0" indent="-285750" algn="just" rtl="0">
              <a:spcBef>
                <a:spcPts val="0"/>
              </a:spcBef>
              <a:spcAft>
                <a:spcPts val="0"/>
              </a:spcAft>
              <a:buFont typeface="Wingdings" panose="05000000000000000000" pitchFamily="2" charset="2"/>
              <a:buChar char="Ø"/>
            </a:pPr>
            <a:r>
              <a:rPr lang="en-US" sz="1500" dirty="0"/>
              <a:t>Explore how company culture affects mental health and employee happiness, aiming to understand and suggest ways to create supportive workplaces.</a:t>
            </a:r>
          </a:p>
        </p:txBody>
      </p:sp>
      <p:grpSp>
        <p:nvGrpSpPr>
          <p:cNvPr id="4440" name="Google Shape;4440;p49"/>
          <p:cNvGrpSpPr/>
          <p:nvPr/>
        </p:nvGrpSpPr>
        <p:grpSpPr>
          <a:xfrm>
            <a:off x="-453996" y="4282978"/>
            <a:ext cx="907991" cy="860522"/>
            <a:chOff x="5196466" y="1746339"/>
            <a:chExt cx="800063" cy="758169"/>
          </a:xfrm>
        </p:grpSpPr>
        <p:sp>
          <p:nvSpPr>
            <p:cNvPr id="4441" name="Google Shape;4441;p49"/>
            <p:cNvSpPr/>
            <p:nvPr/>
          </p:nvSpPr>
          <p:spPr>
            <a:xfrm>
              <a:off x="5196466" y="1746339"/>
              <a:ext cx="800063" cy="758169"/>
            </a:xfrm>
            <a:custGeom>
              <a:avLst/>
              <a:gdLst/>
              <a:ahLst/>
              <a:cxnLst/>
              <a:rect l="l" t="t" r="r" b="b"/>
              <a:pathLst>
                <a:path w="10382" h="9839" extrusionOk="0">
                  <a:moveTo>
                    <a:pt x="5290" y="1"/>
                  </a:moveTo>
                  <a:cubicBezTo>
                    <a:pt x="5288" y="1"/>
                    <a:pt x="5286" y="1"/>
                    <a:pt x="5284" y="1"/>
                  </a:cubicBezTo>
                  <a:cubicBezTo>
                    <a:pt x="2647" y="1"/>
                    <a:pt x="455" y="2124"/>
                    <a:pt x="371" y="4760"/>
                  </a:cubicBezTo>
                  <a:cubicBezTo>
                    <a:pt x="341" y="5692"/>
                    <a:pt x="572" y="6569"/>
                    <a:pt x="997" y="7324"/>
                  </a:cubicBezTo>
                  <a:cubicBezTo>
                    <a:pt x="1056" y="7430"/>
                    <a:pt x="1056" y="7562"/>
                    <a:pt x="994" y="7669"/>
                  </a:cubicBezTo>
                  <a:cubicBezTo>
                    <a:pt x="774" y="8053"/>
                    <a:pt x="459" y="8527"/>
                    <a:pt x="66" y="8896"/>
                  </a:cubicBezTo>
                  <a:cubicBezTo>
                    <a:pt x="0" y="8959"/>
                    <a:pt x="37" y="9065"/>
                    <a:pt x="125" y="9077"/>
                  </a:cubicBezTo>
                  <a:cubicBezTo>
                    <a:pt x="304" y="9094"/>
                    <a:pt x="577" y="9114"/>
                    <a:pt x="896" y="9114"/>
                  </a:cubicBezTo>
                  <a:cubicBezTo>
                    <a:pt x="1312" y="9114"/>
                    <a:pt x="1806" y="9080"/>
                    <a:pt x="2270" y="8959"/>
                  </a:cubicBezTo>
                  <a:cubicBezTo>
                    <a:pt x="2300" y="8951"/>
                    <a:pt x="2331" y="8947"/>
                    <a:pt x="2362" y="8947"/>
                  </a:cubicBezTo>
                  <a:cubicBezTo>
                    <a:pt x="2428" y="8947"/>
                    <a:pt x="2494" y="8966"/>
                    <a:pt x="2549" y="9003"/>
                  </a:cubicBezTo>
                  <a:cubicBezTo>
                    <a:pt x="3331" y="9529"/>
                    <a:pt x="4273" y="9839"/>
                    <a:pt x="5287" y="9839"/>
                  </a:cubicBezTo>
                  <a:cubicBezTo>
                    <a:pt x="5375" y="9839"/>
                    <a:pt x="5463" y="9837"/>
                    <a:pt x="5552" y="9832"/>
                  </a:cubicBezTo>
                  <a:cubicBezTo>
                    <a:pt x="8027" y="9703"/>
                    <a:pt x="10040" y="7716"/>
                    <a:pt x="10198" y="5241"/>
                  </a:cubicBezTo>
                  <a:cubicBezTo>
                    <a:pt x="10381" y="2379"/>
                    <a:pt x="8115" y="1"/>
                    <a:pt x="5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2" name="Google Shape;4442;p49"/>
            <p:cNvGrpSpPr/>
            <p:nvPr/>
          </p:nvGrpSpPr>
          <p:grpSpPr>
            <a:xfrm>
              <a:off x="5350305" y="1880123"/>
              <a:ext cx="487530" cy="487656"/>
              <a:chOff x="4710361" y="1643255"/>
              <a:chExt cx="413933" cy="414075"/>
            </a:xfrm>
          </p:grpSpPr>
          <p:sp>
            <p:nvSpPr>
              <p:cNvPr id="4443" name="Google Shape;4443;p49"/>
              <p:cNvSpPr/>
              <p:nvPr/>
            </p:nvSpPr>
            <p:spPr>
              <a:xfrm>
                <a:off x="4749525" y="1819689"/>
                <a:ext cx="195111" cy="159137"/>
              </a:xfrm>
              <a:custGeom>
                <a:avLst/>
                <a:gdLst/>
                <a:ahLst/>
                <a:cxnLst/>
                <a:rect l="l" t="t" r="r" b="b"/>
                <a:pathLst>
                  <a:path w="5505" h="4490" extrusionOk="0">
                    <a:moveTo>
                      <a:pt x="173" y="1"/>
                    </a:moveTo>
                    <a:cubicBezTo>
                      <a:pt x="75" y="1"/>
                      <a:pt x="1" y="77"/>
                      <a:pt x="1" y="170"/>
                    </a:cubicBezTo>
                    <a:lnTo>
                      <a:pt x="1" y="4321"/>
                    </a:lnTo>
                    <a:cubicBezTo>
                      <a:pt x="1" y="4415"/>
                      <a:pt x="75" y="4490"/>
                      <a:pt x="173" y="4490"/>
                    </a:cubicBezTo>
                    <a:lnTo>
                      <a:pt x="814" y="4490"/>
                    </a:lnTo>
                    <a:cubicBezTo>
                      <a:pt x="907" y="4490"/>
                      <a:pt x="983" y="4415"/>
                      <a:pt x="983" y="4321"/>
                    </a:cubicBezTo>
                    <a:cubicBezTo>
                      <a:pt x="983" y="4223"/>
                      <a:pt x="907" y="4149"/>
                      <a:pt x="814" y="4149"/>
                    </a:cubicBezTo>
                    <a:lnTo>
                      <a:pt x="342" y="4149"/>
                    </a:lnTo>
                    <a:lnTo>
                      <a:pt x="342" y="343"/>
                    </a:lnTo>
                    <a:lnTo>
                      <a:pt x="5164" y="343"/>
                    </a:lnTo>
                    <a:lnTo>
                      <a:pt x="5164" y="4149"/>
                    </a:lnTo>
                    <a:lnTo>
                      <a:pt x="1612" y="4149"/>
                    </a:lnTo>
                    <a:cubicBezTo>
                      <a:pt x="1518" y="4149"/>
                      <a:pt x="1440" y="4223"/>
                      <a:pt x="1440" y="4321"/>
                    </a:cubicBezTo>
                    <a:cubicBezTo>
                      <a:pt x="1440" y="4415"/>
                      <a:pt x="1518" y="4490"/>
                      <a:pt x="1612" y="4490"/>
                    </a:cubicBezTo>
                    <a:lnTo>
                      <a:pt x="5332" y="4490"/>
                    </a:lnTo>
                    <a:cubicBezTo>
                      <a:pt x="5429" y="4490"/>
                      <a:pt x="5505" y="4415"/>
                      <a:pt x="5505" y="4321"/>
                    </a:cubicBezTo>
                    <a:lnTo>
                      <a:pt x="5505" y="170"/>
                    </a:lnTo>
                    <a:cubicBezTo>
                      <a:pt x="5505" y="77"/>
                      <a:pt x="5429" y="1"/>
                      <a:pt x="53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49"/>
              <p:cNvSpPr/>
              <p:nvPr/>
            </p:nvSpPr>
            <p:spPr>
              <a:xfrm>
                <a:off x="4984687" y="1911202"/>
                <a:ext cx="12263" cy="28460"/>
              </a:xfrm>
              <a:custGeom>
                <a:avLst/>
                <a:gdLst/>
                <a:ahLst/>
                <a:cxnLst/>
                <a:rect l="l" t="t" r="r" b="b"/>
                <a:pathLst>
                  <a:path w="346" h="803" extrusionOk="0">
                    <a:moveTo>
                      <a:pt x="173" y="0"/>
                    </a:moveTo>
                    <a:cubicBezTo>
                      <a:pt x="80" y="0"/>
                      <a:pt x="1" y="76"/>
                      <a:pt x="1" y="169"/>
                    </a:cubicBezTo>
                    <a:lnTo>
                      <a:pt x="1" y="630"/>
                    </a:lnTo>
                    <a:cubicBezTo>
                      <a:pt x="1" y="728"/>
                      <a:pt x="80" y="802"/>
                      <a:pt x="173" y="802"/>
                    </a:cubicBezTo>
                    <a:cubicBezTo>
                      <a:pt x="267" y="802"/>
                      <a:pt x="345" y="728"/>
                      <a:pt x="345" y="630"/>
                    </a:cubicBezTo>
                    <a:lnTo>
                      <a:pt x="345" y="169"/>
                    </a:lnTo>
                    <a:cubicBezTo>
                      <a:pt x="345" y="76"/>
                      <a:pt x="267" y="0"/>
                      <a:pt x="1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9"/>
              <p:cNvSpPr/>
              <p:nvPr/>
            </p:nvSpPr>
            <p:spPr>
              <a:xfrm>
                <a:off x="4710361" y="1643255"/>
                <a:ext cx="413933" cy="414075"/>
              </a:xfrm>
              <a:custGeom>
                <a:avLst/>
                <a:gdLst/>
                <a:ahLst/>
                <a:cxnLst/>
                <a:rect l="l" t="t" r="r" b="b"/>
                <a:pathLst>
                  <a:path w="11679" h="11683" extrusionOk="0">
                    <a:moveTo>
                      <a:pt x="3777" y="1862"/>
                    </a:moveTo>
                    <a:lnTo>
                      <a:pt x="3777" y="2259"/>
                    </a:lnTo>
                    <a:lnTo>
                      <a:pt x="357" y="2259"/>
                    </a:lnTo>
                    <a:cubicBezTo>
                      <a:pt x="349" y="2259"/>
                      <a:pt x="342" y="2252"/>
                      <a:pt x="342" y="2245"/>
                    </a:cubicBezTo>
                    <a:lnTo>
                      <a:pt x="342" y="1877"/>
                    </a:lnTo>
                    <a:cubicBezTo>
                      <a:pt x="342" y="1870"/>
                      <a:pt x="349" y="1862"/>
                      <a:pt x="357" y="1862"/>
                    </a:cubicBezTo>
                    <a:close/>
                    <a:moveTo>
                      <a:pt x="7269" y="341"/>
                    </a:moveTo>
                    <a:cubicBezTo>
                      <a:pt x="7426" y="341"/>
                      <a:pt x="7557" y="472"/>
                      <a:pt x="7557" y="633"/>
                    </a:cubicBezTo>
                    <a:lnTo>
                      <a:pt x="7557" y="3492"/>
                    </a:lnTo>
                    <a:cubicBezTo>
                      <a:pt x="7557" y="3649"/>
                      <a:pt x="7426" y="3780"/>
                      <a:pt x="7269" y="3780"/>
                    </a:cubicBezTo>
                    <a:lnTo>
                      <a:pt x="4410" y="3780"/>
                    </a:lnTo>
                    <a:cubicBezTo>
                      <a:pt x="4249" y="3780"/>
                      <a:pt x="4122" y="3649"/>
                      <a:pt x="4122" y="3492"/>
                    </a:cubicBezTo>
                    <a:lnTo>
                      <a:pt x="4122" y="633"/>
                    </a:lnTo>
                    <a:cubicBezTo>
                      <a:pt x="4122" y="472"/>
                      <a:pt x="4249" y="341"/>
                      <a:pt x="4410" y="341"/>
                    </a:cubicBezTo>
                    <a:close/>
                    <a:moveTo>
                      <a:pt x="10232" y="5321"/>
                    </a:moveTo>
                    <a:lnTo>
                      <a:pt x="10232" y="10603"/>
                    </a:lnTo>
                    <a:lnTo>
                      <a:pt x="7348" y="10603"/>
                    </a:lnTo>
                    <a:lnTo>
                      <a:pt x="7348" y="5321"/>
                    </a:lnTo>
                    <a:close/>
                    <a:moveTo>
                      <a:pt x="11322" y="1862"/>
                    </a:moveTo>
                    <a:cubicBezTo>
                      <a:pt x="11330" y="1862"/>
                      <a:pt x="11337" y="1870"/>
                      <a:pt x="11337" y="1877"/>
                    </a:cubicBezTo>
                    <a:lnTo>
                      <a:pt x="11337" y="2245"/>
                    </a:lnTo>
                    <a:cubicBezTo>
                      <a:pt x="11337" y="2252"/>
                      <a:pt x="11330" y="2259"/>
                      <a:pt x="11322" y="2259"/>
                    </a:cubicBezTo>
                    <a:lnTo>
                      <a:pt x="10333" y="2259"/>
                    </a:lnTo>
                    <a:cubicBezTo>
                      <a:pt x="10239" y="2259"/>
                      <a:pt x="10161" y="2335"/>
                      <a:pt x="10161" y="2432"/>
                    </a:cubicBezTo>
                    <a:cubicBezTo>
                      <a:pt x="10161" y="2525"/>
                      <a:pt x="10239" y="2601"/>
                      <a:pt x="10333" y="2601"/>
                    </a:cubicBezTo>
                    <a:lnTo>
                      <a:pt x="10970" y="2601"/>
                    </a:lnTo>
                    <a:lnTo>
                      <a:pt x="10970" y="10603"/>
                    </a:lnTo>
                    <a:lnTo>
                      <a:pt x="10573" y="10603"/>
                    </a:lnTo>
                    <a:lnTo>
                      <a:pt x="10573" y="5148"/>
                    </a:lnTo>
                    <a:cubicBezTo>
                      <a:pt x="10573" y="5055"/>
                      <a:pt x="10498" y="4979"/>
                      <a:pt x="10400" y="4979"/>
                    </a:cubicBezTo>
                    <a:lnTo>
                      <a:pt x="7175" y="4979"/>
                    </a:lnTo>
                    <a:cubicBezTo>
                      <a:pt x="7082" y="4979"/>
                      <a:pt x="7006" y="5055"/>
                      <a:pt x="7006" y="5148"/>
                    </a:cubicBezTo>
                    <a:lnTo>
                      <a:pt x="7006" y="10603"/>
                    </a:lnTo>
                    <a:lnTo>
                      <a:pt x="708" y="10603"/>
                    </a:lnTo>
                    <a:lnTo>
                      <a:pt x="708" y="2601"/>
                    </a:lnTo>
                    <a:lnTo>
                      <a:pt x="3777" y="2601"/>
                    </a:lnTo>
                    <a:lnTo>
                      <a:pt x="3777" y="3492"/>
                    </a:lnTo>
                    <a:cubicBezTo>
                      <a:pt x="3777" y="3841"/>
                      <a:pt x="4061" y="4121"/>
                      <a:pt x="4410" y="4121"/>
                    </a:cubicBezTo>
                    <a:lnTo>
                      <a:pt x="7269" y="4121"/>
                    </a:lnTo>
                    <a:cubicBezTo>
                      <a:pt x="7618" y="4121"/>
                      <a:pt x="7898" y="3841"/>
                      <a:pt x="7898" y="3492"/>
                    </a:cubicBezTo>
                    <a:lnTo>
                      <a:pt x="7898" y="2601"/>
                    </a:lnTo>
                    <a:lnTo>
                      <a:pt x="9535" y="2601"/>
                    </a:lnTo>
                    <a:cubicBezTo>
                      <a:pt x="9629" y="2601"/>
                      <a:pt x="9704" y="2525"/>
                      <a:pt x="9704" y="2432"/>
                    </a:cubicBezTo>
                    <a:cubicBezTo>
                      <a:pt x="9704" y="2335"/>
                      <a:pt x="9629" y="2259"/>
                      <a:pt x="9535" y="2259"/>
                    </a:cubicBezTo>
                    <a:lnTo>
                      <a:pt x="7898" y="2259"/>
                    </a:lnTo>
                    <a:lnTo>
                      <a:pt x="7898" y="1862"/>
                    </a:lnTo>
                    <a:close/>
                    <a:moveTo>
                      <a:pt x="11322" y="10944"/>
                    </a:moveTo>
                    <a:cubicBezTo>
                      <a:pt x="11330" y="10944"/>
                      <a:pt x="11337" y="10951"/>
                      <a:pt x="11337" y="10958"/>
                    </a:cubicBezTo>
                    <a:lnTo>
                      <a:pt x="11337" y="11326"/>
                    </a:lnTo>
                    <a:cubicBezTo>
                      <a:pt x="11337" y="11333"/>
                      <a:pt x="11330" y="11337"/>
                      <a:pt x="11322" y="11337"/>
                    </a:cubicBezTo>
                    <a:lnTo>
                      <a:pt x="352" y="11337"/>
                    </a:lnTo>
                    <a:cubicBezTo>
                      <a:pt x="349" y="11337"/>
                      <a:pt x="342" y="11333"/>
                      <a:pt x="342" y="11326"/>
                    </a:cubicBezTo>
                    <a:lnTo>
                      <a:pt x="342" y="10958"/>
                    </a:lnTo>
                    <a:cubicBezTo>
                      <a:pt x="342" y="10951"/>
                      <a:pt x="349" y="10944"/>
                      <a:pt x="352" y="10944"/>
                    </a:cubicBezTo>
                    <a:close/>
                    <a:moveTo>
                      <a:pt x="4410" y="0"/>
                    </a:moveTo>
                    <a:cubicBezTo>
                      <a:pt x="4061" y="0"/>
                      <a:pt x="3777" y="285"/>
                      <a:pt x="3777" y="633"/>
                    </a:cubicBezTo>
                    <a:lnTo>
                      <a:pt x="3777" y="1522"/>
                    </a:lnTo>
                    <a:lnTo>
                      <a:pt x="357" y="1522"/>
                    </a:lnTo>
                    <a:cubicBezTo>
                      <a:pt x="158" y="1522"/>
                      <a:pt x="1" y="1683"/>
                      <a:pt x="1" y="1877"/>
                    </a:cubicBezTo>
                    <a:lnTo>
                      <a:pt x="1" y="2245"/>
                    </a:lnTo>
                    <a:cubicBezTo>
                      <a:pt x="1" y="2443"/>
                      <a:pt x="158" y="2601"/>
                      <a:pt x="357" y="2601"/>
                    </a:cubicBezTo>
                    <a:lnTo>
                      <a:pt x="368" y="2601"/>
                    </a:lnTo>
                    <a:lnTo>
                      <a:pt x="368" y="10603"/>
                    </a:lnTo>
                    <a:lnTo>
                      <a:pt x="352" y="10603"/>
                    </a:lnTo>
                    <a:cubicBezTo>
                      <a:pt x="158" y="10603"/>
                      <a:pt x="1" y="10761"/>
                      <a:pt x="1" y="10958"/>
                    </a:cubicBezTo>
                    <a:lnTo>
                      <a:pt x="1" y="11326"/>
                    </a:lnTo>
                    <a:cubicBezTo>
                      <a:pt x="1" y="11520"/>
                      <a:pt x="158" y="11682"/>
                      <a:pt x="352" y="11682"/>
                    </a:cubicBezTo>
                    <a:lnTo>
                      <a:pt x="11322" y="11682"/>
                    </a:lnTo>
                    <a:cubicBezTo>
                      <a:pt x="11521" y="11682"/>
                      <a:pt x="11678" y="11520"/>
                      <a:pt x="11678" y="11326"/>
                    </a:cubicBezTo>
                    <a:lnTo>
                      <a:pt x="11678" y="10958"/>
                    </a:lnTo>
                    <a:cubicBezTo>
                      <a:pt x="11678" y="10761"/>
                      <a:pt x="11521" y="10603"/>
                      <a:pt x="11322" y="10603"/>
                    </a:cubicBezTo>
                    <a:lnTo>
                      <a:pt x="11311" y="10603"/>
                    </a:lnTo>
                    <a:lnTo>
                      <a:pt x="11311" y="2601"/>
                    </a:lnTo>
                    <a:lnTo>
                      <a:pt x="11322" y="2601"/>
                    </a:lnTo>
                    <a:cubicBezTo>
                      <a:pt x="11521" y="2601"/>
                      <a:pt x="11678" y="2443"/>
                      <a:pt x="11678" y="2245"/>
                    </a:cubicBezTo>
                    <a:lnTo>
                      <a:pt x="11678" y="1877"/>
                    </a:lnTo>
                    <a:cubicBezTo>
                      <a:pt x="11678" y="1683"/>
                      <a:pt x="11521" y="1522"/>
                      <a:pt x="11322" y="1522"/>
                    </a:cubicBezTo>
                    <a:lnTo>
                      <a:pt x="7898" y="1522"/>
                    </a:lnTo>
                    <a:lnTo>
                      <a:pt x="7898" y="633"/>
                    </a:lnTo>
                    <a:cubicBezTo>
                      <a:pt x="7898" y="285"/>
                      <a:pt x="7618" y="0"/>
                      <a:pt x="72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9"/>
              <p:cNvSpPr/>
              <p:nvPr/>
            </p:nvSpPr>
            <p:spPr>
              <a:xfrm>
                <a:off x="4870385" y="1669412"/>
                <a:ext cx="93887" cy="93745"/>
              </a:xfrm>
              <a:custGeom>
                <a:avLst/>
                <a:gdLst/>
                <a:ahLst/>
                <a:cxnLst/>
                <a:rect l="l" t="t" r="r" b="b"/>
                <a:pathLst>
                  <a:path w="2649" h="2645" extrusionOk="0">
                    <a:moveTo>
                      <a:pt x="1521" y="341"/>
                    </a:moveTo>
                    <a:lnTo>
                      <a:pt x="1521" y="955"/>
                    </a:lnTo>
                    <a:cubicBezTo>
                      <a:pt x="1521" y="1049"/>
                      <a:pt x="1600" y="1124"/>
                      <a:pt x="1694" y="1124"/>
                    </a:cubicBezTo>
                    <a:lnTo>
                      <a:pt x="2304" y="1124"/>
                    </a:lnTo>
                    <a:lnTo>
                      <a:pt x="2304" y="1521"/>
                    </a:lnTo>
                    <a:lnTo>
                      <a:pt x="1694" y="1521"/>
                    </a:lnTo>
                    <a:cubicBezTo>
                      <a:pt x="1600" y="1521"/>
                      <a:pt x="1521" y="1597"/>
                      <a:pt x="1521" y="1694"/>
                    </a:cubicBezTo>
                    <a:lnTo>
                      <a:pt x="1521" y="2304"/>
                    </a:lnTo>
                    <a:lnTo>
                      <a:pt x="1128" y="2304"/>
                    </a:lnTo>
                    <a:lnTo>
                      <a:pt x="1128" y="1694"/>
                    </a:lnTo>
                    <a:cubicBezTo>
                      <a:pt x="1128" y="1597"/>
                      <a:pt x="1049" y="1521"/>
                      <a:pt x="955" y="1521"/>
                    </a:cubicBezTo>
                    <a:lnTo>
                      <a:pt x="345" y="1521"/>
                    </a:lnTo>
                    <a:lnTo>
                      <a:pt x="345" y="1124"/>
                    </a:lnTo>
                    <a:lnTo>
                      <a:pt x="955" y="1124"/>
                    </a:lnTo>
                    <a:cubicBezTo>
                      <a:pt x="1049" y="1124"/>
                      <a:pt x="1128" y="1049"/>
                      <a:pt x="1128" y="955"/>
                    </a:cubicBezTo>
                    <a:lnTo>
                      <a:pt x="1128" y="341"/>
                    </a:lnTo>
                    <a:close/>
                    <a:moveTo>
                      <a:pt x="955" y="1"/>
                    </a:moveTo>
                    <a:cubicBezTo>
                      <a:pt x="862" y="1"/>
                      <a:pt x="783" y="75"/>
                      <a:pt x="783" y="172"/>
                    </a:cubicBezTo>
                    <a:lnTo>
                      <a:pt x="783" y="784"/>
                    </a:lnTo>
                    <a:lnTo>
                      <a:pt x="172" y="784"/>
                    </a:lnTo>
                    <a:cubicBezTo>
                      <a:pt x="79" y="784"/>
                      <a:pt x="0" y="862"/>
                      <a:pt x="0" y="955"/>
                    </a:cubicBezTo>
                    <a:lnTo>
                      <a:pt x="0" y="1694"/>
                    </a:lnTo>
                    <a:cubicBezTo>
                      <a:pt x="0" y="1787"/>
                      <a:pt x="79" y="1863"/>
                      <a:pt x="172" y="1863"/>
                    </a:cubicBezTo>
                    <a:lnTo>
                      <a:pt x="783" y="1863"/>
                    </a:lnTo>
                    <a:lnTo>
                      <a:pt x="783" y="2477"/>
                    </a:lnTo>
                    <a:cubicBezTo>
                      <a:pt x="783" y="2570"/>
                      <a:pt x="862" y="2645"/>
                      <a:pt x="955" y="2645"/>
                    </a:cubicBezTo>
                    <a:lnTo>
                      <a:pt x="1694" y="2645"/>
                    </a:lnTo>
                    <a:cubicBezTo>
                      <a:pt x="1787" y="2645"/>
                      <a:pt x="1866" y="2570"/>
                      <a:pt x="1866" y="2477"/>
                    </a:cubicBezTo>
                    <a:lnTo>
                      <a:pt x="1866" y="1863"/>
                    </a:lnTo>
                    <a:lnTo>
                      <a:pt x="2477" y="1863"/>
                    </a:lnTo>
                    <a:cubicBezTo>
                      <a:pt x="2570" y="1863"/>
                      <a:pt x="2648" y="1787"/>
                      <a:pt x="2648" y="1694"/>
                    </a:cubicBezTo>
                    <a:lnTo>
                      <a:pt x="2648" y="955"/>
                    </a:lnTo>
                    <a:cubicBezTo>
                      <a:pt x="2648" y="862"/>
                      <a:pt x="2570" y="784"/>
                      <a:pt x="2477" y="784"/>
                    </a:cubicBezTo>
                    <a:lnTo>
                      <a:pt x="1866" y="784"/>
                    </a:lnTo>
                    <a:lnTo>
                      <a:pt x="1866" y="172"/>
                    </a:lnTo>
                    <a:cubicBezTo>
                      <a:pt x="1866" y="75"/>
                      <a:pt x="1787" y="1"/>
                      <a:pt x="1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9"/>
              <p:cNvSpPr/>
              <p:nvPr/>
            </p:nvSpPr>
            <p:spPr>
              <a:xfrm>
                <a:off x="5037036" y="1845810"/>
                <a:ext cx="22577" cy="21478"/>
              </a:xfrm>
              <a:custGeom>
                <a:avLst/>
                <a:gdLst/>
                <a:ahLst/>
                <a:cxnLst/>
                <a:rect l="l" t="t" r="r" b="b"/>
                <a:pathLst>
                  <a:path w="637" h="606" extrusionOk="0">
                    <a:moveTo>
                      <a:pt x="186" y="0"/>
                    </a:moveTo>
                    <a:cubicBezTo>
                      <a:pt x="142" y="0"/>
                      <a:pt x="99" y="17"/>
                      <a:pt x="68" y="51"/>
                    </a:cubicBezTo>
                    <a:cubicBezTo>
                      <a:pt x="0" y="118"/>
                      <a:pt x="0" y="227"/>
                      <a:pt x="68" y="294"/>
                    </a:cubicBezTo>
                    <a:lnTo>
                      <a:pt x="326" y="553"/>
                    </a:lnTo>
                    <a:cubicBezTo>
                      <a:pt x="360" y="587"/>
                      <a:pt x="405" y="606"/>
                      <a:pt x="450" y="606"/>
                    </a:cubicBezTo>
                    <a:cubicBezTo>
                      <a:pt x="491" y="606"/>
                      <a:pt x="536" y="587"/>
                      <a:pt x="569" y="553"/>
                    </a:cubicBezTo>
                    <a:cubicBezTo>
                      <a:pt x="637" y="486"/>
                      <a:pt x="637" y="377"/>
                      <a:pt x="569" y="313"/>
                    </a:cubicBezTo>
                    <a:lnTo>
                      <a:pt x="307" y="51"/>
                    </a:lnTo>
                    <a:cubicBezTo>
                      <a:pt x="273" y="17"/>
                      <a:pt x="229"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49"/>
              <p:cNvSpPr/>
              <p:nvPr/>
            </p:nvSpPr>
            <p:spPr>
              <a:xfrm>
                <a:off x="4896506" y="1845810"/>
                <a:ext cx="22648" cy="21478"/>
              </a:xfrm>
              <a:custGeom>
                <a:avLst/>
                <a:gdLst/>
                <a:ahLst/>
                <a:cxnLst/>
                <a:rect l="l" t="t" r="r" b="b"/>
                <a:pathLst>
                  <a:path w="639" h="606" extrusionOk="0">
                    <a:moveTo>
                      <a:pt x="187" y="0"/>
                    </a:moveTo>
                    <a:cubicBezTo>
                      <a:pt x="143" y="0"/>
                      <a:pt x="100" y="17"/>
                      <a:pt x="68" y="51"/>
                    </a:cubicBezTo>
                    <a:cubicBezTo>
                      <a:pt x="1" y="118"/>
                      <a:pt x="1" y="227"/>
                      <a:pt x="68" y="294"/>
                    </a:cubicBezTo>
                    <a:lnTo>
                      <a:pt x="327" y="553"/>
                    </a:lnTo>
                    <a:cubicBezTo>
                      <a:pt x="360" y="587"/>
                      <a:pt x="405" y="606"/>
                      <a:pt x="450" y="606"/>
                    </a:cubicBezTo>
                    <a:cubicBezTo>
                      <a:pt x="492" y="606"/>
                      <a:pt x="537" y="587"/>
                      <a:pt x="571" y="553"/>
                    </a:cubicBezTo>
                    <a:cubicBezTo>
                      <a:pt x="638" y="486"/>
                      <a:pt x="638" y="377"/>
                      <a:pt x="571" y="313"/>
                    </a:cubicBezTo>
                    <a:lnTo>
                      <a:pt x="308" y="51"/>
                    </a:lnTo>
                    <a:cubicBezTo>
                      <a:pt x="275" y="17"/>
                      <a:pt x="230" y="0"/>
                      <a:pt x="1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49"/>
              <p:cNvSpPr/>
              <p:nvPr/>
            </p:nvSpPr>
            <p:spPr>
              <a:xfrm>
                <a:off x="4873397" y="1859739"/>
                <a:ext cx="31792" cy="30658"/>
              </a:xfrm>
              <a:custGeom>
                <a:avLst/>
                <a:gdLst/>
                <a:ahLst/>
                <a:cxnLst/>
                <a:rect l="l" t="t" r="r" b="b"/>
                <a:pathLst>
                  <a:path w="897" h="865" extrusionOk="0">
                    <a:moveTo>
                      <a:pt x="188" y="0"/>
                    </a:moveTo>
                    <a:cubicBezTo>
                      <a:pt x="145" y="0"/>
                      <a:pt x="102" y="16"/>
                      <a:pt x="68" y="48"/>
                    </a:cubicBezTo>
                    <a:cubicBezTo>
                      <a:pt x="1" y="115"/>
                      <a:pt x="1" y="224"/>
                      <a:pt x="68" y="292"/>
                    </a:cubicBezTo>
                    <a:lnTo>
                      <a:pt x="590" y="812"/>
                    </a:lnTo>
                    <a:cubicBezTo>
                      <a:pt x="623" y="846"/>
                      <a:pt x="664" y="864"/>
                      <a:pt x="709" y="864"/>
                    </a:cubicBezTo>
                    <a:cubicBezTo>
                      <a:pt x="754" y="864"/>
                      <a:pt x="799" y="846"/>
                      <a:pt x="829" y="812"/>
                    </a:cubicBezTo>
                    <a:cubicBezTo>
                      <a:pt x="896" y="745"/>
                      <a:pt x="896" y="636"/>
                      <a:pt x="829" y="572"/>
                    </a:cubicBezTo>
                    <a:lnTo>
                      <a:pt x="308" y="48"/>
                    </a:lnTo>
                    <a:cubicBezTo>
                      <a:pt x="275" y="16"/>
                      <a:pt x="232" y="0"/>
                      <a:pt x="1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42"/>
        <p:cNvGrpSpPr/>
        <p:nvPr/>
      </p:nvGrpSpPr>
      <p:grpSpPr>
        <a:xfrm>
          <a:off x="0" y="0"/>
          <a:ext cx="0" cy="0"/>
          <a:chOff x="0" y="0"/>
          <a:chExt cx="0" cy="0"/>
        </a:xfrm>
      </p:grpSpPr>
      <p:sp>
        <p:nvSpPr>
          <p:cNvPr id="4943" name="Google Shape;4943;p58"/>
          <p:cNvSpPr txBox="1">
            <a:spLocks noGrp="1"/>
          </p:cNvSpPr>
          <p:nvPr>
            <p:ph type="title"/>
          </p:nvPr>
        </p:nvSpPr>
        <p:spPr>
          <a:xfrm>
            <a:off x="970952" y="444305"/>
            <a:ext cx="4610636"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dirty="0"/>
              <a:t>PROPOSED SYSTEM</a:t>
            </a:r>
            <a:endParaRPr sz="3500" dirty="0"/>
          </a:p>
        </p:txBody>
      </p:sp>
      <p:sp>
        <p:nvSpPr>
          <p:cNvPr id="4944" name="Google Shape;4944;p58"/>
          <p:cNvSpPr txBox="1">
            <a:spLocks noGrp="1"/>
          </p:cNvSpPr>
          <p:nvPr>
            <p:ph type="subTitle" idx="1"/>
          </p:nvPr>
        </p:nvSpPr>
        <p:spPr>
          <a:xfrm>
            <a:off x="973679" y="1088288"/>
            <a:ext cx="5109847" cy="3307349"/>
          </a:xfrm>
          <a:prstGeom prst="rect">
            <a:avLst/>
          </a:prstGeom>
        </p:spPr>
        <p:txBody>
          <a:bodyPr spcFirstLastPara="1" wrap="square" lIns="91425" tIns="91425" rIns="91425" bIns="91425" anchor="ctr" anchorCtr="0">
            <a:noAutofit/>
          </a:bodyPr>
          <a:lstStyle/>
          <a:p>
            <a:pPr marL="285750" lvl="0" indent="-285750" algn="just" rtl="0">
              <a:spcBef>
                <a:spcPts val="0"/>
              </a:spcBef>
              <a:spcAft>
                <a:spcPts val="0"/>
              </a:spcAft>
              <a:buFont typeface="Wingdings" panose="05000000000000000000" pitchFamily="2" charset="2"/>
              <a:buChar char="Ø"/>
            </a:pPr>
            <a:r>
              <a:rPr lang="en-US" sz="1400" dirty="0"/>
              <a:t>The system combines predictive analytics, surveys, and technology to proactively manage workplace mental health. It uses machine learning for predictive modeling and standardized surveys for data collection, prioritizing privacy and ethics. </a:t>
            </a:r>
          </a:p>
          <a:p>
            <a:pPr marL="0" lvl="0" indent="0" algn="just" rtl="0">
              <a:spcBef>
                <a:spcPts val="0"/>
              </a:spcBef>
              <a:spcAft>
                <a:spcPts val="0"/>
              </a:spcAft>
            </a:pPr>
            <a:endParaRPr lang="en-US" sz="1400" dirty="0"/>
          </a:p>
          <a:p>
            <a:pPr marL="285750" lvl="0" indent="-285750" algn="just" rtl="0">
              <a:spcBef>
                <a:spcPts val="0"/>
              </a:spcBef>
              <a:spcAft>
                <a:spcPts val="0"/>
              </a:spcAft>
              <a:buFont typeface="Wingdings" panose="05000000000000000000" pitchFamily="2" charset="2"/>
              <a:buChar char="Ø"/>
            </a:pPr>
            <a:r>
              <a:rPr lang="en-US" sz="1400" dirty="0"/>
              <a:t>It prioritizes data privacy and ethics, ensuring compliance with standards, and offers a centralized database with real-time monitoring dashboards to facilitate informed decision-making.</a:t>
            </a:r>
            <a:endParaRPr lang="en-IN" sz="1400" dirty="0"/>
          </a:p>
        </p:txBody>
      </p:sp>
      <p:grpSp>
        <p:nvGrpSpPr>
          <p:cNvPr id="4945" name="Google Shape;4945;p58"/>
          <p:cNvGrpSpPr/>
          <p:nvPr/>
        </p:nvGrpSpPr>
        <p:grpSpPr>
          <a:xfrm flipH="1">
            <a:off x="6623185" y="1798878"/>
            <a:ext cx="2520815" cy="2779438"/>
            <a:chOff x="4723475" y="1238050"/>
            <a:chExt cx="858684" cy="946435"/>
          </a:xfrm>
        </p:grpSpPr>
        <p:sp>
          <p:nvSpPr>
            <p:cNvPr id="4946" name="Google Shape;4946;p58"/>
            <p:cNvSpPr/>
            <p:nvPr/>
          </p:nvSpPr>
          <p:spPr>
            <a:xfrm>
              <a:off x="5076309" y="1238050"/>
              <a:ext cx="497273" cy="497273"/>
            </a:xfrm>
            <a:custGeom>
              <a:avLst/>
              <a:gdLst/>
              <a:ahLst/>
              <a:cxnLst/>
              <a:rect l="l" t="t" r="r" b="b"/>
              <a:pathLst>
                <a:path w="27657" h="27657" extrusionOk="0">
                  <a:moveTo>
                    <a:pt x="10419" y="0"/>
                  </a:moveTo>
                  <a:cubicBezTo>
                    <a:pt x="9681" y="0"/>
                    <a:pt x="9087" y="594"/>
                    <a:pt x="9087" y="1328"/>
                  </a:cubicBezTo>
                  <a:lnTo>
                    <a:pt x="9087" y="9087"/>
                  </a:lnTo>
                  <a:lnTo>
                    <a:pt x="1332" y="9087"/>
                  </a:lnTo>
                  <a:cubicBezTo>
                    <a:pt x="595" y="9087"/>
                    <a:pt x="0" y="9681"/>
                    <a:pt x="0" y="10418"/>
                  </a:cubicBezTo>
                  <a:lnTo>
                    <a:pt x="0" y="17239"/>
                  </a:lnTo>
                  <a:cubicBezTo>
                    <a:pt x="0" y="17972"/>
                    <a:pt x="595" y="18566"/>
                    <a:pt x="1332" y="18566"/>
                  </a:cubicBezTo>
                  <a:lnTo>
                    <a:pt x="9087" y="18566"/>
                  </a:lnTo>
                  <a:lnTo>
                    <a:pt x="9087" y="26326"/>
                  </a:lnTo>
                  <a:cubicBezTo>
                    <a:pt x="9087" y="27059"/>
                    <a:pt x="9681" y="27656"/>
                    <a:pt x="10419" y="27656"/>
                  </a:cubicBezTo>
                  <a:lnTo>
                    <a:pt x="17239" y="27656"/>
                  </a:lnTo>
                  <a:cubicBezTo>
                    <a:pt x="17972" y="27656"/>
                    <a:pt x="18570" y="27059"/>
                    <a:pt x="18570" y="26326"/>
                  </a:cubicBezTo>
                  <a:lnTo>
                    <a:pt x="18570" y="18566"/>
                  </a:lnTo>
                  <a:lnTo>
                    <a:pt x="26326" y="18566"/>
                  </a:lnTo>
                  <a:cubicBezTo>
                    <a:pt x="27059" y="18566"/>
                    <a:pt x="27657" y="17972"/>
                    <a:pt x="27657" y="17239"/>
                  </a:cubicBezTo>
                  <a:lnTo>
                    <a:pt x="27657" y="10418"/>
                  </a:lnTo>
                  <a:cubicBezTo>
                    <a:pt x="27657" y="9681"/>
                    <a:pt x="27059" y="9087"/>
                    <a:pt x="26326" y="9087"/>
                  </a:cubicBezTo>
                  <a:lnTo>
                    <a:pt x="18570" y="9087"/>
                  </a:lnTo>
                  <a:lnTo>
                    <a:pt x="18570" y="1328"/>
                  </a:lnTo>
                  <a:cubicBezTo>
                    <a:pt x="18570" y="594"/>
                    <a:pt x="17972" y="0"/>
                    <a:pt x="17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7" name="Google Shape;4947;p58"/>
            <p:cNvSpPr/>
            <p:nvPr/>
          </p:nvSpPr>
          <p:spPr>
            <a:xfrm>
              <a:off x="4776009" y="1708484"/>
              <a:ext cx="638775" cy="473503"/>
            </a:xfrm>
            <a:custGeom>
              <a:avLst/>
              <a:gdLst/>
              <a:ahLst/>
              <a:cxnLst/>
              <a:rect l="l" t="t" r="r" b="b"/>
              <a:pathLst>
                <a:path w="35527" h="26335" extrusionOk="0">
                  <a:moveTo>
                    <a:pt x="11713" y="1"/>
                  </a:moveTo>
                  <a:cubicBezTo>
                    <a:pt x="8757" y="1"/>
                    <a:pt x="5830" y="1903"/>
                    <a:pt x="5227" y="4079"/>
                  </a:cubicBezTo>
                  <a:lnTo>
                    <a:pt x="1" y="26210"/>
                  </a:lnTo>
                  <a:lnTo>
                    <a:pt x="11244" y="26210"/>
                  </a:lnTo>
                  <a:lnTo>
                    <a:pt x="12374" y="16639"/>
                  </a:lnTo>
                  <a:lnTo>
                    <a:pt x="16407" y="26122"/>
                  </a:lnTo>
                  <a:cubicBezTo>
                    <a:pt x="16407" y="26122"/>
                    <a:pt x="25262" y="26335"/>
                    <a:pt x="32593" y="26335"/>
                  </a:cubicBezTo>
                  <a:cubicBezTo>
                    <a:pt x="33785" y="24578"/>
                    <a:pt x="35526" y="20449"/>
                    <a:pt x="35159" y="16060"/>
                  </a:cubicBezTo>
                  <a:lnTo>
                    <a:pt x="35159" y="16060"/>
                  </a:lnTo>
                  <a:cubicBezTo>
                    <a:pt x="28361" y="16847"/>
                    <a:pt x="25391" y="17603"/>
                    <a:pt x="25391" y="17603"/>
                  </a:cubicBezTo>
                  <a:lnTo>
                    <a:pt x="17140" y="3287"/>
                  </a:lnTo>
                  <a:cubicBezTo>
                    <a:pt x="15826" y="915"/>
                    <a:pt x="13762" y="1"/>
                    <a:pt x="1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58"/>
            <p:cNvSpPr/>
            <p:nvPr/>
          </p:nvSpPr>
          <p:spPr>
            <a:xfrm>
              <a:off x="4776009" y="1708484"/>
              <a:ext cx="638775" cy="473503"/>
            </a:xfrm>
            <a:custGeom>
              <a:avLst/>
              <a:gdLst/>
              <a:ahLst/>
              <a:cxnLst/>
              <a:rect l="l" t="t" r="r" b="b"/>
              <a:pathLst>
                <a:path w="35527" h="26335" extrusionOk="0">
                  <a:moveTo>
                    <a:pt x="11713" y="1"/>
                  </a:moveTo>
                  <a:cubicBezTo>
                    <a:pt x="8757" y="1"/>
                    <a:pt x="5830" y="1903"/>
                    <a:pt x="5227" y="4079"/>
                  </a:cubicBezTo>
                  <a:lnTo>
                    <a:pt x="1" y="26210"/>
                  </a:lnTo>
                  <a:lnTo>
                    <a:pt x="11244" y="26210"/>
                  </a:lnTo>
                  <a:lnTo>
                    <a:pt x="12374" y="16639"/>
                  </a:lnTo>
                  <a:lnTo>
                    <a:pt x="16407" y="26122"/>
                  </a:lnTo>
                  <a:cubicBezTo>
                    <a:pt x="16407" y="26122"/>
                    <a:pt x="25262" y="26335"/>
                    <a:pt x="32593" y="26335"/>
                  </a:cubicBezTo>
                  <a:cubicBezTo>
                    <a:pt x="33785" y="24578"/>
                    <a:pt x="35526" y="20449"/>
                    <a:pt x="35159" y="16060"/>
                  </a:cubicBezTo>
                  <a:lnTo>
                    <a:pt x="35159" y="16060"/>
                  </a:lnTo>
                  <a:cubicBezTo>
                    <a:pt x="28361" y="16847"/>
                    <a:pt x="25391" y="17603"/>
                    <a:pt x="25391" y="17603"/>
                  </a:cubicBezTo>
                  <a:lnTo>
                    <a:pt x="17140" y="3287"/>
                  </a:lnTo>
                  <a:cubicBezTo>
                    <a:pt x="15826" y="915"/>
                    <a:pt x="13762" y="1"/>
                    <a:pt x="11713" y="1"/>
                  </a:cubicBez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58"/>
            <p:cNvSpPr/>
            <p:nvPr/>
          </p:nvSpPr>
          <p:spPr>
            <a:xfrm>
              <a:off x="4903928" y="1549119"/>
              <a:ext cx="213423" cy="195155"/>
            </a:xfrm>
            <a:custGeom>
              <a:avLst/>
              <a:gdLst/>
              <a:ahLst/>
              <a:cxnLst/>
              <a:rect l="l" t="t" r="r" b="b"/>
              <a:pathLst>
                <a:path w="11870" h="10854" extrusionOk="0">
                  <a:moveTo>
                    <a:pt x="5763" y="0"/>
                  </a:moveTo>
                  <a:cubicBezTo>
                    <a:pt x="4592" y="0"/>
                    <a:pt x="3354" y="352"/>
                    <a:pt x="2372" y="1261"/>
                  </a:cubicBezTo>
                  <a:cubicBezTo>
                    <a:pt x="2372" y="1261"/>
                    <a:pt x="0" y="3545"/>
                    <a:pt x="1668" y="6882"/>
                  </a:cubicBezTo>
                  <a:cubicBezTo>
                    <a:pt x="2696" y="8939"/>
                    <a:pt x="3743" y="10853"/>
                    <a:pt x="5655" y="10853"/>
                  </a:cubicBezTo>
                  <a:cubicBezTo>
                    <a:pt x="6402" y="10853"/>
                    <a:pt x="7281" y="10561"/>
                    <a:pt x="8342" y="9870"/>
                  </a:cubicBezTo>
                  <a:cubicBezTo>
                    <a:pt x="11870" y="7572"/>
                    <a:pt x="10187" y="2929"/>
                    <a:pt x="9398" y="1525"/>
                  </a:cubicBezTo>
                  <a:cubicBezTo>
                    <a:pt x="8935" y="702"/>
                    <a:pt x="7417" y="0"/>
                    <a:pt x="5763" y="0"/>
                  </a:cubicBez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58"/>
            <p:cNvSpPr/>
            <p:nvPr/>
          </p:nvSpPr>
          <p:spPr>
            <a:xfrm>
              <a:off x="4878003" y="1521612"/>
              <a:ext cx="422314" cy="263407"/>
            </a:xfrm>
            <a:custGeom>
              <a:avLst/>
              <a:gdLst/>
              <a:ahLst/>
              <a:cxnLst/>
              <a:rect l="l" t="t" r="r" b="b"/>
              <a:pathLst>
                <a:path w="23488" h="14650" extrusionOk="0">
                  <a:moveTo>
                    <a:pt x="8280" y="0"/>
                  </a:moveTo>
                  <a:cubicBezTo>
                    <a:pt x="7393" y="0"/>
                    <a:pt x="6539" y="270"/>
                    <a:pt x="5681" y="844"/>
                  </a:cubicBezTo>
                  <a:cubicBezTo>
                    <a:pt x="1" y="1944"/>
                    <a:pt x="1016" y="7961"/>
                    <a:pt x="2494" y="9028"/>
                  </a:cubicBezTo>
                  <a:lnTo>
                    <a:pt x="5659" y="6480"/>
                  </a:lnTo>
                  <a:cubicBezTo>
                    <a:pt x="7359" y="13118"/>
                    <a:pt x="8915" y="14276"/>
                    <a:pt x="9350" y="14276"/>
                  </a:cubicBezTo>
                  <a:cubicBezTo>
                    <a:pt x="9387" y="14276"/>
                    <a:pt x="9416" y="14267"/>
                    <a:pt x="9436" y="14253"/>
                  </a:cubicBezTo>
                  <a:lnTo>
                    <a:pt x="19006" y="10960"/>
                  </a:lnTo>
                  <a:lnTo>
                    <a:pt x="23488" y="14649"/>
                  </a:lnTo>
                  <a:cubicBezTo>
                    <a:pt x="23488" y="14649"/>
                    <a:pt x="20202" y="8118"/>
                    <a:pt x="17602" y="5779"/>
                  </a:cubicBezTo>
                  <a:cubicBezTo>
                    <a:pt x="13610" y="2189"/>
                    <a:pt x="10807" y="0"/>
                    <a:pt x="8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58"/>
            <p:cNvSpPr/>
            <p:nvPr/>
          </p:nvSpPr>
          <p:spPr>
            <a:xfrm>
              <a:off x="5057072" y="1680760"/>
              <a:ext cx="356903" cy="357083"/>
            </a:xfrm>
            <a:custGeom>
              <a:avLst/>
              <a:gdLst/>
              <a:ahLst/>
              <a:cxnLst/>
              <a:rect l="l" t="t" r="r" b="b"/>
              <a:pathLst>
                <a:path w="19850" h="19860" extrusionOk="0">
                  <a:moveTo>
                    <a:pt x="10103" y="0"/>
                  </a:moveTo>
                  <a:lnTo>
                    <a:pt x="352" y="2636"/>
                  </a:lnTo>
                  <a:lnTo>
                    <a:pt x="0" y="19145"/>
                  </a:lnTo>
                  <a:cubicBezTo>
                    <a:pt x="0" y="19145"/>
                    <a:pt x="2885" y="19860"/>
                    <a:pt x="7286" y="19860"/>
                  </a:cubicBezTo>
                  <a:cubicBezTo>
                    <a:pt x="10754" y="19860"/>
                    <a:pt x="15165" y="19416"/>
                    <a:pt x="19849" y="17829"/>
                  </a:cubicBezTo>
                  <a:cubicBezTo>
                    <a:pt x="19178" y="14063"/>
                    <a:pt x="15625" y="7419"/>
                    <a:pt x="13993" y="4506"/>
                  </a:cubicBezTo>
                  <a:cubicBezTo>
                    <a:pt x="13476" y="3582"/>
                    <a:pt x="12834" y="2732"/>
                    <a:pt x="12083" y="1984"/>
                  </a:cubicBezTo>
                  <a:lnTo>
                    <a:pt x="101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58"/>
            <p:cNvSpPr/>
            <p:nvPr/>
          </p:nvSpPr>
          <p:spPr>
            <a:xfrm>
              <a:off x="5057072" y="1680760"/>
              <a:ext cx="356903" cy="357083"/>
            </a:xfrm>
            <a:custGeom>
              <a:avLst/>
              <a:gdLst/>
              <a:ahLst/>
              <a:cxnLst/>
              <a:rect l="l" t="t" r="r" b="b"/>
              <a:pathLst>
                <a:path w="19850" h="19860" extrusionOk="0">
                  <a:moveTo>
                    <a:pt x="10103" y="0"/>
                  </a:moveTo>
                  <a:lnTo>
                    <a:pt x="352" y="2636"/>
                  </a:lnTo>
                  <a:lnTo>
                    <a:pt x="0" y="19145"/>
                  </a:lnTo>
                  <a:cubicBezTo>
                    <a:pt x="0" y="19145"/>
                    <a:pt x="2885" y="19860"/>
                    <a:pt x="7286" y="19860"/>
                  </a:cubicBezTo>
                  <a:cubicBezTo>
                    <a:pt x="10754" y="19860"/>
                    <a:pt x="15165" y="19416"/>
                    <a:pt x="19849" y="17829"/>
                  </a:cubicBezTo>
                  <a:cubicBezTo>
                    <a:pt x="19178" y="14063"/>
                    <a:pt x="15625" y="7419"/>
                    <a:pt x="13993" y="4506"/>
                  </a:cubicBezTo>
                  <a:cubicBezTo>
                    <a:pt x="13476" y="3582"/>
                    <a:pt x="12834" y="2732"/>
                    <a:pt x="12083" y="1984"/>
                  </a:cubicBezTo>
                  <a:lnTo>
                    <a:pt x="10103" y="0"/>
                  </a:lnTo>
                  <a:close/>
                </a:path>
              </a:pathLst>
            </a:custGeom>
            <a:solidFill>
              <a:srgbClr val="2C272B">
                <a:alpha val="24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58"/>
            <p:cNvSpPr/>
            <p:nvPr/>
          </p:nvSpPr>
          <p:spPr>
            <a:xfrm>
              <a:off x="5087060" y="1795986"/>
              <a:ext cx="172968" cy="163474"/>
            </a:xfrm>
            <a:custGeom>
              <a:avLst/>
              <a:gdLst/>
              <a:ahLst/>
              <a:cxnLst/>
              <a:rect l="l" t="t" r="r" b="b"/>
              <a:pathLst>
                <a:path w="9620" h="9092" extrusionOk="0">
                  <a:moveTo>
                    <a:pt x="9619" y="1"/>
                  </a:moveTo>
                  <a:lnTo>
                    <a:pt x="1" y="5270"/>
                  </a:lnTo>
                  <a:lnTo>
                    <a:pt x="2109" y="9091"/>
                  </a:lnTo>
                  <a:lnTo>
                    <a:pt x="9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58"/>
            <p:cNvSpPr/>
            <p:nvPr/>
          </p:nvSpPr>
          <p:spPr>
            <a:xfrm>
              <a:off x="4741274" y="1721123"/>
              <a:ext cx="672650" cy="463363"/>
            </a:xfrm>
            <a:custGeom>
              <a:avLst/>
              <a:gdLst/>
              <a:ahLst/>
              <a:cxnLst/>
              <a:rect l="l" t="t" r="r" b="b"/>
              <a:pathLst>
                <a:path w="37411" h="25771" extrusionOk="0">
                  <a:moveTo>
                    <a:pt x="10961" y="0"/>
                  </a:moveTo>
                  <a:cubicBezTo>
                    <a:pt x="8172" y="0"/>
                    <a:pt x="5410" y="1903"/>
                    <a:pt x="4840" y="4077"/>
                  </a:cubicBezTo>
                  <a:lnTo>
                    <a:pt x="0" y="25507"/>
                  </a:lnTo>
                  <a:lnTo>
                    <a:pt x="10671" y="25507"/>
                  </a:lnTo>
                  <a:lnTo>
                    <a:pt x="11584" y="16636"/>
                  </a:lnTo>
                  <a:lnTo>
                    <a:pt x="15303" y="25595"/>
                  </a:lnTo>
                  <a:cubicBezTo>
                    <a:pt x="15303" y="25595"/>
                    <a:pt x="28390" y="25771"/>
                    <a:pt x="35306" y="25771"/>
                  </a:cubicBezTo>
                  <a:cubicBezTo>
                    <a:pt x="36431" y="24014"/>
                    <a:pt x="37411" y="20065"/>
                    <a:pt x="37062" y="15672"/>
                  </a:cubicBezTo>
                  <a:lnTo>
                    <a:pt x="37062" y="15672"/>
                  </a:lnTo>
                  <a:cubicBezTo>
                    <a:pt x="32324" y="16965"/>
                    <a:pt x="26391" y="17082"/>
                    <a:pt x="24387" y="17082"/>
                  </a:cubicBezTo>
                  <a:cubicBezTo>
                    <a:pt x="23940" y="17082"/>
                    <a:pt x="23689" y="17076"/>
                    <a:pt x="23689" y="17076"/>
                  </a:cubicBezTo>
                  <a:lnTo>
                    <a:pt x="16080" y="3288"/>
                  </a:lnTo>
                  <a:cubicBezTo>
                    <a:pt x="14841" y="915"/>
                    <a:pt x="12894" y="0"/>
                    <a:pt x="109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58"/>
            <p:cNvSpPr/>
            <p:nvPr/>
          </p:nvSpPr>
          <p:spPr>
            <a:xfrm>
              <a:off x="5167156" y="2007615"/>
              <a:ext cx="223132" cy="53706"/>
            </a:xfrm>
            <a:custGeom>
              <a:avLst/>
              <a:gdLst/>
              <a:ahLst/>
              <a:cxnLst/>
              <a:rect l="l" t="t" r="r" b="b"/>
              <a:pathLst>
                <a:path w="12410" h="2987" extrusionOk="0">
                  <a:moveTo>
                    <a:pt x="12410" y="1"/>
                  </a:moveTo>
                  <a:lnTo>
                    <a:pt x="12410" y="1"/>
                  </a:lnTo>
                  <a:cubicBezTo>
                    <a:pt x="6396" y="987"/>
                    <a:pt x="1" y="1141"/>
                    <a:pt x="1" y="1141"/>
                  </a:cubicBezTo>
                  <a:lnTo>
                    <a:pt x="1079" y="2986"/>
                  </a:lnTo>
                  <a:lnTo>
                    <a:pt x="124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58"/>
            <p:cNvSpPr/>
            <p:nvPr/>
          </p:nvSpPr>
          <p:spPr>
            <a:xfrm>
              <a:off x="4777663" y="1732413"/>
              <a:ext cx="103475" cy="125824"/>
            </a:xfrm>
            <a:custGeom>
              <a:avLst/>
              <a:gdLst/>
              <a:ahLst/>
              <a:cxnLst/>
              <a:rect l="l" t="t" r="r" b="b"/>
              <a:pathLst>
                <a:path w="5755" h="6998" extrusionOk="0">
                  <a:moveTo>
                    <a:pt x="3860" y="0"/>
                  </a:moveTo>
                  <a:cubicBezTo>
                    <a:pt x="3696" y="0"/>
                    <a:pt x="3532" y="51"/>
                    <a:pt x="3393" y="152"/>
                  </a:cubicBezTo>
                  <a:lnTo>
                    <a:pt x="2596" y="717"/>
                  </a:lnTo>
                  <a:cubicBezTo>
                    <a:pt x="2168" y="1025"/>
                    <a:pt x="1823" y="1440"/>
                    <a:pt x="1596" y="1916"/>
                  </a:cubicBezTo>
                  <a:lnTo>
                    <a:pt x="489" y="4260"/>
                  </a:lnTo>
                  <a:cubicBezTo>
                    <a:pt x="0" y="5290"/>
                    <a:pt x="506" y="6514"/>
                    <a:pt x="1577" y="6903"/>
                  </a:cubicBezTo>
                  <a:lnTo>
                    <a:pt x="3095" y="6995"/>
                  </a:lnTo>
                  <a:cubicBezTo>
                    <a:pt x="3129" y="6997"/>
                    <a:pt x="3162" y="6998"/>
                    <a:pt x="3194" y="6998"/>
                  </a:cubicBezTo>
                  <a:cubicBezTo>
                    <a:pt x="4036" y="6998"/>
                    <a:pt x="4757" y="6375"/>
                    <a:pt x="4867" y="5528"/>
                  </a:cubicBezTo>
                  <a:lnTo>
                    <a:pt x="4937" y="5000"/>
                  </a:lnTo>
                  <a:lnTo>
                    <a:pt x="4940" y="5000"/>
                  </a:lnTo>
                  <a:cubicBezTo>
                    <a:pt x="5402" y="4949"/>
                    <a:pt x="5754" y="4556"/>
                    <a:pt x="5754" y="4091"/>
                  </a:cubicBezTo>
                  <a:cubicBezTo>
                    <a:pt x="5754" y="3757"/>
                    <a:pt x="5567" y="3449"/>
                    <a:pt x="5274" y="3288"/>
                  </a:cubicBezTo>
                  <a:lnTo>
                    <a:pt x="3393" y="2276"/>
                  </a:lnTo>
                  <a:lnTo>
                    <a:pt x="4390" y="1432"/>
                  </a:lnTo>
                  <a:cubicBezTo>
                    <a:pt x="4801" y="1080"/>
                    <a:pt x="4760" y="435"/>
                    <a:pt x="4313" y="137"/>
                  </a:cubicBezTo>
                  <a:cubicBezTo>
                    <a:pt x="4175" y="46"/>
                    <a:pt x="4017" y="0"/>
                    <a:pt x="3860" y="0"/>
                  </a:cubicBezTo>
                  <a:close/>
                </a:path>
              </a:pathLst>
            </a:custGeom>
            <a:solidFill>
              <a:srgbClr val="DC8B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58"/>
            <p:cNvSpPr/>
            <p:nvPr/>
          </p:nvSpPr>
          <p:spPr>
            <a:xfrm>
              <a:off x="4826062" y="1792445"/>
              <a:ext cx="42738" cy="31843"/>
            </a:xfrm>
            <a:custGeom>
              <a:avLst/>
              <a:gdLst/>
              <a:ahLst/>
              <a:cxnLst/>
              <a:rect l="l" t="t" r="r" b="b"/>
              <a:pathLst>
                <a:path w="2377" h="1771" extrusionOk="0">
                  <a:moveTo>
                    <a:pt x="127" y="0"/>
                  </a:moveTo>
                  <a:cubicBezTo>
                    <a:pt x="92" y="0"/>
                    <a:pt x="59" y="16"/>
                    <a:pt x="36" y="44"/>
                  </a:cubicBezTo>
                  <a:cubicBezTo>
                    <a:pt x="0" y="95"/>
                    <a:pt x="11" y="165"/>
                    <a:pt x="58" y="202"/>
                  </a:cubicBezTo>
                  <a:lnTo>
                    <a:pt x="2182" y="1749"/>
                  </a:lnTo>
                  <a:cubicBezTo>
                    <a:pt x="2204" y="1764"/>
                    <a:pt x="2226" y="1771"/>
                    <a:pt x="2248" y="1771"/>
                  </a:cubicBezTo>
                  <a:cubicBezTo>
                    <a:pt x="2285" y="1771"/>
                    <a:pt x="2318" y="1757"/>
                    <a:pt x="2340" y="1727"/>
                  </a:cubicBezTo>
                  <a:cubicBezTo>
                    <a:pt x="2377" y="1676"/>
                    <a:pt x="2365" y="1606"/>
                    <a:pt x="2314" y="1569"/>
                  </a:cubicBezTo>
                  <a:lnTo>
                    <a:pt x="195" y="22"/>
                  </a:lnTo>
                  <a:cubicBezTo>
                    <a:pt x="174" y="7"/>
                    <a:pt x="150" y="0"/>
                    <a:pt x="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58"/>
            <p:cNvSpPr/>
            <p:nvPr/>
          </p:nvSpPr>
          <p:spPr>
            <a:xfrm>
              <a:off x="4814196" y="1813732"/>
              <a:ext cx="42792" cy="31915"/>
            </a:xfrm>
            <a:custGeom>
              <a:avLst/>
              <a:gdLst/>
              <a:ahLst/>
              <a:cxnLst/>
              <a:rect l="l" t="t" r="r" b="b"/>
              <a:pathLst>
                <a:path w="2380" h="1775" extrusionOk="0">
                  <a:moveTo>
                    <a:pt x="128" y="1"/>
                  </a:moveTo>
                  <a:cubicBezTo>
                    <a:pt x="93" y="1"/>
                    <a:pt x="59" y="17"/>
                    <a:pt x="36" y="48"/>
                  </a:cubicBezTo>
                  <a:cubicBezTo>
                    <a:pt x="0" y="96"/>
                    <a:pt x="11" y="169"/>
                    <a:pt x="63" y="206"/>
                  </a:cubicBezTo>
                  <a:lnTo>
                    <a:pt x="2182" y="1753"/>
                  </a:lnTo>
                  <a:cubicBezTo>
                    <a:pt x="2204" y="1768"/>
                    <a:pt x="2226" y="1775"/>
                    <a:pt x="2251" y="1775"/>
                  </a:cubicBezTo>
                  <a:cubicBezTo>
                    <a:pt x="2285" y="1775"/>
                    <a:pt x="2318" y="1757"/>
                    <a:pt x="2343" y="1727"/>
                  </a:cubicBezTo>
                  <a:cubicBezTo>
                    <a:pt x="2380" y="1676"/>
                    <a:pt x="2369" y="1607"/>
                    <a:pt x="2318" y="1570"/>
                  </a:cubicBezTo>
                  <a:lnTo>
                    <a:pt x="195" y="23"/>
                  </a:lnTo>
                  <a:cubicBezTo>
                    <a:pt x="174" y="8"/>
                    <a:pt x="151" y="1"/>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58"/>
            <p:cNvSpPr/>
            <p:nvPr/>
          </p:nvSpPr>
          <p:spPr>
            <a:xfrm>
              <a:off x="4723475" y="1775023"/>
              <a:ext cx="392647" cy="231007"/>
            </a:xfrm>
            <a:custGeom>
              <a:avLst/>
              <a:gdLst/>
              <a:ahLst/>
              <a:cxnLst/>
              <a:rect l="l" t="t" r="r" b="b"/>
              <a:pathLst>
                <a:path w="21838" h="12848" extrusionOk="0">
                  <a:moveTo>
                    <a:pt x="16333" y="1"/>
                  </a:moveTo>
                  <a:lnTo>
                    <a:pt x="2747" y="4856"/>
                  </a:lnTo>
                  <a:cubicBezTo>
                    <a:pt x="2747" y="4856"/>
                    <a:pt x="737" y="5938"/>
                    <a:pt x="367" y="7562"/>
                  </a:cubicBezTo>
                  <a:cubicBezTo>
                    <a:pt x="1" y="9167"/>
                    <a:pt x="444" y="12848"/>
                    <a:pt x="3935" y="12848"/>
                  </a:cubicBezTo>
                  <a:cubicBezTo>
                    <a:pt x="3977" y="12848"/>
                    <a:pt x="4020" y="12847"/>
                    <a:pt x="4063" y="12846"/>
                  </a:cubicBezTo>
                  <a:cubicBezTo>
                    <a:pt x="7672" y="12755"/>
                    <a:pt x="21837" y="6608"/>
                    <a:pt x="21837" y="6608"/>
                  </a:cubicBezTo>
                  <a:lnTo>
                    <a:pt x="16333" y="1"/>
                  </a:lnTo>
                  <a:close/>
                </a:path>
              </a:pathLst>
            </a:custGeom>
            <a:solidFill>
              <a:srgbClr val="DF97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58"/>
            <p:cNvSpPr/>
            <p:nvPr/>
          </p:nvSpPr>
          <p:spPr>
            <a:xfrm>
              <a:off x="5017123" y="1775023"/>
              <a:ext cx="53419" cy="160759"/>
            </a:xfrm>
            <a:custGeom>
              <a:avLst/>
              <a:gdLst/>
              <a:ahLst/>
              <a:cxnLst/>
              <a:rect l="l" t="t" r="r" b="b"/>
              <a:pathLst>
                <a:path w="2971" h="8941" extrusionOk="0">
                  <a:moveTo>
                    <a:pt x="0" y="1"/>
                  </a:moveTo>
                  <a:lnTo>
                    <a:pt x="70" y="8941"/>
                  </a:lnTo>
                  <a:lnTo>
                    <a:pt x="2970" y="802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58"/>
            <p:cNvSpPr/>
            <p:nvPr/>
          </p:nvSpPr>
          <p:spPr>
            <a:xfrm>
              <a:off x="5000636" y="1686442"/>
              <a:ext cx="273638" cy="249167"/>
            </a:xfrm>
            <a:custGeom>
              <a:avLst/>
              <a:gdLst/>
              <a:ahLst/>
              <a:cxnLst/>
              <a:rect l="l" t="t" r="r" b="b"/>
              <a:pathLst>
                <a:path w="15219" h="13858" extrusionOk="0">
                  <a:moveTo>
                    <a:pt x="9610" y="0"/>
                  </a:moveTo>
                  <a:cubicBezTo>
                    <a:pt x="8753" y="0"/>
                    <a:pt x="7867" y="205"/>
                    <a:pt x="7030" y="634"/>
                  </a:cubicBezTo>
                  <a:lnTo>
                    <a:pt x="0" y="3904"/>
                  </a:lnTo>
                  <a:lnTo>
                    <a:pt x="4016" y="13857"/>
                  </a:lnTo>
                  <a:lnTo>
                    <a:pt x="11771" y="9438"/>
                  </a:lnTo>
                  <a:cubicBezTo>
                    <a:pt x="14327" y="7817"/>
                    <a:pt x="15218" y="4583"/>
                    <a:pt x="13758" y="2229"/>
                  </a:cubicBezTo>
                  <a:cubicBezTo>
                    <a:pt x="12865" y="789"/>
                    <a:pt x="11291" y="0"/>
                    <a:pt x="96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2" name="Google Shape;4962;p58"/>
            <p:cNvSpPr/>
            <p:nvPr/>
          </p:nvSpPr>
          <p:spPr>
            <a:xfrm>
              <a:off x="5068327" y="1263112"/>
              <a:ext cx="513832" cy="495906"/>
            </a:xfrm>
            <a:custGeom>
              <a:avLst/>
              <a:gdLst/>
              <a:ahLst/>
              <a:cxnLst/>
              <a:rect l="l" t="t" r="r" b="b"/>
              <a:pathLst>
                <a:path w="28578" h="27581" extrusionOk="0">
                  <a:moveTo>
                    <a:pt x="28314" y="0"/>
                  </a:moveTo>
                  <a:lnTo>
                    <a:pt x="7764" y="19321"/>
                  </a:lnTo>
                  <a:lnTo>
                    <a:pt x="2425" y="21411"/>
                  </a:lnTo>
                  <a:cubicBezTo>
                    <a:pt x="1952" y="21594"/>
                    <a:pt x="1545" y="21914"/>
                    <a:pt x="1251" y="22324"/>
                  </a:cubicBezTo>
                  <a:lnTo>
                    <a:pt x="576" y="23270"/>
                  </a:lnTo>
                  <a:cubicBezTo>
                    <a:pt x="170" y="23835"/>
                    <a:pt x="1" y="24536"/>
                    <a:pt x="100" y="25225"/>
                  </a:cubicBezTo>
                  <a:lnTo>
                    <a:pt x="210" y="25995"/>
                  </a:lnTo>
                  <a:lnTo>
                    <a:pt x="1615" y="25470"/>
                  </a:lnTo>
                  <a:lnTo>
                    <a:pt x="2843" y="23891"/>
                  </a:lnTo>
                  <a:lnTo>
                    <a:pt x="5919" y="23714"/>
                  </a:lnTo>
                  <a:lnTo>
                    <a:pt x="5039" y="25470"/>
                  </a:lnTo>
                  <a:lnTo>
                    <a:pt x="4863" y="25995"/>
                  </a:lnTo>
                  <a:cubicBezTo>
                    <a:pt x="4541" y="26413"/>
                    <a:pt x="4665" y="27018"/>
                    <a:pt x="5127" y="27271"/>
                  </a:cubicBezTo>
                  <a:lnTo>
                    <a:pt x="5501" y="27477"/>
                  </a:lnTo>
                  <a:cubicBezTo>
                    <a:pt x="5630" y="27546"/>
                    <a:pt x="5771" y="27581"/>
                    <a:pt x="5912" y="27581"/>
                  </a:cubicBezTo>
                  <a:cubicBezTo>
                    <a:pt x="6105" y="27581"/>
                    <a:pt x="6296" y="27516"/>
                    <a:pt x="6451" y="27389"/>
                  </a:cubicBezTo>
                  <a:lnTo>
                    <a:pt x="8112" y="25646"/>
                  </a:lnTo>
                  <a:lnTo>
                    <a:pt x="11563" y="24202"/>
                  </a:lnTo>
                  <a:cubicBezTo>
                    <a:pt x="11780" y="24111"/>
                    <a:pt x="11992" y="24004"/>
                    <a:pt x="12193" y="23879"/>
                  </a:cubicBezTo>
                  <a:lnTo>
                    <a:pt x="28578" y="13963"/>
                  </a:lnTo>
                  <a:lnTo>
                    <a:pt x="28314" y="0"/>
                  </a:lnTo>
                  <a:close/>
                </a:path>
              </a:pathLst>
            </a:custGeom>
            <a:solidFill>
              <a:srgbClr val="DA7F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3" name="Google Shape;4963;p58"/>
          <p:cNvGrpSpPr/>
          <p:nvPr/>
        </p:nvGrpSpPr>
        <p:grpSpPr>
          <a:xfrm rot="7254695" flipH="1">
            <a:off x="-567091" y="3942567"/>
            <a:ext cx="1981140" cy="1155007"/>
            <a:chOff x="3864475" y="2225200"/>
            <a:chExt cx="862200" cy="502675"/>
          </a:xfrm>
        </p:grpSpPr>
        <p:sp>
          <p:nvSpPr>
            <p:cNvPr id="4964" name="Google Shape;4964;p58"/>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58"/>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58"/>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58"/>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58"/>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58"/>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58"/>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58"/>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58"/>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58"/>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4" name="Google Shape;4974;p58"/>
          <p:cNvGrpSpPr/>
          <p:nvPr/>
        </p:nvGrpSpPr>
        <p:grpSpPr>
          <a:xfrm rot="8789383" flipH="1">
            <a:off x="-158704" y="4523912"/>
            <a:ext cx="1524230" cy="888620"/>
            <a:chOff x="3864475" y="2225200"/>
            <a:chExt cx="862200" cy="502675"/>
          </a:xfrm>
        </p:grpSpPr>
        <p:sp>
          <p:nvSpPr>
            <p:cNvPr id="4975" name="Google Shape;4975;p58"/>
            <p:cNvSpPr/>
            <p:nvPr/>
          </p:nvSpPr>
          <p:spPr>
            <a:xfrm>
              <a:off x="3864475" y="2415975"/>
              <a:ext cx="759175" cy="138475"/>
            </a:xfrm>
            <a:custGeom>
              <a:avLst/>
              <a:gdLst/>
              <a:ahLst/>
              <a:cxnLst/>
              <a:rect l="l" t="t" r="r" b="b"/>
              <a:pathLst>
                <a:path w="30367" h="5539" extrusionOk="0">
                  <a:moveTo>
                    <a:pt x="5707" y="0"/>
                  </a:moveTo>
                  <a:cubicBezTo>
                    <a:pt x="3849" y="0"/>
                    <a:pt x="1937" y="353"/>
                    <a:pt x="1" y="1056"/>
                  </a:cubicBezTo>
                  <a:lnTo>
                    <a:pt x="48" y="1185"/>
                  </a:lnTo>
                  <a:cubicBezTo>
                    <a:pt x="1967" y="489"/>
                    <a:pt x="3860" y="139"/>
                    <a:pt x="5699" y="139"/>
                  </a:cubicBezTo>
                  <a:cubicBezTo>
                    <a:pt x="6429" y="139"/>
                    <a:pt x="7151" y="194"/>
                    <a:pt x="7862" y="305"/>
                  </a:cubicBezTo>
                  <a:cubicBezTo>
                    <a:pt x="10473" y="708"/>
                    <a:pt x="12123" y="1709"/>
                    <a:pt x="13869" y="2766"/>
                  </a:cubicBezTo>
                  <a:cubicBezTo>
                    <a:pt x="15204" y="3576"/>
                    <a:pt x="16582" y="4412"/>
                    <a:pt x="18427" y="4959"/>
                  </a:cubicBezTo>
                  <a:cubicBezTo>
                    <a:pt x="19724" y="5345"/>
                    <a:pt x="21101" y="5539"/>
                    <a:pt x="22529" y="5539"/>
                  </a:cubicBezTo>
                  <a:cubicBezTo>
                    <a:pt x="22792" y="5539"/>
                    <a:pt x="23056" y="5532"/>
                    <a:pt x="23322" y="5519"/>
                  </a:cubicBezTo>
                  <a:cubicBezTo>
                    <a:pt x="25519" y="5409"/>
                    <a:pt x="27887" y="4849"/>
                    <a:pt x="30366" y="3847"/>
                  </a:cubicBezTo>
                  <a:lnTo>
                    <a:pt x="30315" y="3722"/>
                  </a:lnTo>
                  <a:cubicBezTo>
                    <a:pt x="27543" y="4839"/>
                    <a:pt x="24932" y="5398"/>
                    <a:pt x="22508" y="5398"/>
                  </a:cubicBezTo>
                  <a:cubicBezTo>
                    <a:pt x="21094" y="5398"/>
                    <a:pt x="19744" y="5208"/>
                    <a:pt x="18463" y="4827"/>
                  </a:cubicBezTo>
                  <a:cubicBezTo>
                    <a:pt x="16637" y="4284"/>
                    <a:pt x="15266" y="3451"/>
                    <a:pt x="13942" y="2648"/>
                  </a:cubicBezTo>
                  <a:cubicBezTo>
                    <a:pt x="12182" y="1581"/>
                    <a:pt x="10521" y="576"/>
                    <a:pt x="7884" y="166"/>
                  </a:cubicBezTo>
                  <a:cubicBezTo>
                    <a:pt x="7168" y="56"/>
                    <a:pt x="6442" y="0"/>
                    <a:pt x="5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58"/>
            <p:cNvSpPr/>
            <p:nvPr/>
          </p:nvSpPr>
          <p:spPr>
            <a:xfrm>
              <a:off x="4514975" y="2460875"/>
              <a:ext cx="211700" cy="117500"/>
            </a:xfrm>
            <a:custGeom>
              <a:avLst/>
              <a:gdLst/>
              <a:ahLst/>
              <a:cxnLst/>
              <a:rect l="l" t="t" r="r" b="b"/>
              <a:pathLst>
                <a:path w="8468" h="4700" extrusionOk="0">
                  <a:moveTo>
                    <a:pt x="8259" y="0"/>
                  </a:moveTo>
                  <a:cubicBezTo>
                    <a:pt x="7928" y="0"/>
                    <a:pt x="6807" y="1364"/>
                    <a:pt x="5226" y="1380"/>
                  </a:cubicBezTo>
                  <a:cubicBezTo>
                    <a:pt x="5217" y="1381"/>
                    <a:pt x="5208" y="1381"/>
                    <a:pt x="5198" y="1381"/>
                  </a:cubicBezTo>
                  <a:cubicBezTo>
                    <a:pt x="4016" y="1381"/>
                    <a:pt x="3646" y="613"/>
                    <a:pt x="2812" y="613"/>
                  </a:cubicBezTo>
                  <a:cubicBezTo>
                    <a:pt x="2692" y="613"/>
                    <a:pt x="2563" y="629"/>
                    <a:pt x="2421" y="665"/>
                  </a:cubicBezTo>
                  <a:cubicBezTo>
                    <a:pt x="1119" y="995"/>
                    <a:pt x="1" y="3334"/>
                    <a:pt x="1" y="3334"/>
                  </a:cubicBezTo>
                  <a:cubicBezTo>
                    <a:pt x="1" y="3334"/>
                    <a:pt x="440" y="4700"/>
                    <a:pt x="1434" y="4700"/>
                  </a:cubicBezTo>
                  <a:cubicBezTo>
                    <a:pt x="1799" y="4700"/>
                    <a:pt x="2239" y="4516"/>
                    <a:pt x="2759" y="4013"/>
                  </a:cubicBezTo>
                  <a:cubicBezTo>
                    <a:pt x="4291" y="2532"/>
                    <a:pt x="6227" y="3060"/>
                    <a:pt x="7173" y="2165"/>
                  </a:cubicBezTo>
                  <a:cubicBezTo>
                    <a:pt x="7940" y="1442"/>
                    <a:pt x="8468" y="320"/>
                    <a:pt x="8339" y="52"/>
                  </a:cubicBezTo>
                  <a:cubicBezTo>
                    <a:pt x="8322" y="16"/>
                    <a:pt x="8296" y="0"/>
                    <a:pt x="8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58"/>
            <p:cNvSpPr/>
            <p:nvPr/>
          </p:nvSpPr>
          <p:spPr>
            <a:xfrm>
              <a:off x="4100150" y="2225200"/>
              <a:ext cx="121500" cy="217325"/>
            </a:xfrm>
            <a:custGeom>
              <a:avLst/>
              <a:gdLst/>
              <a:ahLst/>
              <a:cxnLst/>
              <a:rect l="l" t="t" r="r" b="b"/>
              <a:pathLst>
                <a:path w="4860" h="8693" extrusionOk="0">
                  <a:moveTo>
                    <a:pt x="3879" y="1"/>
                  </a:moveTo>
                  <a:cubicBezTo>
                    <a:pt x="3539" y="1"/>
                    <a:pt x="4011" y="1923"/>
                    <a:pt x="2927" y="3246"/>
                  </a:cubicBezTo>
                  <a:cubicBezTo>
                    <a:pt x="2058" y="4309"/>
                    <a:pt x="1094" y="3873"/>
                    <a:pt x="584" y="4937"/>
                  </a:cubicBezTo>
                  <a:cubicBezTo>
                    <a:pt x="1" y="6150"/>
                    <a:pt x="1075" y="8508"/>
                    <a:pt x="1075" y="8508"/>
                  </a:cubicBezTo>
                  <a:cubicBezTo>
                    <a:pt x="1075" y="8508"/>
                    <a:pt x="1531" y="8692"/>
                    <a:pt x="2037" y="8692"/>
                  </a:cubicBezTo>
                  <a:cubicBezTo>
                    <a:pt x="2713" y="8692"/>
                    <a:pt x="3478" y="8364"/>
                    <a:pt x="3367" y="6829"/>
                  </a:cubicBezTo>
                  <a:cubicBezTo>
                    <a:pt x="3213" y="4702"/>
                    <a:pt x="4860" y="3550"/>
                    <a:pt x="4779" y="2252"/>
                  </a:cubicBezTo>
                  <a:cubicBezTo>
                    <a:pt x="4717" y="1203"/>
                    <a:pt x="4193" y="78"/>
                    <a:pt x="3907" y="5"/>
                  </a:cubicBezTo>
                  <a:cubicBezTo>
                    <a:pt x="3897" y="2"/>
                    <a:pt x="3887" y="1"/>
                    <a:pt x="38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58"/>
            <p:cNvSpPr/>
            <p:nvPr/>
          </p:nvSpPr>
          <p:spPr>
            <a:xfrm>
              <a:off x="4298175" y="2537825"/>
              <a:ext cx="179250" cy="190050"/>
            </a:xfrm>
            <a:custGeom>
              <a:avLst/>
              <a:gdLst/>
              <a:ahLst/>
              <a:cxnLst/>
              <a:rect l="l" t="t" r="r" b="b"/>
              <a:pathLst>
                <a:path w="7170" h="7602" extrusionOk="0">
                  <a:moveTo>
                    <a:pt x="1057" y="0"/>
                  </a:moveTo>
                  <a:cubicBezTo>
                    <a:pt x="1056" y="0"/>
                    <a:pt x="0" y="806"/>
                    <a:pt x="1695" y="3109"/>
                  </a:cubicBezTo>
                  <a:cubicBezTo>
                    <a:pt x="3140" y="5075"/>
                    <a:pt x="3331" y="6289"/>
                    <a:pt x="4489" y="6978"/>
                  </a:cubicBezTo>
                  <a:cubicBezTo>
                    <a:pt x="5175" y="7389"/>
                    <a:pt x="6024" y="7602"/>
                    <a:pt x="6512" y="7602"/>
                  </a:cubicBezTo>
                  <a:cubicBezTo>
                    <a:pt x="6690" y="7602"/>
                    <a:pt x="6820" y="7574"/>
                    <a:pt x="6876" y="7517"/>
                  </a:cubicBezTo>
                  <a:cubicBezTo>
                    <a:pt x="7169" y="7227"/>
                    <a:pt x="5189" y="6531"/>
                    <a:pt x="4607" y="4745"/>
                  </a:cubicBezTo>
                  <a:cubicBezTo>
                    <a:pt x="4145" y="3341"/>
                    <a:pt x="5025" y="2735"/>
                    <a:pt x="4379" y="1654"/>
                  </a:cubicBezTo>
                  <a:cubicBezTo>
                    <a:pt x="3642" y="425"/>
                    <a:pt x="1057"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58"/>
            <p:cNvSpPr/>
            <p:nvPr/>
          </p:nvSpPr>
          <p:spPr>
            <a:xfrm>
              <a:off x="4066350" y="2428900"/>
              <a:ext cx="88575" cy="201350"/>
            </a:xfrm>
            <a:custGeom>
              <a:avLst/>
              <a:gdLst/>
              <a:ahLst/>
              <a:cxnLst/>
              <a:rect l="l" t="t" r="r" b="b"/>
              <a:pathLst>
                <a:path w="3543" h="8054" extrusionOk="0">
                  <a:moveTo>
                    <a:pt x="1122" y="1"/>
                  </a:moveTo>
                  <a:cubicBezTo>
                    <a:pt x="1122" y="1"/>
                    <a:pt x="0" y="287"/>
                    <a:pt x="569" y="2718"/>
                  </a:cubicBezTo>
                  <a:cubicBezTo>
                    <a:pt x="1048" y="4794"/>
                    <a:pt x="789" y="5835"/>
                    <a:pt x="1478" y="6788"/>
                  </a:cubicBezTo>
                  <a:cubicBezTo>
                    <a:pt x="1996" y="7500"/>
                    <a:pt x="2830" y="8053"/>
                    <a:pt x="3143" y="8053"/>
                  </a:cubicBezTo>
                  <a:cubicBezTo>
                    <a:pt x="3169" y="8053"/>
                    <a:pt x="3191" y="8049"/>
                    <a:pt x="3209" y="8042"/>
                  </a:cubicBezTo>
                  <a:cubicBezTo>
                    <a:pt x="3542" y="7910"/>
                    <a:pt x="2197" y="6667"/>
                    <a:pt x="2339" y="5031"/>
                  </a:cubicBezTo>
                  <a:cubicBezTo>
                    <a:pt x="2456" y="3748"/>
                    <a:pt x="3370" y="3565"/>
                    <a:pt x="3223" y="2476"/>
                  </a:cubicBezTo>
                  <a:cubicBezTo>
                    <a:pt x="3055" y="1233"/>
                    <a:pt x="1122" y="1"/>
                    <a:pt x="11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58"/>
            <p:cNvSpPr/>
            <p:nvPr/>
          </p:nvSpPr>
          <p:spPr>
            <a:xfrm>
              <a:off x="4433025" y="2552300"/>
              <a:ext cx="223900" cy="168200"/>
            </a:xfrm>
            <a:custGeom>
              <a:avLst/>
              <a:gdLst/>
              <a:ahLst/>
              <a:cxnLst/>
              <a:rect l="l" t="t" r="r" b="b"/>
              <a:pathLst>
                <a:path w="8956" h="6728" extrusionOk="0">
                  <a:moveTo>
                    <a:pt x="489" y="0"/>
                  </a:moveTo>
                  <a:cubicBezTo>
                    <a:pt x="489" y="0"/>
                    <a:pt x="0" y="1801"/>
                    <a:pt x="621" y="2501"/>
                  </a:cubicBezTo>
                  <a:cubicBezTo>
                    <a:pt x="1137" y="3080"/>
                    <a:pt x="1621" y="2772"/>
                    <a:pt x="2593" y="3370"/>
                  </a:cubicBezTo>
                  <a:cubicBezTo>
                    <a:pt x="3785" y="4100"/>
                    <a:pt x="3565" y="4870"/>
                    <a:pt x="4507" y="5237"/>
                  </a:cubicBezTo>
                  <a:cubicBezTo>
                    <a:pt x="4725" y="5322"/>
                    <a:pt x="4921" y="5353"/>
                    <a:pt x="5106" y="5353"/>
                  </a:cubicBezTo>
                  <a:cubicBezTo>
                    <a:pt x="5599" y="5353"/>
                    <a:pt x="6008" y="5133"/>
                    <a:pt x="6517" y="5133"/>
                  </a:cubicBezTo>
                  <a:cubicBezTo>
                    <a:pt x="6715" y="5133"/>
                    <a:pt x="6927" y="5166"/>
                    <a:pt x="7166" y="5259"/>
                  </a:cubicBezTo>
                  <a:cubicBezTo>
                    <a:pt x="8207" y="5661"/>
                    <a:pt x="8535" y="6727"/>
                    <a:pt x="8715" y="6727"/>
                  </a:cubicBezTo>
                  <a:cubicBezTo>
                    <a:pt x="8722" y="6727"/>
                    <a:pt x="8728" y="6725"/>
                    <a:pt x="8735" y="6722"/>
                  </a:cubicBezTo>
                  <a:cubicBezTo>
                    <a:pt x="8955" y="6616"/>
                    <a:pt x="8787" y="4606"/>
                    <a:pt x="7470" y="3697"/>
                  </a:cubicBezTo>
                  <a:cubicBezTo>
                    <a:pt x="6495" y="3018"/>
                    <a:pt x="5417" y="3488"/>
                    <a:pt x="4467" y="2549"/>
                  </a:cubicBezTo>
                  <a:cubicBezTo>
                    <a:pt x="3917" y="2006"/>
                    <a:pt x="4137" y="1713"/>
                    <a:pt x="3554" y="1053"/>
                  </a:cubicBezTo>
                  <a:cubicBezTo>
                    <a:pt x="2729" y="122"/>
                    <a:pt x="489"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58"/>
            <p:cNvSpPr/>
            <p:nvPr/>
          </p:nvSpPr>
          <p:spPr>
            <a:xfrm>
              <a:off x="4294150" y="2308625"/>
              <a:ext cx="176125" cy="227825"/>
            </a:xfrm>
            <a:custGeom>
              <a:avLst/>
              <a:gdLst/>
              <a:ahLst/>
              <a:cxnLst/>
              <a:rect l="l" t="t" r="r" b="b"/>
              <a:pathLst>
                <a:path w="7045" h="9113" extrusionOk="0">
                  <a:moveTo>
                    <a:pt x="6234" y="0"/>
                  </a:moveTo>
                  <a:cubicBezTo>
                    <a:pt x="6049" y="0"/>
                    <a:pt x="6162" y="1139"/>
                    <a:pt x="5325" y="1904"/>
                  </a:cubicBezTo>
                  <a:cubicBezTo>
                    <a:pt x="4485" y="2674"/>
                    <a:pt x="3693" y="2142"/>
                    <a:pt x="2898" y="2876"/>
                  </a:cubicBezTo>
                  <a:cubicBezTo>
                    <a:pt x="2167" y="3550"/>
                    <a:pt x="2644" y="4177"/>
                    <a:pt x="1815" y="5274"/>
                  </a:cubicBezTo>
                  <a:cubicBezTo>
                    <a:pt x="1137" y="6168"/>
                    <a:pt x="583" y="6062"/>
                    <a:pt x="319" y="6777"/>
                  </a:cubicBezTo>
                  <a:cubicBezTo>
                    <a:pt x="0" y="7639"/>
                    <a:pt x="1093" y="9113"/>
                    <a:pt x="1093" y="9113"/>
                  </a:cubicBezTo>
                  <a:cubicBezTo>
                    <a:pt x="1093" y="9113"/>
                    <a:pt x="3103" y="8200"/>
                    <a:pt x="3524" y="7052"/>
                  </a:cubicBezTo>
                  <a:cubicBezTo>
                    <a:pt x="3825" y="6238"/>
                    <a:pt x="3517" y="6047"/>
                    <a:pt x="3825" y="5354"/>
                  </a:cubicBezTo>
                  <a:cubicBezTo>
                    <a:pt x="4357" y="4152"/>
                    <a:pt x="5511" y="4196"/>
                    <a:pt x="6164" y="3228"/>
                  </a:cubicBezTo>
                  <a:cubicBezTo>
                    <a:pt x="7044" y="1922"/>
                    <a:pt x="6476" y="22"/>
                    <a:pt x="6237" y="0"/>
                  </a:cubicBezTo>
                  <a:cubicBezTo>
                    <a:pt x="6236" y="0"/>
                    <a:pt x="6235" y="0"/>
                    <a:pt x="6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58"/>
            <p:cNvSpPr/>
            <p:nvPr/>
          </p:nvSpPr>
          <p:spPr>
            <a:xfrm>
              <a:off x="4413975" y="2352350"/>
              <a:ext cx="138000" cy="202925"/>
            </a:xfrm>
            <a:custGeom>
              <a:avLst/>
              <a:gdLst/>
              <a:ahLst/>
              <a:cxnLst/>
              <a:rect l="l" t="t" r="r" b="b"/>
              <a:pathLst>
                <a:path w="5520" h="8117" extrusionOk="0">
                  <a:moveTo>
                    <a:pt x="4895" y="0"/>
                  </a:moveTo>
                  <a:cubicBezTo>
                    <a:pt x="4660" y="0"/>
                    <a:pt x="4590" y="883"/>
                    <a:pt x="3370" y="2205"/>
                  </a:cubicBezTo>
                  <a:cubicBezTo>
                    <a:pt x="2666" y="2960"/>
                    <a:pt x="2365" y="2696"/>
                    <a:pt x="1698" y="3422"/>
                  </a:cubicBezTo>
                  <a:cubicBezTo>
                    <a:pt x="0" y="5259"/>
                    <a:pt x="249" y="8020"/>
                    <a:pt x="249" y="8020"/>
                  </a:cubicBezTo>
                  <a:cubicBezTo>
                    <a:pt x="249" y="8020"/>
                    <a:pt x="576" y="8116"/>
                    <a:pt x="997" y="8116"/>
                  </a:cubicBezTo>
                  <a:cubicBezTo>
                    <a:pt x="1462" y="8116"/>
                    <a:pt x="2041" y="7999"/>
                    <a:pt x="2424" y="7507"/>
                  </a:cubicBezTo>
                  <a:cubicBezTo>
                    <a:pt x="2948" y="6836"/>
                    <a:pt x="2857" y="6355"/>
                    <a:pt x="3377" y="5131"/>
                  </a:cubicBezTo>
                  <a:cubicBezTo>
                    <a:pt x="4041" y="3572"/>
                    <a:pt x="4606" y="3799"/>
                    <a:pt x="5024" y="2520"/>
                  </a:cubicBezTo>
                  <a:cubicBezTo>
                    <a:pt x="5519" y="995"/>
                    <a:pt x="5200" y="107"/>
                    <a:pt x="4936" y="8"/>
                  </a:cubicBezTo>
                  <a:cubicBezTo>
                    <a:pt x="4922" y="3"/>
                    <a:pt x="4908" y="0"/>
                    <a:pt x="4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58"/>
            <p:cNvSpPr/>
            <p:nvPr/>
          </p:nvSpPr>
          <p:spPr>
            <a:xfrm>
              <a:off x="4200175" y="2307950"/>
              <a:ext cx="137725" cy="172925"/>
            </a:xfrm>
            <a:custGeom>
              <a:avLst/>
              <a:gdLst/>
              <a:ahLst/>
              <a:cxnLst/>
              <a:rect l="l" t="t" r="r" b="b"/>
              <a:pathLst>
                <a:path w="5509" h="6917" extrusionOk="0">
                  <a:moveTo>
                    <a:pt x="5045" y="1"/>
                  </a:moveTo>
                  <a:cubicBezTo>
                    <a:pt x="4834" y="1"/>
                    <a:pt x="4663" y="783"/>
                    <a:pt x="3440" y="1825"/>
                  </a:cubicBezTo>
                  <a:cubicBezTo>
                    <a:pt x="2725" y="2433"/>
                    <a:pt x="2480" y="2162"/>
                    <a:pt x="1801" y="2741"/>
                  </a:cubicBezTo>
                  <a:cubicBezTo>
                    <a:pt x="74" y="4219"/>
                    <a:pt x="1" y="6734"/>
                    <a:pt x="1" y="6734"/>
                  </a:cubicBezTo>
                  <a:cubicBezTo>
                    <a:pt x="1" y="6734"/>
                    <a:pt x="428" y="6916"/>
                    <a:pt x="934" y="6916"/>
                  </a:cubicBezTo>
                  <a:cubicBezTo>
                    <a:pt x="1297" y="6916"/>
                    <a:pt x="1701" y="6823"/>
                    <a:pt x="2018" y="6503"/>
                  </a:cubicBezTo>
                  <a:cubicBezTo>
                    <a:pt x="2564" y="5953"/>
                    <a:pt x="2531" y="5513"/>
                    <a:pt x="3136" y="4465"/>
                  </a:cubicBezTo>
                  <a:cubicBezTo>
                    <a:pt x="3898" y="3130"/>
                    <a:pt x="4382" y="3397"/>
                    <a:pt x="4896" y="2287"/>
                  </a:cubicBezTo>
                  <a:cubicBezTo>
                    <a:pt x="5508" y="967"/>
                    <a:pt x="5314" y="130"/>
                    <a:pt x="5090" y="13"/>
                  </a:cubicBezTo>
                  <a:cubicBezTo>
                    <a:pt x="5074" y="5"/>
                    <a:pt x="5059" y="1"/>
                    <a:pt x="50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58"/>
            <p:cNvSpPr/>
            <p:nvPr/>
          </p:nvSpPr>
          <p:spPr>
            <a:xfrm>
              <a:off x="4177250" y="2476950"/>
              <a:ext cx="107475" cy="208950"/>
            </a:xfrm>
            <a:custGeom>
              <a:avLst/>
              <a:gdLst/>
              <a:ahLst/>
              <a:cxnLst/>
              <a:rect l="l" t="t" r="r" b="b"/>
              <a:pathLst>
                <a:path w="4299" h="8358" extrusionOk="0">
                  <a:moveTo>
                    <a:pt x="1072" y="0"/>
                  </a:moveTo>
                  <a:cubicBezTo>
                    <a:pt x="1023" y="0"/>
                    <a:pt x="973" y="4"/>
                    <a:pt x="925" y="11"/>
                  </a:cubicBezTo>
                  <a:cubicBezTo>
                    <a:pt x="925" y="11"/>
                    <a:pt x="1" y="1493"/>
                    <a:pt x="177" y="2212"/>
                  </a:cubicBezTo>
                  <a:cubicBezTo>
                    <a:pt x="361" y="2948"/>
                    <a:pt x="1266" y="2985"/>
                    <a:pt x="1607" y="4011"/>
                  </a:cubicBezTo>
                  <a:cubicBezTo>
                    <a:pt x="1757" y="4466"/>
                    <a:pt x="1593" y="4495"/>
                    <a:pt x="1754" y="4962"/>
                  </a:cubicBezTo>
                  <a:cubicBezTo>
                    <a:pt x="2047" y="5815"/>
                    <a:pt x="2762" y="5793"/>
                    <a:pt x="3143" y="6656"/>
                  </a:cubicBezTo>
                  <a:cubicBezTo>
                    <a:pt x="3551" y="7572"/>
                    <a:pt x="3459" y="8339"/>
                    <a:pt x="3653" y="8357"/>
                  </a:cubicBezTo>
                  <a:cubicBezTo>
                    <a:pt x="3655" y="8357"/>
                    <a:pt x="3657" y="8357"/>
                    <a:pt x="3659" y="8357"/>
                  </a:cubicBezTo>
                  <a:cubicBezTo>
                    <a:pt x="3878" y="8357"/>
                    <a:pt x="4299" y="7416"/>
                    <a:pt x="4280" y="6384"/>
                  </a:cubicBezTo>
                  <a:cubicBezTo>
                    <a:pt x="4265" y="5559"/>
                    <a:pt x="3983" y="5409"/>
                    <a:pt x="3551" y="3774"/>
                  </a:cubicBezTo>
                  <a:cubicBezTo>
                    <a:pt x="3257" y="2677"/>
                    <a:pt x="3275" y="1899"/>
                    <a:pt x="3041" y="1401"/>
                  </a:cubicBezTo>
                  <a:cubicBezTo>
                    <a:pt x="2909" y="1119"/>
                    <a:pt x="1949" y="0"/>
                    <a:pt x="1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05351F-408F-C69E-CD4E-072B3BFA1EED}"/>
              </a:ext>
            </a:extLst>
          </p:cNvPr>
          <p:cNvSpPr>
            <a:spLocks noGrp="1"/>
          </p:cNvSpPr>
          <p:nvPr>
            <p:ph type="title"/>
          </p:nvPr>
        </p:nvSpPr>
        <p:spPr>
          <a:xfrm>
            <a:off x="809012" y="250816"/>
            <a:ext cx="7704000" cy="572700"/>
          </a:xfrm>
        </p:spPr>
        <p:txBody>
          <a:bodyPr/>
          <a:lstStyle/>
          <a:p>
            <a:r>
              <a:rPr lang="en-IN" dirty="0"/>
              <a:t>PROPOSED SYSTEM DIAGRAM</a:t>
            </a:r>
          </a:p>
        </p:txBody>
      </p:sp>
      <p:pic>
        <p:nvPicPr>
          <p:cNvPr id="5" name="Picture 4">
            <a:extLst>
              <a:ext uri="{FF2B5EF4-FFF2-40B4-BE49-F238E27FC236}">
                <a16:creationId xmlns:a16="http://schemas.microsoft.com/office/drawing/2014/main" id="{C78690B3-139B-FF41-8C8C-93CCEA805FC5}"/>
              </a:ext>
            </a:extLst>
          </p:cNvPr>
          <p:cNvPicPr>
            <a:picLocks noChangeAspect="1"/>
          </p:cNvPicPr>
          <p:nvPr/>
        </p:nvPicPr>
        <p:blipFill>
          <a:blip r:embed="rId2"/>
          <a:stretch>
            <a:fillRect/>
          </a:stretch>
        </p:blipFill>
        <p:spPr>
          <a:xfrm>
            <a:off x="1648874" y="977525"/>
            <a:ext cx="5846251" cy="3786266"/>
          </a:xfrm>
          <a:prstGeom prst="rect">
            <a:avLst/>
          </a:prstGeom>
        </p:spPr>
      </p:pic>
    </p:spTree>
    <p:extLst>
      <p:ext uri="{BB962C8B-B14F-4D97-AF65-F5344CB8AC3E}">
        <p14:creationId xmlns:p14="http://schemas.microsoft.com/office/powerpoint/2010/main" val="391953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A29877-B4D4-5390-B981-6D3FE1860D5B}"/>
              </a:ext>
            </a:extLst>
          </p:cNvPr>
          <p:cNvSpPr>
            <a:spLocks noGrp="1"/>
          </p:cNvSpPr>
          <p:nvPr>
            <p:ph type="subTitle" idx="1"/>
          </p:nvPr>
        </p:nvSpPr>
        <p:spPr>
          <a:xfrm>
            <a:off x="1555875" y="1565329"/>
            <a:ext cx="6022500" cy="3133146"/>
          </a:xfrm>
        </p:spPr>
        <p:txBody>
          <a:bodyPr/>
          <a:lstStyle/>
          <a:p>
            <a:pPr marL="603250" indent="-457200" algn="l">
              <a:buFont typeface="Wingdings" panose="05000000000000000000" pitchFamily="2" charset="2"/>
              <a:buChar char="q"/>
            </a:pPr>
            <a:r>
              <a:rPr lang="en-US" sz="2800" dirty="0"/>
              <a:t>Data Collection</a:t>
            </a:r>
          </a:p>
          <a:p>
            <a:pPr marL="603250" indent="-457200" algn="l">
              <a:buFont typeface="Wingdings" panose="05000000000000000000" pitchFamily="2" charset="2"/>
              <a:buChar char="q"/>
            </a:pPr>
            <a:r>
              <a:rPr lang="en-US" sz="2800" dirty="0"/>
              <a:t>Data Pre-processing</a:t>
            </a:r>
          </a:p>
          <a:p>
            <a:pPr marL="603250" indent="-457200" algn="l">
              <a:buFont typeface="Wingdings" panose="05000000000000000000" pitchFamily="2" charset="2"/>
              <a:buChar char="q"/>
            </a:pPr>
            <a:r>
              <a:rPr lang="en-US" sz="2800" dirty="0"/>
              <a:t>Feature Extraction</a:t>
            </a:r>
          </a:p>
          <a:p>
            <a:pPr marL="603250" indent="-457200" algn="l">
              <a:buFont typeface="Wingdings" panose="05000000000000000000" pitchFamily="2" charset="2"/>
              <a:buChar char="q"/>
            </a:pPr>
            <a:r>
              <a:rPr lang="en-US" sz="2800" dirty="0"/>
              <a:t>Machine Learning Algorithms</a:t>
            </a:r>
          </a:p>
          <a:p>
            <a:pPr marL="603250" indent="-457200" algn="l">
              <a:buFont typeface="Wingdings" panose="05000000000000000000" pitchFamily="2" charset="2"/>
              <a:buChar char="q"/>
            </a:pPr>
            <a:r>
              <a:rPr lang="en-US" sz="2800" dirty="0"/>
              <a:t>Model Training</a:t>
            </a:r>
          </a:p>
          <a:p>
            <a:pPr marL="603250" indent="-457200" algn="l">
              <a:buFont typeface="Wingdings" panose="05000000000000000000" pitchFamily="2" charset="2"/>
              <a:buChar char="q"/>
            </a:pPr>
            <a:r>
              <a:rPr lang="en-US" sz="2800" dirty="0"/>
              <a:t>Validation and Testing</a:t>
            </a:r>
          </a:p>
          <a:p>
            <a:endParaRPr lang="en-IN" dirty="0"/>
          </a:p>
        </p:txBody>
      </p:sp>
      <p:sp>
        <p:nvSpPr>
          <p:cNvPr id="3" name="Title 2">
            <a:extLst>
              <a:ext uri="{FF2B5EF4-FFF2-40B4-BE49-F238E27FC236}">
                <a16:creationId xmlns:a16="http://schemas.microsoft.com/office/drawing/2014/main" id="{3797280B-D91B-D2E4-31D6-39E5B55849A1}"/>
              </a:ext>
            </a:extLst>
          </p:cNvPr>
          <p:cNvSpPr>
            <a:spLocks noGrp="1"/>
          </p:cNvSpPr>
          <p:nvPr>
            <p:ph type="title"/>
          </p:nvPr>
        </p:nvSpPr>
        <p:spPr>
          <a:xfrm>
            <a:off x="526272" y="662002"/>
            <a:ext cx="7704000" cy="572700"/>
          </a:xfrm>
        </p:spPr>
        <p:txBody>
          <a:bodyPr/>
          <a:lstStyle/>
          <a:p>
            <a:r>
              <a:rPr lang="en-IN" dirty="0"/>
              <a:t>LIST OF MODULES</a:t>
            </a:r>
          </a:p>
        </p:txBody>
      </p:sp>
    </p:spTree>
    <p:extLst>
      <p:ext uri="{BB962C8B-B14F-4D97-AF65-F5344CB8AC3E}">
        <p14:creationId xmlns:p14="http://schemas.microsoft.com/office/powerpoint/2010/main" val="359812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21848D-D1CC-906B-94FB-DC395F386714}"/>
              </a:ext>
            </a:extLst>
          </p:cNvPr>
          <p:cNvSpPr>
            <a:spLocks noGrp="1"/>
          </p:cNvSpPr>
          <p:nvPr>
            <p:ph type="subTitle" idx="1"/>
          </p:nvPr>
        </p:nvSpPr>
        <p:spPr>
          <a:xfrm>
            <a:off x="721896" y="422533"/>
            <a:ext cx="7447547" cy="3848678"/>
          </a:xfrm>
        </p:spPr>
        <p:txBody>
          <a:bodyPr/>
          <a:lstStyle/>
          <a:p>
            <a:pPr>
              <a:buFont typeface="+mj-lt"/>
              <a:buAutoNum type="arabicPeriod"/>
            </a:pPr>
            <a:r>
              <a:rPr lang="en-US" sz="1600" b="1" dirty="0"/>
              <a:t>Data Collection:</a:t>
            </a:r>
          </a:p>
          <a:p>
            <a:pPr marL="146050" indent="0">
              <a:buNone/>
            </a:pPr>
            <a:endParaRPr lang="en-US" sz="1600" b="1" dirty="0"/>
          </a:p>
          <a:p>
            <a:pPr marL="603250" lvl="1" indent="0" algn="just">
              <a:buNone/>
            </a:pPr>
            <a:r>
              <a:rPr lang="en-US" sz="1600" dirty="0"/>
              <a:t>The data collection process involves gathering relevant information related to employee mental health status. This could include survey data, demographic information, employment history, and self-reported mental health assessments. Data may be collected through internal surveys, third-party providers, or existing databases within the organization. Ensuring the data collected is comprehensive and representative of the target population is crucial for the success of the predictive models.</a:t>
            </a:r>
          </a:p>
          <a:p>
            <a:pPr marL="603250" lvl="1" indent="0" algn="just">
              <a:buNone/>
            </a:pPr>
            <a:endParaRPr lang="en-US" sz="1600" dirty="0"/>
          </a:p>
          <a:p>
            <a:pPr>
              <a:buFont typeface="+mj-lt"/>
              <a:buAutoNum type="arabicPeriod" startAt="2"/>
            </a:pPr>
            <a:r>
              <a:rPr lang="en-US" sz="1600" b="1" dirty="0"/>
              <a:t>Data Pre-processing:</a:t>
            </a:r>
          </a:p>
          <a:p>
            <a:pPr marL="146050" indent="0">
              <a:buNone/>
            </a:pPr>
            <a:endParaRPr lang="en-US" sz="1600" b="1" dirty="0"/>
          </a:p>
          <a:p>
            <a:pPr lvl="1" algn="just">
              <a:buFont typeface="Wingdings" panose="05000000000000000000" pitchFamily="2" charset="2"/>
              <a:buChar char="Ø"/>
            </a:pPr>
            <a:r>
              <a:rPr lang="en-US" sz="1600" dirty="0"/>
              <a:t>Handling Null Values: Identify and remove null values from the dataset to prevent bias or inaccuracies in the analysis.</a:t>
            </a:r>
          </a:p>
        </p:txBody>
      </p:sp>
    </p:spTree>
    <p:extLst>
      <p:ext uri="{BB962C8B-B14F-4D97-AF65-F5344CB8AC3E}">
        <p14:creationId xmlns:p14="http://schemas.microsoft.com/office/powerpoint/2010/main" val="4097322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221848D-D1CC-906B-94FB-DC395F386714}"/>
              </a:ext>
            </a:extLst>
          </p:cNvPr>
          <p:cNvSpPr>
            <a:spLocks noGrp="1"/>
          </p:cNvSpPr>
          <p:nvPr>
            <p:ph type="subTitle" idx="1"/>
          </p:nvPr>
        </p:nvSpPr>
        <p:spPr>
          <a:xfrm>
            <a:off x="697832" y="759417"/>
            <a:ext cx="7447547" cy="3848678"/>
          </a:xfrm>
        </p:spPr>
        <p:txBody>
          <a:bodyPr/>
          <a:lstStyle/>
          <a:p>
            <a:pPr lvl="1" algn="just">
              <a:buFont typeface="Wingdings" panose="05000000000000000000" pitchFamily="2" charset="2"/>
              <a:buChar char="Ø"/>
            </a:pPr>
            <a:r>
              <a:rPr lang="en-US" sz="1600" dirty="0"/>
              <a:t>Visualization for Outliers and Skewness: Employ visualization techniques like box plots and distribution plots to detect outliers and skewed distributions, which can affect model performance. Address skewness through appropriate data transformations.</a:t>
            </a:r>
          </a:p>
          <a:p>
            <a:pPr lvl="1" algn="just">
              <a:buFont typeface="Wingdings" panose="05000000000000000000" pitchFamily="2" charset="2"/>
              <a:buChar char="Ø"/>
            </a:pPr>
            <a:r>
              <a:rPr lang="en-US" sz="1600" dirty="0"/>
              <a:t>Data Normalization: Normalize the data to address imbalances and ensure uniformity in feature scaling, preventing certain features from dominating the analysis.</a:t>
            </a:r>
          </a:p>
          <a:p>
            <a:pPr lvl="1" algn="just">
              <a:buFont typeface="Wingdings" panose="05000000000000000000" pitchFamily="2" charset="2"/>
              <a:buChar char="Ø"/>
            </a:pPr>
            <a:r>
              <a:rPr lang="en-US" sz="1600" dirty="0"/>
              <a:t>Data Resampling: Apply resampling techniques to address class imbalances within the dataset, such as oversampling or </a:t>
            </a:r>
            <a:r>
              <a:rPr lang="en-US" sz="1600" dirty="0" err="1"/>
              <a:t>undersampling</a:t>
            </a:r>
            <a:r>
              <a:rPr lang="en-US" sz="1600" dirty="0"/>
              <a:t>.</a:t>
            </a:r>
          </a:p>
          <a:p>
            <a:pPr lvl="1" algn="just">
              <a:buFont typeface="Wingdings" panose="05000000000000000000" pitchFamily="2" charset="2"/>
              <a:buChar char="Ø"/>
            </a:pPr>
            <a:r>
              <a:rPr lang="en-US" sz="1600" dirty="0"/>
              <a:t>Data Splitting: Partition the dataset into training and testing subsets for independent validation of the predictive models.</a:t>
            </a:r>
          </a:p>
        </p:txBody>
      </p:sp>
    </p:spTree>
    <p:extLst>
      <p:ext uri="{BB962C8B-B14F-4D97-AF65-F5344CB8AC3E}">
        <p14:creationId xmlns:p14="http://schemas.microsoft.com/office/powerpoint/2010/main" val="3491608935"/>
      </p:ext>
    </p:extLst>
  </p:cSld>
  <p:clrMapOvr>
    <a:masterClrMapping/>
  </p:clrMapOvr>
</p:sld>
</file>

<file path=ppt/theme/theme1.xml><?xml version="1.0" encoding="utf-8"?>
<a:theme xmlns:a="http://schemas.openxmlformats.org/drawingml/2006/main" name="Depressive Disorder Clinical Case by Slidesgo">
  <a:themeElements>
    <a:clrScheme name="Simple Light">
      <a:dk1>
        <a:srgbClr val="2C272B"/>
      </a:dk1>
      <a:lt1>
        <a:srgbClr val="EACFDB"/>
      </a:lt1>
      <a:dk2>
        <a:srgbClr val="8C95CB"/>
      </a:dk2>
      <a:lt2>
        <a:srgbClr val="E14646"/>
      </a:lt2>
      <a:accent1>
        <a:srgbClr val="AAD5D6"/>
      </a:accent1>
      <a:accent2>
        <a:srgbClr val="F8BE57"/>
      </a:accent2>
      <a:accent3>
        <a:srgbClr val="DD8EAB"/>
      </a:accent3>
      <a:accent4>
        <a:srgbClr val="EBAF91"/>
      </a:accent4>
      <a:accent5>
        <a:srgbClr val="D77134"/>
      </a:accent5>
      <a:accent6>
        <a:srgbClr val="6DA98B"/>
      </a:accent6>
      <a:hlink>
        <a:srgbClr val="2C27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1960</Words>
  <Application>Microsoft Office PowerPoint</Application>
  <PresentationFormat>On-screen Show (16:9)</PresentationFormat>
  <Paragraphs>104</Paragraphs>
  <Slides>23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Poppins Light</vt:lpstr>
      <vt:lpstr>Roboto Condensed Light</vt:lpstr>
      <vt:lpstr>Arial</vt:lpstr>
      <vt:lpstr>Bellota</vt:lpstr>
      <vt:lpstr>Poppins</vt:lpstr>
      <vt:lpstr>Wingdings</vt:lpstr>
      <vt:lpstr>Poppins SemiBold</vt:lpstr>
      <vt:lpstr>Depressive Disorder Clinical Case by Slidesgo</vt:lpstr>
      <vt:lpstr>ENSEMBLE LEARNING FOR PREDICTION OF MENTAL HEALTH STATUS IN EMPLOYEES: TOWARDS A STRESS-FREE WORK ENVIRONMENT</vt:lpstr>
      <vt:lpstr>INTRODUCTION</vt:lpstr>
      <vt:lpstr>PROBLEM STATEMENT</vt:lpstr>
      <vt:lpstr>RESEARCH OBJECTIVE</vt:lpstr>
      <vt:lpstr>PROPOSED SYSTEM</vt:lpstr>
      <vt:lpstr>PROPOSED SYSTEM DIAGRAM</vt:lpstr>
      <vt:lpstr>LIST OF MODULES</vt:lpstr>
      <vt:lpstr>PowerPoint Presentation</vt:lpstr>
      <vt:lpstr>PowerPoint Presentation</vt:lpstr>
      <vt:lpstr>PowerPoint Presentation</vt:lpstr>
      <vt:lpstr>PowerPoint Presentation</vt:lpstr>
      <vt:lpstr>IMPLEMENTATION</vt:lpstr>
      <vt:lpstr>PowerPoint Presentation</vt:lpstr>
      <vt:lpstr>PowerPoint Presentation</vt:lpstr>
      <vt:lpstr>PowerPoint Presentation</vt:lpstr>
      <vt:lpstr>INTERPRETATION</vt:lpstr>
      <vt:lpstr>CONCLUSION </vt:lpstr>
      <vt:lpstr>FUTURE WORK</vt:lpstr>
      <vt:lpstr>GUIDE APPROVAL SNAPSHOT</vt:lpstr>
      <vt:lpstr>RESEARCH PAPER STATUS</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NECESSITY OF MENTAL HEALTH TREATMENTS OF EMPLOYEES</dc:title>
  <dc:creator>GANDLA PRAVALLIKA</dc:creator>
  <cp:lastModifiedBy>Pravallika Gandla</cp:lastModifiedBy>
  <cp:revision>27</cp:revision>
  <dcterms:modified xsi:type="dcterms:W3CDTF">2024-04-25T00:10:35Z</dcterms:modified>
</cp:coreProperties>
</file>