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comments/modernComment_10D_0.xml" ContentType="application/vnd.ms-powerpoint.comments+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ppt/tags/tag51.xml" ContentType="application/vnd.openxmlformats-officedocument.presentationml.tags+xml"/>
  <Override PartName="/ppt/notesSlides/notesSlide50.xml" ContentType="application/vnd.openxmlformats-officedocument.presentationml.notesSlide+xml"/>
  <Override PartName="/ppt/tags/tag52.xml" ContentType="application/vnd.openxmlformats-officedocument.presentationml.tags+xml"/>
  <Override PartName="/ppt/notesSlides/notesSlide51.xml" ContentType="application/vnd.openxmlformats-officedocument.presentationml.notesSlide+xml"/>
  <Override PartName="/ppt/tags/tag53.xml" ContentType="application/vnd.openxmlformats-officedocument.presentationml.tags+xml"/>
  <Override PartName="/ppt/notesSlides/notesSlide52.xml" ContentType="application/vnd.openxmlformats-officedocument.presentationml.notesSlide+xml"/>
  <Override PartName="/ppt/tags/tag54.xml" ContentType="application/vnd.openxmlformats-officedocument.presentationml.tags+xml"/>
  <Override PartName="/ppt/notesSlides/notesSlide53.xml" ContentType="application/vnd.openxmlformats-officedocument.presentationml.notesSlide+xml"/>
  <Override PartName="/ppt/tags/tag55.xml" ContentType="application/vnd.openxmlformats-officedocument.presentationml.tags+xml"/>
  <Override PartName="/ppt/notesSlides/notesSlide54.xml" ContentType="application/vnd.openxmlformats-officedocument.presentationml.notesSlide+xml"/>
  <Override PartName="/ppt/tags/tag56.xml" ContentType="application/vnd.openxmlformats-officedocument.presentationml.tags+xml"/>
  <Override PartName="/ppt/notesSlides/notesSlide55.xml" ContentType="application/vnd.openxmlformats-officedocument.presentationml.notesSlide+xml"/>
  <Override PartName="/ppt/tags/tag57.xml" ContentType="application/vnd.openxmlformats-officedocument.presentationml.tags+xml"/>
  <Override PartName="/ppt/notesSlides/notesSlide56.xml" ContentType="application/vnd.openxmlformats-officedocument.presentationml.notesSlide+xml"/>
  <Override PartName="/ppt/tags/tag58.xml" ContentType="application/vnd.openxmlformats-officedocument.presentationml.tags+xml"/>
  <Override PartName="/ppt/notesSlides/notesSlide57.xml" ContentType="application/vnd.openxmlformats-officedocument.presentationml.notesSlide+xml"/>
  <Override PartName="/ppt/tags/tag59.xml" ContentType="application/vnd.openxmlformats-officedocument.presentationml.tags+xml"/>
  <Override PartName="/ppt/notesSlides/notesSlide58.xml" ContentType="application/vnd.openxmlformats-officedocument.presentationml.notesSlide+xml"/>
  <Override PartName="/ppt/tags/tag60.xml" ContentType="application/vnd.openxmlformats-officedocument.presentationml.tags+xml"/>
  <Override PartName="/ppt/notesSlides/notesSlide59.xml" ContentType="application/vnd.openxmlformats-officedocument.presentationml.notesSlide+xml"/>
  <Override PartName="/ppt/tags/tag61.xml" ContentType="application/vnd.openxmlformats-officedocument.presentationml.tags+xml"/>
  <Override PartName="/ppt/notesSlides/notesSlide60.xml" ContentType="application/vnd.openxmlformats-officedocument.presentationml.notesSlide+xml"/>
  <Override PartName="/ppt/tags/tag62.xml" ContentType="application/vnd.openxmlformats-officedocument.presentationml.tags+xml"/>
  <Override PartName="/ppt/notesSlides/notesSlide61.xml" ContentType="application/vnd.openxmlformats-officedocument.presentationml.notesSlide+xml"/>
  <Override PartName="/ppt/tags/tag63.xml" ContentType="application/vnd.openxmlformats-officedocument.presentationml.tags+xml"/>
  <Override PartName="/ppt/notesSlides/notesSlide62.xml" ContentType="application/vnd.openxmlformats-officedocument.presentationml.notesSlide+xml"/>
  <Override PartName="/ppt/tags/tag64.xml" ContentType="application/vnd.openxmlformats-officedocument.presentationml.tags+xml"/>
  <Override PartName="/ppt/notesSlides/notesSlide63.xml" ContentType="application/vnd.openxmlformats-officedocument.presentationml.notesSlide+xml"/>
  <Override PartName="/ppt/tags/tag65.xml" ContentType="application/vnd.openxmlformats-officedocument.presentationml.tags+xml"/>
  <Override PartName="/ppt/notesSlides/notesSlide64.xml" ContentType="application/vnd.openxmlformats-officedocument.presentationml.notesSlide+xml"/>
  <Override PartName="/ppt/tags/tag66.xml" ContentType="application/vnd.openxmlformats-officedocument.presentationml.tags+xml"/>
  <Override PartName="/ppt/notesSlides/notesSlide65.xml" ContentType="application/vnd.openxmlformats-officedocument.presentationml.notesSlide+xml"/>
  <Override PartName="/ppt/tags/tag67.xml" ContentType="application/vnd.openxmlformats-officedocument.presentationml.tags+xml"/>
  <Override PartName="/ppt/notesSlides/notesSlide66.xml" ContentType="application/vnd.openxmlformats-officedocument.presentationml.notesSlide+xml"/>
  <Override PartName="/ppt/tags/tag68.xml" ContentType="application/vnd.openxmlformats-officedocument.presentationml.tags+xml"/>
  <Override PartName="/ppt/notesSlides/notesSlide67.xml" ContentType="application/vnd.openxmlformats-officedocument.presentationml.notesSlide+xml"/>
  <Override PartName="/ppt/tags/tag69.xml" ContentType="application/vnd.openxmlformats-officedocument.presentationml.tags+xml"/>
  <Override PartName="/ppt/notesSlides/notesSlide68.xml" ContentType="application/vnd.openxmlformats-officedocument.presentationml.notesSlide+xml"/>
  <Override PartName="/ppt/tags/tag70.xml" ContentType="application/vnd.openxmlformats-officedocument.presentationml.tags+xml"/>
  <Override PartName="/ppt/notesSlides/notesSlide69.xml" ContentType="application/vnd.openxmlformats-officedocument.presentationml.notesSlide+xml"/>
  <Override PartName="/ppt/tags/tag71.xml" ContentType="application/vnd.openxmlformats-officedocument.presentationml.tags+xml"/>
  <Override PartName="/ppt/notesSlides/notesSlide70.xml" ContentType="application/vnd.openxmlformats-officedocument.presentationml.notesSlide+xml"/>
  <Override PartName="/ppt/tags/tag72.xml" ContentType="application/vnd.openxmlformats-officedocument.presentationml.tags+xml"/>
  <Override PartName="/ppt/notesSlides/notesSlide71.xml" ContentType="application/vnd.openxmlformats-officedocument.presentationml.notesSlide+xml"/>
  <Override PartName="/ppt/tags/tag73.xml" ContentType="application/vnd.openxmlformats-officedocument.presentationml.tags+xml"/>
  <Override PartName="/ppt/notesSlides/notesSlide72.xml" ContentType="application/vnd.openxmlformats-officedocument.presentationml.notesSlide+xml"/>
  <Override PartName="/ppt/tags/tag74.xml" ContentType="application/vnd.openxmlformats-officedocument.presentationml.tags+xml"/>
  <Override PartName="/ppt/notesSlides/notesSlide73.xml" ContentType="application/vnd.openxmlformats-officedocument.presentationml.notesSlide+xml"/>
  <Override PartName="/ppt/tags/tag75.xml" ContentType="application/vnd.openxmlformats-officedocument.presentationml.tags+xml"/>
  <Override PartName="/ppt/notesSlides/notesSlide74.xml" ContentType="application/vnd.openxmlformats-officedocument.presentationml.notesSlide+xml"/>
  <Override PartName="/ppt/tags/tag76.xml" ContentType="application/vnd.openxmlformats-officedocument.presentationml.tags+xml"/>
  <Override PartName="/ppt/notesSlides/notesSlide75.xml" ContentType="application/vnd.openxmlformats-officedocument.presentationml.notesSlide+xml"/>
  <Override PartName="/ppt/tags/tag77.xml" ContentType="application/vnd.openxmlformats-officedocument.presentationml.tags+xml"/>
  <Override PartName="/ppt/notesSlides/notesSlide7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78.xml" ContentType="application/vnd.openxmlformats-officedocument.presentationml.tags+xml"/>
  <Override PartName="/ppt/notesSlides/notesSlide77.xml" ContentType="application/vnd.openxmlformats-officedocument.presentationml.notesSlide+xml"/>
  <Override PartName="/ppt/tags/tag79.xml" ContentType="application/vnd.openxmlformats-officedocument.presentationml.tags+xml"/>
  <Override PartName="/ppt/notesSlides/notesSlide78.xml" ContentType="application/vnd.openxmlformats-officedocument.presentationml.notesSlide+xml"/>
  <Override PartName="/ppt/tags/tag80.xml" ContentType="application/vnd.openxmlformats-officedocument.presentationml.tags+xml"/>
  <Override PartName="/ppt/notesSlides/notesSlide79.xml" ContentType="application/vnd.openxmlformats-officedocument.presentationml.notesSlide+xml"/>
  <Override PartName="/ppt/tags/tag81.xml" ContentType="application/vnd.openxmlformats-officedocument.presentationml.tags+xml"/>
  <Override PartName="/ppt/notesSlides/notesSlide80.xml" ContentType="application/vnd.openxmlformats-officedocument.presentationml.notesSlide+xml"/>
  <Override PartName="/ppt/tags/tag82.xml" ContentType="application/vnd.openxmlformats-officedocument.presentationml.tags+xml"/>
  <Override PartName="/ppt/notesSlides/notesSlide81.xml" ContentType="application/vnd.openxmlformats-officedocument.presentationml.notesSlide+xml"/>
  <Override PartName="/ppt/tags/tag83.xml" ContentType="application/vnd.openxmlformats-officedocument.presentationml.tags+xml"/>
  <Override PartName="/ppt/notesSlides/notesSlide82.xml" ContentType="application/vnd.openxmlformats-officedocument.presentationml.notesSlide+xml"/>
  <Override PartName="/ppt/tags/tag84.xml" ContentType="application/vnd.openxmlformats-officedocument.presentationml.tags+xml"/>
  <Override PartName="/ppt/notesSlides/notesSlide83.xml" ContentType="application/vnd.openxmlformats-officedocument.presentationml.notesSlide+xml"/>
  <Override PartName="/ppt/tags/tag85.xml" ContentType="application/vnd.openxmlformats-officedocument.presentationml.tags+xml"/>
  <Override PartName="/ppt/notesSlides/notesSlide84.xml" ContentType="application/vnd.openxmlformats-officedocument.presentationml.notesSlide+xml"/>
  <Override PartName="/ppt/tags/tag86.xml" ContentType="application/vnd.openxmlformats-officedocument.presentationml.tags+xml"/>
  <Override PartName="/ppt/notesSlides/notesSlide85.xml" ContentType="application/vnd.openxmlformats-officedocument.presentationml.notesSlide+xml"/>
  <Override PartName="/ppt/tags/tag87.xml" ContentType="application/vnd.openxmlformats-officedocument.presentationml.tags+xml"/>
  <Override PartName="/ppt/notesSlides/notesSlide86.xml" ContentType="application/vnd.openxmlformats-officedocument.presentationml.notesSlide+xml"/>
  <Override PartName="/ppt/tags/tag88.xml" ContentType="application/vnd.openxmlformats-officedocument.presentationml.tags+xml"/>
  <Override PartName="/ppt/notesSlides/notesSlide87.xml" ContentType="application/vnd.openxmlformats-officedocument.presentationml.notesSlide+xml"/>
  <Override PartName="/ppt/tags/tag89.xml" ContentType="application/vnd.openxmlformats-officedocument.presentationml.tags+xml"/>
  <Override PartName="/ppt/notesSlides/notesSlide88.xml" ContentType="application/vnd.openxmlformats-officedocument.presentationml.notesSlide+xml"/>
  <Override PartName="/ppt/tags/tag90.xml" ContentType="application/vnd.openxmlformats-officedocument.presentationml.tags+xml"/>
  <Override PartName="/ppt/notesSlides/notesSlide89.xml" ContentType="application/vnd.openxmlformats-officedocument.presentationml.notesSlide+xml"/>
  <Override PartName="/ppt/tags/tag91.xml" ContentType="application/vnd.openxmlformats-officedocument.presentationml.tags+xml"/>
  <Override PartName="/ppt/notesSlides/notesSlide90.xml" ContentType="application/vnd.openxmlformats-officedocument.presentationml.notesSlide+xml"/>
  <Override PartName="/ppt/tags/tag92.xml" ContentType="application/vnd.openxmlformats-officedocument.presentationml.tags+xml"/>
  <Override PartName="/ppt/notesSlides/notesSlide91.xml" ContentType="application/vnd.openxmlformats-officedocument.presentationml.notesSlide+xml"/>
  <Override PartName="/ppt/tags/tag93.xml" ContentType="application/vnd.openxmlformats-officedocument.presentationml.tags+xml"/>
  <Override PartName="/ppt/notesSlides/notesSlide92.xml" ContentType="application/vnd.openxmlformats-officedocument.presentationml.notesSlide+xml"/>
  <Override PartName="/ppt/tags/tag94.xml" ContentType="application/vnd.openxmlformats-officedocument.presentationml.tags+xml"/>
  <Override PartName="/ppt/notesSlides/notesSlide93.xml" ContentType="application/vnd.openxmlformats-officedocument.presentationml.notesSlide+xml"/>
  <Override PartName="/ppt/tags/tag95.xml" ContentType="application/vnd.openxmlformats-officedocument.presentationml.tags+xml"/>
  <Override PartName="/ppt/notesSlides/notesSlide94.xml" ContentType="application/vnd.openxmlformats-officedocument.presentationml.notesSlide+xml"/>
  <Override PartName="/ppt/tags/tag96.xml" ContentType="application/vnd.openxmlformats-officedocument.presentationml.tags+xml"/>
  <Override PartName="/ppt/notesSlides/notesSlide95.xml" ContentType="application/vnd.openxmlformats-officedocument.presentationml.notesSlide+xml"/>
  <Override PartName="/ppt/tags/tag97.xml" ContentType="application/vnd.openxmlformats-officedocument.presentationml.tags+xml"/>
  <Override PartName="/ppt/notesSlides/notesSlide96.xml" ContentType="application/vnd.openxmlformats-officedocument.presentationml.notesSlide+xml"/>
  <Override PartName="/ppt/tags/tag98.xml" ContentType="application/vnd.openxmlformats-officedocument.presentationml.tags+xml"/>
  <Override PartName="/ppt/notesSlides/notesSlide97.xml" ContentType="application/vnd.openxmlformats-officedocument.presentationml.notesSlide+xml"/>
  <Override PartName="/ppt/tags/tag99.xml" ContentType="application/vnd.openxmlformats-officedocument.presentationml.tags+xml"/>
  <Override PartName="/ppt/notesSlides/notesSlide98.xml" ContentType="application/vnd.openxmlformats-officedocument.presentationml.notesSlide+xml"/>
  <Override PartName="/ppt/tags/tag100.xml" ContentType="application/vnd.openxmlformats-officedocument.presentationml.tags+xml"/>
  <Override PartName="/ppt/notesSlides/notesSlide99.xml" ContentType="application/vnd.openxmlformats-officedocument.presentationml.notesSlide+xml"/>
  <Override PartName="/ppt/tags/tag101.xml" ContentType="application/vnd.openxmlformats-officedocument.presentationml.tags+xml"/>
  <Override PartName="/ppt/notesSlides/notesSlide100.xml" ContentType="application/vnd.openxmlformats-officedocument.presentationml.notesSlide+xml"/>
  <Override PartName="/ppt/tags/tag102.xml" ContentType="application/vnd.openxmlformats-officedocument.presentationml.tags+xml"/>
  <Override PartName="/ppt/notesSlides/notesSlide101.xml" ContentType="application/vnd.openxmlformats-officedocument.presentationml.notesSlide+xml"/>
  <Override PartName="/ppt/tags/tag103.xml" ContentType="application/vnd.openxmlformats-officedocument.presentationml.tags+xml"/>
  <Override PartName="/ppt/notesSlides/notesSlide102.xml" ContentType="application/vnd.openxmlformats-officedocument.presentationml.notesSlide+xml"/>
  <Override PartName="/ppt/tags/tag104.xml" ContentType="application/vnd.openxmlformats-officedocument.presentationml.tags+xml"/>
  <Override PartName="/ppt/notesSlides/notesSlide103.xml" ContentType="application/vnd.openxmlformats-officedocument.presentationml.notesSlide+xml"/>
  <Override PartName="/ppt/tags/tag105.xml" ContentType="application/vnd.openxmlformats-officedocument.presentationml.tags+xml"/>
  <Override PartName="/ppt/notesSlides/notesSlide104.xml" ContentType="application/vnd.openxmlformats-officedocument.presentationml.notesSlide+xml"/>
  <Override PartName="/ppt/tags/tag106.xml" ContentType="application/vnd.openxmlformats-officedocument.presentationml.tags+xml"/>
  <Override PartName="/ppt/notesSlides/notesSlide105.xml" ContentType="application/vnd.openxmlformats-officedocument.presentationml.notesSlide+xml"/>
  <Override PartName="/ppt/tags/tag107.xml" ContentType="application/vnd.openxmlformats-officedocument.presentationml.tags+xml"/>
  <Override PartName="/ppt/notesSlides/notesSlide106.xml" ContentType="application/vnd.openxmlformats-officedocument.presentationml.notesSlide+xml"/>
  <Override PartName="/ppt/tags/tag108.xml" ContentType="application/vnd.openxmlformats-officedocument.presentationml.tags+xml"/>
  <Override PartName="/ppt/notesSlides/notesSlide107.xml" ContentType="application/vnd.openxmlformats-officedocument.presentationml.notesSlide+xml"/>
  <Override PartName="/ppt/tags/tag109.xml" ContentType="application/vnd.openxmlformats-officedocument.presentationml.tags+xml"/>
  <Override PartName="/ppt/notesSlides/notesSlide108.xml" ContentType="application/vnd.openxmlformats-officedocument.presentationml.notesSlide+xml"/>
  <Override PartName="/ppt/tags/tag110.xml" ContentType="application/vnd.openxmlformats-officedocument.presentationml.tags+xml"/>
  <Override PartName="/ppt/notesSlides/notesSlide109.xml" ContentType="application/vnd.openxmlformats-officedocument.presentationml.notesSlide+xml"/>
  <Override PartName="/ppt/tags/tag111.xml" ContentType="application/vnd.openxmlformats-officedocument.presentationml.tags+xml"/>
  <Override PartName="/ppt/notesSlides/notesSlide110.xml" ContentType="application/vnd.openxmlformats-officedocument.presentationml.notesSlide+xml"/>
  <Override PartName="/ppt/tags/tag112.xml" ContentType="application/vnd.openxmlformats-officedocument.presentationml.tags+xml"/>
  <Override PartName="/ppt/notesSlides/notesSlide111.xml" ContentType="application/vnd.openxmlformats-officedocument.presentationml.notesSlide+xml"/>
  <Override PartName="/ppt/tags/tag113.xml" ContentType="application/vnd.openxmlformats-officedocument.presentationml.tags+xml"/>
  <Override PartName="/ppt/notesSlides/notesSlide112.xml" ContentType="application/vnd.openxmlformats-officedocument.presentationml.notesSlide+xml"/>
  <Override PartName="/ppt/tags/tag114.xml" ContentType="application/vnd.openxmlformats-officedocument.presentationml.tags+xml"/>
  <Override PartName="/ppt/notesSlides/notesSlide113.xml" ContentType="application/vnd.openxmlformats-officedocument.presentationml.notesSlide+xml"/>
  <Override PartName="/ppt/tags/tag115.xml" ContentType="application/vnd.openxmlformats-officedocument.presentationml.tags+xml"/>
  <Override PartName="/ppt/notesSlides/notesSlide114.xml" ContentType="application/vnd.openxmlformats-officedocument.presentationml.notesSlide+xml"/>
  <Override PartName="/ppt/tags/tag116.xml" ContentType="application/vnd.openxmlformats-officedocument.presentationml.tags+xml"/>
  <Override PartName="/ppt/notesSlides/notesSlide115.xml" ContentType="application/vnd.openxmlformats-officedocument.presentationml.notesSlide+xml"/>
  <Override PartName="/ppt/tags/tag117.xml" ContentType="application/vnd.openxmlformats-officedocument.presentationml.tags+xml"/>
  <Override PartName="/ppt/notesSlides/notesSlide116.xml" ContentType="application/vnd.openxmlformats-officedocument.presentationml.notesSlide+xml"/>
  <Override PartName="/ppt/tags/tag118.xml" ContentType="application/vnd.openxmlformats-officedocument.presentationml.tags+xml"/>
  <Override PartName="/ppt/notesSlides/notesSlide117.xml" ContentType="application/vnd.openxmlformats-officedocument.presentationml.notesSlide+xml"/>
  <Override PartName="/ppt/tags/tag119.xml" ContentType="application/vnd.openxmlformats-officedocument.presentationml.tags+xml"/>
  <Override PartName="/ppt/notesSlides/notesSlide118.xml" ContentType="application/vnd.openxmlformats-officedocument.presentationml.notesSlide+xml"/>
  <Override PartName="/ppt/tags/tag120.xml" ContentType="application/vnd.openxmlformats-officedocument.presentationml.tags+xml"/>
  <Override PartName="/ppt/notesSlides/notesSlide119.xml" ContentType="application/vnd.openxmlformats-officedocument.presentationml.notesSlide+xml"/>
  <Override PartName="/ppt/tags/tag121.xml" ContentType="application/vnd.openxmlformats-officedocument.presentationml.tags+xml"/>
  <Override PartName="/ppt/notesSlides/notesSlide120.xml" ContentType="application/vnd.openxmlformats-officedocument.presentationml.notesSlide+xml"/>
  <Override PartName="/ppt/tags/tag122.xml" ContentType="application/vnd.openxmlformats-officedocument.presentationml.tags+xml"/>
  <Override PartName="/ppt/notesSlides/notesSlide121.xml" ContentType="application/vnd.openxmlformats-officedocument.presentationml.notesSlide+xml"/>
  <Override PartName="/ppt/tags/tag123.xml" ContentType="application/vnd.openxmlformats-officedocument.presentationml.tags+xml"/>
  <Override PartName="/ppt/notesSlides/notesSlide122.xml" ContentType="application/vnd.openxmlformats-officedocument.presentationml.notesSlide+xml"/>
  <Override PartName="/ppt/tags/tag124.xml" ContentType="application/vnd.openxmlformats-officedocument.presentationml.tags+xml"/>
  <Override PartName="/ppt/notesSlides/notesSlide123.xml" ContentType="application/vnd.openxmlformats-officedocument.presentationml.notesSlide+xml"/>
  <Override PartName="/ppt/tags/tag125.xml" ContentType="application/vnd.openxmlformats-officedocument.presentationml.tags+xml"/>
  <Override PartName="/ppt/notesSlides/notesSlide124.xml" ContentType="application/vnd.openxmlformats-officedocument.presentationml.notesSlide+xml"/>
  <Override PartName="/ppt/tags/tag126.xml" ContentType="application/vnd.openxmlformats-officedocument.presentationml.tags+xml"/>
  <Override PartName="/ppt/notesSlides/notesSlide125.xml" ContentType="application/vnd.openxmlformats-officedocument.presentationml.notesSlide+xml"/>
  <Override PartName="/ppt/tags/tag127.xml" ContentType="application/vnd.openxmlformats-officedocument.presentationml.tags+xml"/>
  <Override PartName="/ppt/notesSlides/notesSlide126.xml" ContentType="application/vnd.openxmlformats-officedocument.presentationml.notesSlide+xml"/>
  <Override PartName="/ppt/tags/tag128.xml" ContentType="application/vnd.openxmlformats-officedocument.presentationml.tags+xml"/>
  <Override PartName="/ppt/notesSlides/notesSlide127.xml" ContentType="application/vnd.openxmlformats-officedocument.presentationml.notesSlide+xml"/>
  <Override PartName="/ppt/tags/tag129.xml" ContentType="application/vnd.openxmlformats-officedocument.presentationml.tags+xml"/>
  <Override PartName="/ppt/notesSlides/notesSlide128.xml" ContentType="application/vnd.openxmlformats-officedocument.presentationml.notesSlide+xml"/>
  <Override PartName="/ppt/tags/tag130.xml" ContentType="application/vnd.openxmlformats-officedocument.presentationml.tags+xml"/>
  <Override PartName="/ppt/notesSlides/notesSlide129.xml" ContentType="application/vnd.openxmlformats-officedocument.presentationml.notesSlide+xml"/>
  <Override PartName="/ppt/tags/tag13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notesMasterIdLst>
    <p:notesMasterId r:id="rId135"/>
  </p:notesMasterIdLst>
  <p:sldIdLst>
    <p:sldId id="2148" r:id="rId5"/>
    <p:sldId id="257" r:id="rId6"/>
    <p:sldId id="2147" r:id="rId7"/>
    <p:sldId id="2135" r:id="rId8"/>
    <p:sldId id="327" r:id="rId9"/>
    <p:sldId id="311" r:id="rId10"/>
    <p:sldId id="312" r:id="rId11"/>
    <p:sldId id="261" r:id="rId12"/>
    <p:sldId id="323" r:id="rId13"/>
    <p:sldId id="324" r:id="rId14"/>
    <p:sldId id="263" r:id="rId15"/>
    <p:sldId id="264" r:id="rId16"/>
    <p:sldId id="328" r:id="rId17"/>
    <p:sldId id="329" r:id="rId18"/>
    <p:sldId id="330" r:id="rId19"/>
    <p:sldId id="424" r:id="rId20"/>
    <p:sldId id="425" r:id="rId21"/>
    <p:sldId id="397" r:id="rId22"/>
    <p:sldId id="398" r:id="rId23"/>
    <p:sldId id="346" r:id="rId24"/>
    <p:sldId id="347" r:id="rId25"/>
    <p:sldId id="348" r:id="rId26"/>
    <p:sldId id="314" r:id="rId27"/>
    <p:sldId id="315" r:id="rId28"/>
    <p:sldId id="318" r:id="rId29"/>
    <p:sldId id="326" r:id="rId30"/>
    <p:sldId id="320" r:id="rId31"/>
    <p:sldId id="321" r:id="rId32"/>
    <p:sldId id="334" r:id="rId33"/>
    <p:sldId id="291" r:id="rId34"/>
    <p:sldId id="435" r:id="rId35"/>
    <p:sldId id="426" r:id="rId36"/>
    <p:sldId id="287" r:id="rId37"/>
    <p:sldId id="288" r:id="rId38"/>
    <p:sldId id="269" r:id="rId39"/>
    <p:sldId id="401" r:id="rId40"/>
    <p:sldId id="402" r:id="rId41"/>
    <p:sldId id="436" r:id="rId42"/>
    <p:sldId id="437" r:id="rId43"/>
    <p:sldId id="277" r:id="rId44"/>
    <p:sldId id="278" r:id="rId45"/>
    <p:sldId id="423" r:id="rId46"/>
    <p:sldId id="281" r:id="rId47"/>
    <p:sldId id="279" r:id="rId48"/>
    <p:sldId id="280" r:id="rId49"/>
    <p:sldId id="403" r:id="rId50"/>
    <p:sldId id="404" r:id="rId51"/>
    <p:sldId id="305" r:id="rId52"/>
    <p:sldId id="306" r:id="rId53"/>
    <p:sldId id="308" r:id="rId54"/>
    <p:sldId id="309" r:id="rId55"/>
    <p:sldId id="427" r:id="rId56"/>
    <p:sldId id="365" r:id="rId57"/>
    <p:sldId id="366" r:id="rId58"/>
    <p:sldId id="405" r:id="rId59"/>
    <p:sldId id="406" r:id="rId60"/>
    <p:sldId id="335" r:id="rId61"/>
    <p:sldId id="336" r:id="rId62"/>
    <p:sldId id="428" r:id="rId63"/>
    <p:sldId id="338" r:id="rId64"/>
    <p:sldId id="429" r:id="rId65"/>
    <p:sldId id="340" r:id="rId66"/>
    <p:sldId id="341" r:id="rId67"/>
    <p:sldId id="342" r:id="rId68"/>
    <p:sldId id="343" r:id="rId69"/>
    <p:sldId id="407" r:id="rId70"/>
    <p:sldId id="408" r:id="rId71"/>
    <p:sldId id="344" r:id="rId72"/>
    <p:sldId id="345" r:id="rId73"/>
    <p:sldId id="369" r:id="rId74"/>
    <p:sldId id="370" r:id="rId75"/>
    <p:sldId id="371" r:id="rId76"/>
    <p:sldId id="409" r:id="rId77"/>
    <p:sldId id="410" r:id="rId78"/>
    <p:sldId id="352" r:id="rId79"/>
    <p:sldId id="260" r:id="rId80"/>
    <p:sldId id="353" r:id="rId81"/>
    <p:sldId id="313" r:id="rId82"/>
    <p:sldId id="354" r:id="rId83"/>
    <p:sldId id="355" r:id="rId84"/>
    <p:sldId id="411" r:id="rId85"/>
    <p:sldId id="412" r:id="rId86"/>
    <p:sldId id="413" r:id="rId87"/>
    <p:sldId id="414" r:id="rId88"/>
    <p:sldId id="434" r:id="rId89"/>
    <p:sldId id="267" r:id="rId90"/>
    <p:sldId id="356" r:id="rId91"/>
    <p:sldId id="270" r:id="rId92"/>
    <p:sldId id="317" r:id="rId93"/>
    <p:sldId id="417" r:id="rId94"/>
    <p:sldId id="418" r:id="rId95"/>
    <p:sldId id="271" r:id="rId96"/>
    <p:sldId id="272" r:id="rId97"/>
    <p:sldId id="415" r:id="rId98"/>
    <p:sldId id="416" r:id="rId99"/>
    <p:sldId id="357" r:id="rId100"/>
    <p:sldId id="274" r:id="rId101"/>
    <p:sldId id="275" r:id="rId102"/>
    <p:sldId id="316" r:id="rId103"/>
    <p:sldId id="319" r:id="rId104"/>
    <p:sldId id="358" r:id="rId105"/>
    <p:sldId id="359" r:id="rId106"/>
    <p:sldId id="419" r:id="rId107"/>
    <p:sldId id="420" r:id="rId108"/>
    <p:sldId id="421" r:id="rId109"/>
    <p:sldId id="422" r:id="rId110"/>
    <p:sldId id="433" r:id="rId111"/>
    <p:sldId id="322" r:id="rId112"/>
    <p:sldId id="360" r:id="rId113"/>
    <p:sldId id="361" r:id="rId114"/>
    <p:sldId id="430" r:id="rId115"/>
    <p:sldId id="325" r:id="rId116"/>
    <p:sldId id="362" r:id="rId117"/>
    <p:sldId id="363" r:id="rId118"/>
    <p:sldId id="364" r:id="rId119"/>
    <p:sldId id="383" r:id="rId120"/>
    <p:sldId id="384" r:id="rId121"/>
    <p:sldId id="2136" r:id="rId122"/>
    <p:sldId id="386" r:id="rId123"/>
    <p:sldId id="2137" r:id="rId124"/>
    <p:sldId id="2138" r:id="rId125"/>
    <p:sldId id="2139" r:id="rId126"/>
    <p:sldId id="2140" r:id="rId127"/>
    <p:sldId id="2141" r:id="rId128"/>
    <p:sldId id="2142" r:id="rId129"/>
    <p:sldId id="2143" r:id="rId130"/>
    <p:sldId id="2144" r:id="rId131"/>
    <p:sldId id="2145" r:id="rId132"/>
    <p:sldId id="2146" r:id="rId133"/>
    <p:sldId id="431" r:id="rId134"/>
  </p:sldIdLst>
  <p:sldSz cx="16256000" cy="9144000"/>
  <p:notesSz cx="6858000" cy="9144000"/>
  <p:custDataLst>
    <p:tags r:id="rId13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LNnkJpZgAP4B7VexKvcxog==" hashData="XGUX+9CvUye5foivRxjMRUIfZgmeKThK6dRZRQEWlq2eDrQ/MJNd5mhxMEI4SW/smfdGqExQbksqBqHj4mz2mg=="/>
  <p:extLst>
    <p:ext uri="{EFAFB233-063F-42B5-8137-9DF3F51BA10A}">
      <p15:sldGuideLst xmlns:p15="http://schemas.microsoft.com/office/powerpoint/2012/main">
        <p15:guide id="8" orient="horz" pos="1383" userDrawn="1">
          <p15:clr>
            <a:srgbClr val="A4A3A4"/>
          </p15:clr>
        </p15:guide>
        <p15:guide id="9" orient="horz" pos="408" userDrawn="1">
          <p15:clr>
            <a:srgbClr val="A4A3A4"/>
          </p15:clr>
        </p15:guide>
        <p15:guide id="10" orient="horz" pos="528" userDrawn="1">
          <p15:clr>
            <a:srgbClr val="A4A3A4"/>
          </p15:clr>
        </p15:guide>
        <p15:guide id="11" pos="9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ED67D09-C267-8D0C-EE43-4AE16E092C29}" name="Syed Sharoz" initials="" userId="S::syed.sharoz@simplilearn.com::9a16034f-46a4-46c8-b923-39d31d0d8770" providerId="AD"/>
  <p188:author id="{2217B4E1-9409-F7F9-DCDF-A0141344703A}" name="Roop Kumar" initials="RK" userId="S::roop.kumar@simplilearn.com::ec229fc9-1ae5-4424-ad91-f4b472f033d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D3EE"/>
    <a:srgbClr val="024F93"/>
    <a:srgbClr val="3D9C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FED8CD-D370-47D9-88FE-7732AC006DB5}" v="31" dt="2023-11-28T14:40:56.5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24" autoAdjust="0"/>
    <p:restoredTop sz="68872" autoAdjust="0"/>
  </p:normalViewPr>
  <p:slideViewPr>
    <p:cSldViewPr snapToGrid="0" showGuides="1">
      <p:cViewPr varScale="1">
        <p:scale>
          <a:sx n="54" d="100"/>
          <a:sy n="54" d="100"/>
        </p:scale>
        <p:origin x="642" y="90"/>
      </p:cViewPr>
      <p:guideLst>
        <p:guide orient="horz" pos="1383"/>
        <p:guide orient="horz" pos="408"/>
        <p:guide orient="horz" pos="528"/>
        <p:guide pos="9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viewProps" Target="viewProps.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theme" Target="theme/theme1.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notesMaster" Target="notesMasters/notesMaster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microsoft.com/office/2016/11/relationships/changesInfo" Target="changesInfos/changesInfo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tags" Target="tags/tag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microsoft.com/office/2015/10/relationships/revisionInfo" Target="revisionInfo.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6"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op Kumar" userId="ec229fc9-1ae5-4424-ad91-f4b472f033de" providerId="ADAL" clId="{ECCA3137-DFD1-4A46-95C4-41E765CEBF2C}"/>
    <pc:docChg chg="custSel modSld">
      <pc:chgData name="Roop Kumar" userId="ec229fc9-1ae5-4424-ad91-f4b472f033de" providerId="ADAL" clId="{ECCA3137-DFD1-4A46-95C4-41E765CEBF2C}" dt="2023-11-24T07:12:09.384" v="0" actId="6264"/>
      <pc:docMkLst>
        <pc:docMk/>
      </pc:docMkLst>
      <pc:sldChg chg="addSp delSp modSp mod chgLayout">
        <pc:chgData name="Roop Kumar" userId="ec229fc9-1ae5-4424-ad91-f4b472f033de" providerId="ADAL" clId="{ECCA3137-DFD1-4A46-95C4-41E765CEBF2C}" dt="2023-11-24T07:12:09.384" v="0" actId="6264"/>
        <pc:sldMkLst>
          <pc:docMk/>
          <pc:sldMk cId="0" sldId="438"/>
        </pc:sldMkLst>
        <pc:spChg chg="add del mod">
          <ac:chgData name="Roop Kumar" userId="ec229fc9-1ae5-4424-ad91-f4b472f033de" providerId="ADAL" clId="{ECCA3137-DFD1-4A46-95C4-41E765CEBF2C}" dt="2023-11-24T07:12:09.384" v="0" actId="6264"/>
          <ac:spMkLst>
            <pc:docMk/>
            <pc:sldMk cId="0" sldId="438"/>
            <ac:spMk id="2" creationId="{E83D5D91-4050-C106-87D6-DC9CA20EBACA}"/>
          </ac:spMkLst>
        </pc:spChg>
        <pc:spChg chg="mod ord">
          <ac:chgData name="Roop Kumar" userId="ec229fc9-1ae5-4424-ad91-f4b472f033de" providerId="ADAL" clId="{ECCA3137-DFD1-4A46-95C4-41E765CEBF2C}" dt="2023-11-24T07:12:09.384" v="0" actId="6264"/>
          <ac:spMkLst>
            <pc:docMk/>
            <pc:sldMk cId="0" sldId="438"/>
            <ac:spMk id="499" creationId="{00000000-0000-0000-0000-000000000000}"/>
          </ac:spMkLst>
        </pc:spChg>
      </pc:sldChg>
    </pc:docChg>
  </pc:docChgLst>
  <pc:docChgLst>
    <pc:chgData name="Syed Sharoz" userId="9a16034f-46a4-46c8-b923-39d31d0d8770" providerId="ADAL" clId="{1E5418ED-76B0-4568-91A7-CD60D4002480}"/>
    <pc:docChg chg="undo redo custSel modSld sldOrd">
      <pc:chgData name="Syed Sharoz" userId="9a16034f-46a4-46c8-b923-39d31d0d8770" providerId="ADAL" clId="{1E5418ED-76B0-4568-91A7-CD60D4002480}" dt="2023-11-26T20:20:15.820" v="1419" actId="20577"/>
      <pc:docMkLst>
        <pc:docMk/>
      </pc:docMkLst>
      <pc:sldChg chg="modSp mod modNotesTx">
        <pc:chgData name="Syed Sharoz" userId="9a16034f-46a4-46c8-b923-39d31d0d8770" providerId="ADAL" clId="{1E5418ED-76B0-4568-91A7-CD60D4002480}" dt="2023-11-26T17:09:51.225" v="105"/>
        <pc:sldMkLst>
          <pc:docMk/>
          <pc:sldMk cId="0" sldId="257"/>
        </pc:sldMkLst>
        <pc:spChg chg="mod">
          <ac:chgData name="Syed Sharoz" userId="9a16034f-46a4-46c8-b923-39d31d0d8770" providerId="ADAL" clId="{1E5418ED-76B0-4568-91A7-CD60D4002480}" dt="2023-11-26T16:58:28.639" v="1" actId="242"/>
          <ac:spMkLst>
            <pc:docMk/>
            <pc:sldMk cId="0" sldId="257"/>
            <ac:spMk id="365" creationId="{00000000-0000-0000-0000-000000000000}"/>
          </ac:spMkLst>
        </pc:spChg>
      </pc:sldChg>
      <pc:sldChg chg="modSp mod modNotesTx">
        <pc:chgData name="Syed Sharoz" userId="9a16034f-46a4-46c8-b923-39d31d0d8770" providerId="ADAL" clId="{1E5418ED-76B0-4568-91A7-CD60D4002480}" dt="2023-11-26T17:09:53.433" v="106"/>
        <pc:sldMkLst>
          <pc:docMk/>
          <pc:sldMk cId="0" sldId="258"/>
        </pc:sldMkLst>
        <pc:spChg chg="mod">
          <ac:chgData name="Syed Sharoz" userId="9a16034f-46a4-46c8-b923-39d31d0d8770" providerId="ADAL" clId="{1E5418ED-76B0-4568-91A7-CD60D4002480}" dt="2023-11-26T16:58:38.183" v="2" actId="20577"/>
          <ac:spMkLst>
            <pc:docMk/>
            <pc:sldMk cId="0" sldId="258"/>
            <ac:spMk id="21" creationId="{3D2E04D3-3526-4315-2BE9-04FB9849F710}"/>
          </ac:spMkLst>
        </pc:spChg>
      </pc:sldChg>
      <pc:sldChg chg="addSp delSp modSp mod modNotesTx">
        <pc:chgData name="Syed Sharoz" userId="9a16034f-46a4-46c8-b923-39d31d0d8770" providerId="ADAL" clId="{1E5418ED-76B0-4568-91A7-CD60D4002480}" dt="2023-11-26T19:25:58.155" v="1016"/>
        <pc:sldMkLst>
          <pc:docMk/>
          <pc:sldMk cId="0" sldId="260"/>
        </pc:sldMkLst>
        <pc:spChg chg="del">
          <ac:chgData name="Syed Sharoz" userId="9a16034f-46a4-46c8-b923-39d31d0d8770" providerId="ADAL" clId="{1E5418ED-76B0-4568-91A7-CD60D4002480}" dt="2023-11-26T19:25:34.983" v="1011" actId="478"/>
          <ac:spMkLst>
            <pc:docMk/>
            <pc:sldMk cId="0" sldId="260"/>
            <ac:spMk id="4" creationId="{5FD2B967-2305-A27B-F3FA-7BC58335544D}"/>
          </ac:spMkLst>
        </pc:spChg>
        <pc:spChg chg="add del mod">
          <ac:chgData name="Syed Sharoz" userId="9a16034f-46a4-46c8-b923-39d31d0d8770" providerId="ADAL" clId="{1E5418ED-76B0-4568-91A7-CD60D4002480}" dt="2023-11-26T19:25:36.989" v="1012" actId="478"/>
          <ac:spMkLst>
            <pc:docMk/>
            <pc:sldMk cId="0" sldId="260"/>
            <ac:spMk id="6" creationId="{10EEF226-ACF6-21EB-D71B-25703838456D}"/>
          </ac:spMkLst>
        </pc:spChg>
        <pc:spChg chg="add mod">
          <ac:chgData name="Syed Sharoz" userId="9a16034f-46a4-46c8-b923-39d31d0d8770" providerId="ADAL" clId="{1E5418ED-76B0-4568-91A7-CD60D4002480}" dt="2023-11-26T19:25:58.155" v="1016"/>
          <ac:spMkLst>
            <pc:docMk/>
            <pc:sldMk cId="0" sldId="260"/>
            <ac:spMk id="8" creationId="{E7819811-5D0B-9F87-D0B1-70F06A5D4503}"/>
          </ac:spMkLst>
        </pc:spChg>
      </pc:sldChg>
      <pc:sldChg chg="addSp delSp modSp mod modNotesTx">
        <pc:chgData name="Syed Sharoz" userId="9a16034f-46a4-46c8-b923-39d31d0d8770" providerId="ADAL" clId="{1E5418ED-76B0-4568-91A7-CD60D4002480}" dt="2023-11-26T17:10:47.014" v="115"/>
        <pc:sldMkLst>
          <pc:docMk/>
          <pc:sldMk cId="2562079418" sldId="261"/>
        </pc:sldMkLst>
        <pc:spChg chg="add mod">
          <ac:chgData name="Syed Sharoz" userId="9a16034f-46a4-46c8-b923-39d31d0d8770" providerId="ADAL" clId="{1E5418ED-76B0-4568-91A7-CD60D4002480}" dt="2023-11-26T17:10:47.014" v="115"/>
          <ac:spMkLst>
            <pc:docMk/>
            <pc:sldMk cId="2562079418" sldId="261"/>
            <ac:spMk id="2" creationId="{49F64295-FB55-7A18-113E-6D5EC93B1BA0}"/>
          </ac:spMkLst>
        </pc:spChg>
        <pc:spChg chg="del">
          <ac:chgData name="Syed Sharoz" userId="9a16034f-46a4-46c8-b923-39d31d0d8770" providerId="ADAL" clId="{1E5418ED-76B0-4568-91A7-CD60D4002480}" dt="2023-11-26T17:10:26.506" v="111" actId="478"/>
          <ac:spMkLst>
            <pc:docMk/>
            <pc:sldMk cId="2562079418" sldId="261"/>
            <ac:spMk id="405" creationId="{00000000-0000-0000-0000-000000000000}"/>
          </ac:spMkLst>
        </pc:spChg>
      </pc:sldChg>
      <pc:sldChg chg="addSp delSp modSp mod modNotesTx">
        <pc:chgData name="Syed Sharoz" userId="9a16034f-46a4-46c8-b923-39d31d0d8770" providerId="ADAL" clId="{1E5418ED-76B0-4568-91A7-CD60D4002480}" dt="2023-11-26T17:54:35.112" v="273" actId="20577"/>
        <pc:sldMkLst>
          <pc:docMk/>
          <pc:sldMk cId="2992161786" sldId="263"/>
        </pc:sldMkLst>
        <pc:spChg chg="add mod">
          <ac:chgData name="Syed Sharoz" userId="9a16034f-46a4-46c8-b923-39d31d0d8770" providerId="ADAL" clId="{1E5418ED-76B0-4568-91A7-CD60D4002480}" dt="2023-11-26T17:19:42.514" v="216" actId="14100"/>
          <ac:spMkLst>
            <pc:docMk/>
            <pc:sldMk cId="2992161786" sldId="263"/>
            <ac:spMk id="2" creationId="{4D8026BE-845A-4564-E7CB-BE0E25421A36}"/>
          </ac:spMkLst>
        </pc:spChg>
        <pc:spChg chg="add mod">
          <ac:chgData name="Syed Sharoz" userId="9a16034f-46a4-46c8-b923-39d31d0d8770" providerId="ADAL" clId="{1E5418ED-76B0-4568-91A7-CD60D4002480}" dt="2023-11-26T17:18:39.504" v="205" actId="14100"/>
          <ac:spMkLst>
            <pc:docMk/>
            <pc:sldMk cId="2992161786" sldId="263"/>
            <ac:spMk id="3" creationId="{5FF2CE79-8666-3C95-C68D-DFD0D01FDE25}"/>
          </ac:spMkLst>
        </pc:spChg>
        <pc:spChg chg="mod">
          <ac:chgData name="Syed Sharoz" userId="9a16034f-46a4-46c8-b923-39d31d0d8770" providerId="ADAL" clId="{1E5418ED-76B0-4568-91A7-CD60D4002480}" dt="2023-11-26T17:20:32.311" v="224"/>
          <ac:spMkLst>
            <pc:docMk/>
            <pc:sldMk cId="2992161786" sldId="263"/>
            <ac:spMk id="6" creationId="{2D9923EB-C54E-1FD9-FCAA-2FA18224B7A7}"/>
          </ac:spMkLst>
        </pc:spChg>
        <pc:spChg chg="mod">
          <ac:chgData name="Syed Sharoz" userId="9a16034f-46a4-46c8-b923-39d31d0d8770" providerId="ADAL" clId="{1E5418ED-76B0-4568-91A7-CD60D4002480}" dt="2023-11-26T17:20:32.311" v="224"/>
          <ac:spMkLst>
            <pc:docMk/>
            <pc:sldMk cId="2992161786" sldId="263"/>
            <ac:spMk id="7" creationId="{0EE99FB1-FEAD-50AB-C86B-003CE0B79C20}"/>
          </ac:spMkLst>
        </pc:spChg>
        <pc:spChg chg="mod">
          <ac:chgData name="Syed Sharoz" userId="9a16034f-46a4-46c8-b923-39d31d0d8770" providerId="ADAL" clId="{1E5418ED-76B0-4568-91A7-CD60D4002480}" dt="2023-11-26T17:20:58.555" v="228" actId="255"/>
          <ac:spMkLst>
            <pc:docMk/>
            <pc:sldMk cId="2992161786" sldId="263"/>
            <ac:spMk id="9" creationId="{CF1097D6-9F14-1270-C6C9-87A7D36AFFA9}"/>
          </ac:spMkLst>
        </pc:spChg>
        <pc:spChg chg="mod">
          <ac:chgData name="Syed Sharoz" userId="9a16034f-46a4-46c8-b923-39d31d0d8770" providerId="ADAL" clId="{1E5418ED-76B0-4568-91A7-CD60D4002480}" dt="2023-11-26T17:20:32.311" v="224"/>
          <ac:spMkLst>
            <pc:docMk/>
            <pc:sldMk cId="2992161786" sldId="263"/>
            <ac:spMk id="10" creationId="{86EE0DF7-95ED-6349-AA7E-079DA4215241}"/>
          </ac:spMkLst>
        </pc:spChg>
        <pc:spChg chg="mod">
          <ac:chgData name="Syed Sharoz" userId="9a16034f-46a4-46c8-b923-39d31d0d8770" providerId="ADAL" clId="{1E5418ED-76B0-4568-91A7-CD60D4002480}" dt="2023-11-26T17:20:32.311" v="224"/>
          <ac:spMkLst>
            <pc:docMk/>
            <pc:sldMk cId="2992161786" sldId="263"/>
            <ac:spMk id="11" creationId="{E455D859-EE3A-3010-BD7F-C0F8E314C095}"/>
          </ac:spMkLst>
        </pc:spChg>
        <pc:spChg chg="del">
          <ac:chgData name="Syed Sharoz" userId="9a16034f-46a4-46c8-b923-39d31d0d8770" providerId="ADAL" clId="{1E5418ED-76B0-4568-91A7-CD60D4002480}" dt="2023-11-26T17:14:49.743" v="157" actId="478"/>
          <ac:spMkLst>
            <pc:docMk/>
            <pc:sldMk cId="2992161786" sldId="263"/>
            <ac:spMk id="419" creationId="{00000000-0000-0000-0000-000000000000}"/>
          </ac:spMkLst>
        </pc:spChg>
        <pc:spChg chg="mod">
          <ac:chgData name="Syed Sharoz" userId="9a16034f-46a4-46c8-b923-39d31d0d8770" providerId="ADAL" clId="{1E5418ED-76B0-4568-91A7-CD60D4002480}" dt="2023-11-26T17:20:22.168" v="221" actId="21"/>
          <ac:spMkLst>
            <pc:docMk/>
            <pc:sldMk cId="2992161786" sldId="263"/>
            <ac:spMk id="424" creationId="{00000000-0000-0000-0000-000000000000}"/>
          </ac:spMkLst>
        </pc:spChg>
        <pc:grpChg chg="add mod">
          <ac:chgData name="Syed Sharoz" userId="9a16034f-46a4-46c8-b923-39d31d0d8770" providerId="ADAL" clId="{1E5418ED-76B0-4568-91A7-CD60D4002480}" dt="2023-11-26T17:22:49.600" v="248" actId="14100"/>
          <ac:grpSpMkLst>
            <pc:docMk/>
            <pc:sldMk cId="2992161786" sldId="263"/>
            <ac:grpSpMk id="4" creationId="{E0187D0A-083E-DC24-7B29-F5748A91C69B}"/>
          </ac:grpSpMkLst>
        </pc:grpChg>
        <pc:grpChg chg="mod">
          <ac:chgData name="Syed Sharoz" userId="9a16034f-46a4-46c8-b923-39d31d0d8770" providerId="ADAL" clId="{1E5418ED-76B0-4568-91A7-CD60D4002480}" dt="2023-11-26T17:20:32.311" v="224"/>
          <ac:grpSpMkLst>
            <pc:docMk/>
            <pc:sldMk cId="2992161786" sldId="263"/>
            <ac:grpSpMk id="8" creationId="{152B56B5-16F4-1B9E-214D-AD0EA710E581}"/>
          </ac:grpSpMkLst>
        </pc:grpChg>
        <pc:grpChg chg="del mod">
          <ac:chgData name="Syed Sharoz" userId="9a16034f-46a4-46c8-b923-39d31d0d8770" providerId="ADAL" clId="{1E5418ED-76B0-4568-91A7-CD60D4002480}" dt="2023-11-26T17:20:24.678" v="222" actId="478"/>
          <ac:grpSpMkLst>
            <pc:docMk/>
            <pc:sldMk cId="2992161786" sldId="263"/>
            <ac:grpSpMk id="420" creationId="{00000000-0000-0000-0000-000000000000}"/>
          </ac:grpSpMkLst>
        </pc:grpChg>
      </pc:sldChg>
      <pc:sldChg chg="addSp delSp modSp mod modNotesTx">
        <pc:chgData name="Syed Sharoz" userId="9a16034f-46a4-46c8-b923-39d31d0d8770" providerId="ADAL" clId="{1E5418ED-76B0-4568-91A7-CD60D4002480}" dt="2023-11-26T17:54:40.428" v="276" actId="20577"/>
        <pc:sldMkLst>
          <pc:docMk/>
          <pc:sldMk cId="2995947322" sldId="264"/>
        </pc:sldMkLst>
        <pc:spChg chg="add mod">
          <ac:chgData name="Syed Sharoz" userId="9a16034f-46a4-46c8-b923-39d31d0d8770" providerId="ADAL" clId="{1E5418ED-76B0-4568-91A7-CD60D4002480}" dt="2023-11-26T17:19:33.307" v="213" actId="14100"/>
          <ac:spMkLst>
            <pc:docMk/>
            <pc:sldMk cId="2995947322" sldId="264"/>
            <ac:spMk id="2" creationId="{377E5061-4520-4B93-A82D-109AD40387C1}"/>
          </ac:spMkLst>
        </pc:spChg>
        <pc:spChg chg="mod">
          <ac:chgData name="Syed Sharoz" userId="9a16034f-46a4-46c8-b923-39d31d0d8770" providerId="ADAL" clId="{1E5418ED-76B0-4568-91A7-CD60D4002480}" dt="2023-11-26T17:22:29.550" v="243"/>
          <ac:spMkLst>
            <pc:docMk/>
            <pc:sldMk cId="2995947322" sldId="264"/>
            <ac:spMk id="4" creationId="{3C1B0458-66F0-7625-DC74-0360F02C561B}"/>
          </ac:spMkLst>
        </pc:spChg>
        <pc:spChg chg="mod">
          <ac:chgData name="Syed Sharoz" userId="9a16034f-46a4-46c8-b923-39d31d0d8770" providerId="ADAL" clId="{1E5418ED-76B0-4568-91A7-CD60D4002480}" dt="2023-11-26T17:22:29.550" v="243"/>
          <ac:spMkLst>
            <pc:docMk/>
            <pc:sldMk cId="2995947322" sldId="264"/>
            <ac:spMk id="6" creationId="{0AB8C02C-5DD6-EA72-64EA-950FF89CE3AF}"/>
          </ac:spMkLst>
        </pc:spChg>
        <pc:spChg chg="mod">
          <ac:chgData name="Syed Sharoz" userId="9a16034f-46a4-46c8-b923-39d31d0d8770" providerId="ADAL" clId="{1E5418ED-76B0-4568-91A7-CD60D4002480}" dt="2023-11-26T17:22:41.499" v="246"/>
          <ac:spMkLst>
            <pc:docMk/>
            <pc:sldMk cId="2995947322" sldId="264"/>
            <ac:spMk id="8" creationId="{86E46367-01A3-3290-EB51-BEA5D3999294}"/>
          </ac:spMkLst>
        </pc:spChg>
        <pc:spChg chg="mod">
          <ac:chgData name="Syed Sharoz" userId="9a16034f-46a4-46c8-b923-39d31d0d8770" providerId="ADAL" clId="{1E5418ED-76B0-4568-91A7-CD60D4002480}" dt="2023-11-26T17:22:29.550" v="243"/>
          <ac:spMkLst>
            <pc:docMk/>
            <pc:sldMk cId="2995947322" sldId="264"/>
            <ac:spMk id="9" creationId="{6CEABA9B-27DF-7EED-1225-1E7CA1A0D897}"/>
          </ac:spMkLst>
        </pc:spChg>
        <pc:spChg chg="mod">
          <ac:chgData name="Syed Sharoz" userId="9a16034f-46a4-46c8-b923-39d31d0d8770" providerId="ADAL" clId="{1E5418ED-76B0-4568-91A7-CD60D4002480}" dt="2023-11-26T17:22:29.550" v="243"/>
          <ac:spMkLst>
            <pc:docMk/>
            <pc:sldMk cId="2995947322" sldId="264"/>
            <ac:spMk id="10" creationId="{D0E58E3F-BB8F-AEDE-34F6-4068292D526E}"/>
          </ac:spMkLst>
        </pc:spChg>
        <pc:spChg chg="del">
          <ac:chgData name="Syed Sharoz" userId="9a16034f-46a4-46c8-b923-39d31d0d8770" providerId="ADAL" clId="{1E5418ED-76B0-4568-91A7-CD60D4002480}" dt="2023-11-26T17:19:10.361" v="206" actId="478"/>
          <ac:spMkLst>
            <pc:docMk/>
            <pc:sldMk cId="2995947322" sldId="264"/>
            <ac:spMk id="433" creationId="{00000000-0000-0000-0000-000000000000}"/>
          </ac:spMkLst>
        </pc:spChg>
        <pc:spChg chg="mod">
          <ac:chgData name="Syed Sharoz" userId="9a16034f-46a4-46c8-b923-39d31d0d8770" providerId="ADAL" clId="{1E5418ED-76B0-4568-91A7-CD60D4002480}" dt="2023-11-26T17:22:22.589" v="241" actId="21"/>
          <ac:spMkLst>
            <pc:docMk/>
            <pc:sldMk cId="2995947322" sldId="264"/>
            <ac:spMk id="438" creationId="{00000000-0000-0000-0000-000000000000}"/>
          </ac:spMkLst>
        </pc:spChg>
        <pc:grpChg chg="add mod">
          <ac:chgData name="Syed Sharoz" userId="9a16034f-46a4-46c8-b923-39d31d0d8770" providerId="ADAL" clId="{1E5418ED-76B0-4568-91A7-CD60D4002480}" dt="2023-11-26T17:54:07.323" v="266" actId="14100"/>
          <ac:grpSpMkLst>
            <pc:docMk/>
            <pc:sldMk cId="2995947322" sldId="264"/>
            <ac:grpSpMk id="3" creationId="{30329C55-275A-0DA1-FAB9-06EE8280506B}"/>
          </ac:grpSpMkLst>
        </pc:grpChg>
        <pc:grpChg chg="mod">
          <ac:chgData name="Syed Sharoz" userId="9a16034f-46a4-46c8-b923-39d31d0d8770" providerId="ADAL" clId="{1E5418ED-76B0-4568-91A7-CD60D4002480}" dt="2023-11-26T17:22:29.550" v="243"/>
          <ac:grpSpMkLst>
            <pc:docMk/>
            <pc:sldMk cId="2995947322" sldId="264"/>
            <ac:grpSpMk id="7" creationId="{39322072-AC96-5C54-C5DB-0A227983A734}"/>
          </ac:grpSpMkLst>
        </pc:grpChg>
        <pc:grpChg chg="del">
          <ac:chgData name="Syed Sharoz" userId="9a16034f-46a4-46c8-b923-39d31d0d8770" providerId="ADAL" clId="{1E5418ED-76B0-4568-91A7-CD60D4002480}" dt="2023-11-26T17:22:24.395" v="242" actId="478"/>
          <ac:grpSpMkLst>
            <pc:docMk/>
            <pc:sldMk cId="2995947322" sldId="264"/>
            <ac:grpSpMk id="434" creationId="{00000000-0000-0000-0000-000000000000}"/>
          </ac:grpSpMkLst>
        </pc:grpChg>
      </pc:sldChg>
      <pc:sldChg chg="addSp delSp modSp mod modNotesTx">
        <pc:chgData name="Syed Sharoz" userId="9a16034f-46a4-46c8-b923-39d31d0d8770" providerId="ADAL" clId="{1E5418ED-76B0-4568-91A7-CD60D4002480}" dt="2023-11-26T19:37:05.915" v="1105" actId="20577"/>
        <pc:sldMkLst>
          <pc:docMk/>
          <pc:sldMk cId="0" sldId="267"/>
        </pc:sldMkLst>
        <pc:spChg chg="add mod">
          <ac:chgData name="Syed Sharoz" userId="9a16034f-46a4-46c8-b923-39d31d0d8770" providerId="ADAL" clId="{1E5418ED-76B0-4568-91A7-CD60D4002480}" dt="2023-11-26T19:35:06.418" v="1102"/>
          <ac:spMkLst>
            <pc:docMk/>
            <pc:sldMk cId="0" sldId="267"/>
            <ac:spMk id="2" creationId="{29B446D4-1668-95A9-FF2B-823BF757DAA8}"/>
          </ac:spMkLst>
        </pc:spChg>
        <pc:spChg chg="del">
          <ac:chgData name="Syed Sharoz" userId="9a16034f-46a4-46c8-b923-39d31d0d8770" providerId="ADAL" clId="{1E5418ED-76B0-4568-91A7-CD60D4002480}" dt="2023-11-26T19:34:42.620" v="1098" actId="478"/>
          <ac:spMkLst>
            <pc:docMk/>
            <pc:sldMk cId="0" sldId="267"/>
            <ac:spMk id="320" creationId="{00000000-0000-0000-0000-000000000000}"/>
          </ac:spMkLst>
        </pc:spChg>
      </pc:sldChg>
      <pc:sldChg chg="addSp delSp modSp mod modNotesTx">
        <pc:chgData name="Syed Sharoz" userId="9a16034f-46a4-46c8-b923-39d31d0d8770" providerId="ADAL" clId="{1E5418ED-76B0-4568-91A7-CD60D4002480}" dt="2023-11-26T18:36:18.225" v="623" actId="255"/>
        <pc:sldMkLst>
          <pc:docMk/>
          <pc:sldMk cId="0" sldId="269"/>
        </pc:sldMkLst>
        <pc:spChg chg="add mod">
          <ac:chgData name="Syed Sharoz" userId="9a16034f-46a4-46c8-b923-39d31d0d8770" providerId="ADAL" clId="{1E5418ED-76B0-4568-91A7-CD60D4002480}" dt="2023-11-26T18:30:33.816" v="539" actId="14100"/>
          <ac:spMkLst>
            <pc:docMk/>
            <pc:sldMk cId="0" sldId="269"/>
            <ac:spMk id="2" creationId="{296ADCC9-3B47-6BA6-6388-27815060649A}"/>
          </ac:spMkLst>
        </pc:spChg>
        <pc:spChg chg="del">
          <ac:chgData name="Syed Sharoz" userId="9a16034f-46a4-46c8-b923-39d31d0d8770" providerId="ADAL" clId="{1E5418ED-76B0-4568-91A7-CD60D4002480}" dt="2023-11-26T18:30:12.597" v="532" actId="478"/>
          <ac:spMkLst>
            <pc:docMk/>
            <pc:sldMk cId="0" sldId="269"/>
            <ac:spMk id="488" creationId="{00000000-0000-0000-0000-000000000000}"/>
          </ac:spMkLst>
        </pc:spChg>
        <pc:spChg chg="mod">
          <ac:chgData name="Syed Sharoz" userId="9a16034f-46a4-46c8-b923-39d31d0d8770" providerId="ADAL" clId="{1E5418ED-76B0-4568-91A7-CD60D4002480}" dt="2023-11-26T18:36:18.225" v="623" actId="255"/>
          <ac:spMkLst>
            <pc:docMk/>
            <pc:sldMk cId="0" sldId="269"/>
            <ac:spMk id="493" creationId="{00000000-0000-0000-0000-000000000000}"/>
          </ac:spMkLst>
        </pc:spChg>
      </pc:sldChg>
      <pc:sldChg chg="modSp mod modNotesTx">
        <pc:chgData name="Syed Sharoz" userId="9a16034f-46a4-46c8-b923-39d31d0d8770" providerId="ADAL" clId="{1E5418ED-76B0-4568-91A7-CD60D4002480}" dt="2023-11-26T19:41:44.818" v="1126" actId="14100"/>
        <pc:sldMkLst>
          <pc:docMk/>
          <pc:sldMk cId="0" sldId="270"/>
        </pc:sldMkLst>
        <pc:spChg chg="mod">
          <ac:chgData name="Syed Sharoz" userId="9a16034f-46a4-46c8-b923-39d31d0d8770" providerId="ADAL" clId="{1E5418ED-76B0-4568-91A7-CD60D4002480}" dt="2023-11-26T19:41:36.830" v="1123" actId="255"/>
          <ac:spMkLst>
            <pc:docMk/>
            <pc:sldMk cId="0" sldId="270"/>
            <ac:spMk id="350" creationId="{00000000-0000-0000-0000-000000000000}"/>
          </ac:spMkLst>
        </pc:spChg>
        <pc:grpChg chg="mod">
          <ac:chgData name="Syed Sharoz" userId="9a16034f-46a4-46c8-b923-39d31d0d8770" providerId="ADAL" clId="{1E5418ED-76B0-4568-91A7-CD60D4002480}" dt="2023-11-26T19:41:44.818" v="1126" actId="14100"/>
          <ac:grpSpMkLst>
            <pc:docMk/>
            <pc:sldMk cId="0" sldId="270"/>
            <ac:grpSpMk id="349" creationId="{00000000-0000-0000-0000-000000000000}"/>
          </ac:grpSpMkLst>
        </pc:grpChg>
      </pc:sldChg>
      <pc:sldChg chg="addSp delSp modSp mod modNotesTx">
        <pc:chgData name="Syed Sharoz" userId="9a16034f-46a4-46c8-b923-39d31d0d8770" providerId="ADAL" clId="{1E5418ED-76B0-4568-91A7-CD60D4002480}" dt="2023-11-26T19:47:27.151" v="1169"/>
        <pc:sldMkLst>
          <pc:docMk/>
          <pc:sldMk cId="0" sldId="271"/>
        </pc:sldMkLst>
        <pc:spChg chg="mod">
          <ac:chgData name="Syed Sharoz" userId="9a16034f-46a4-46c8-b923-39d31d0d8770" providerId="ADAL" clId="{1E5418ED-76B0-4568-91A7-CD60D4002480}" dt="2023-11-26T19:44:41.761" v="1146" actId="164"/>
          <ac:spMkLst>
            <pc:docMk/>
            <pc:sldMk cId="0" sldId="271"/>
            <ac:spMk id="2" creationId="{C59B8CC2-0C94-F1A3-F005-34B0AF007582}"/>
          </ac:spMkLst>
        </pc:spChg>
        <pc:spChg chg="mod">
          <ac:chgData name="Syed Sharoz" userId="9a16034f-46a4-46c8-b923-39d31d0d8770" providerId="ADAL" clId="{1E5418ED-76B0-4568-91A7-CD60D4002480}" dt="2023-11-26T19:44:41.761" v="1146" actId="164"/>
          <ac:spMkLst>
            <pc:docMk/>
            <pc:sldMk cId="0" sldId="271"/>
            <ac:spMk id="3" creationId="{21E739B8-C126-112C-2E6A-E80762AF118E}"/>
          </ac:spMkLst>
        </pc:spChg>
        <pc:spChg chg="mod">
          <ac:chgData name="Syed Sharoz" userId="9a16034f-46a4-46c8-b923-39d31d0d8770" providerId="ADAL" clId="{1E5418ED-76B0-4568-91A7-CD60D4002480}" dt="2023-11-26T19:44:47.205" v="1151" actId="947"/>
          <ac:spMkLst>
            <pc:docMk/>
            <pc:sldMk cId="0" sldId="271"/>
            <ac:spMk id="4" creationId="{B2AB388A-6154-5ABE-A018-E8AA73396E36}"/>
          </ac:spMkLst>
        </pc:spChg>
        <pc:spChg chg="add mod">
          <ac:chgData name="Syed Sharoz" userId="9a16034f-46a4-46c8-b923-39d31d0d8770" providerId="ADAL" clId="{1E5418ED-76B0-4568-91A7-CD60D4002480}" dt="2023-11-26T19:43:44.625" v="1145" actId="14100"/>
          <ac:spMkLst>
            <pc:docMk/>
            <pc:sldMk cId="0" sldId="271"/>
            <ac:spMk id="5" creationId="{BB9D4D7A-2774-CA84-BC73-8A41966063EB}"/>
          </ac:spMkLst>
        </pc:spChg>
        <pc:spChg chg="mod">
          <ac:chgData name="Syed Sharoz" userId="9a16034f-46a4-46c8-b923-39d31d0d8770" providerId="ADAL" clId="{1E5418ED-76B0-4568-91A7-CD60D4002480}" dt="2023-11-26T19:45:20.631" v="1154" actId="255"/>
          <ac:spMkLst>
            <pc:docMk/>
            <pc:sldMk cId="0" sldId="271"/>
            <ac:spMk id="361" creationId="{00000000-0000-0000-0000-000000000000}"/>
          </ac:spMkLst>
        </pc:spChg>
        <pc:spChg chg="del">
          <ac:chgData name="Syed Sharoz" userId="9a16034f-46a4-46c8-b923-39d31d0d8770" providerId="ADAL" clId="{1E5418ED-76B0-4568-91A7-CD60D4002480}" dt="2023-11-26T19:43:23.463" v="1136" actId="478"/>
          <ac:spMkLst>
            <pc:docMk/>
            <pc:sldMk cId="0" sldId="271"/>
            <ac:spMk id="364" creationId="{00000000-0000-0000-0000-000000000000}"/>
          </ac:spMkLst>
        </pc:spChg>
        <pc:grpChg chg="add mod">
          <ac:chgData name="Syed Sharoz" userId="9a16034f-46a4-46c8-b923-39d31d0d8770" providerId="ADAL" clId="{1E5418ED-76B0-4568-91A7-CD60D4002480}" dt="2023-11-26T19:44:56.732" v="1153" actId="12788"/>
          <ac:grpSpMkLst>
            <pc:docMk/>
            <pc:sldMk cId="0" sldId="271"/>
            <ac:grpSpMk id="6" creationId="{C1C870F0-0490-B7DE-5FBE-2805E81278CF}"/>
          </ac:grpSpMkLst>
        </pc:grpChg>
        <pc:grpChg chg="mod">
          <ac:chgData name="Syed Sharoz" userId="9a16034f-46a4-46c8-b923-39d31d0d8770" providerId="ADAL" clId="{1E5418ED-76B0-4568-91A7-CD60D4002480}" dt="2023-11-26T19:44:41.761" v="1146" actId="164"/>
          <ac:grpSpMkLst>
            <pc:docMk/>
            <pc:sldMk cId="0" sldId="271"/>
            <ac:grpSpMk id="360" creationId="{00000000-0000-0000-0000-000000000000}"/>
          </ac:grpSpMkLst>
        </pc:grpChg>
      </pc:sldChg>
      <pc:sldChg chg="addSp delSp modSp mod modNotesTx">
        <pc:chgData name="Syed Sharoz" userId="9a16034f-46a4-46c8-b923-39d31d0d8770" providerId="ADAL" clId="{1E5418ED-76B0-4568-91A7-CD60D4002480}" dt="2023-11-26T19:48:24.311" v="1172" actId="20577"/>
        <pc:sldMkLst>
          <pc:docMk/>
          <pc:sldMk cId="0" sldId="272"/>
        </pc:sldMkLst>
        <pc:spChg chg="add mod">
          <ac:chgData name="Syed Sharoz" userId="9a16034f-46a4-46c8-b923-39d31d0d8770" providerId="ADAL" clId="{1E5418ED-76B0-4568-91A7-CD60D4002480}" dt="2023-11-26T19:45:50.571" v="1162" actId="14100"/>
          <ac:spMkLst>
            <pc:docMk/>
            <pc:sldMk cId="0" sldId="272"/>
            <ac:spMk id="2" creationId="{822038B3-D53B-435D-7C74-E1E97FC9F2D4}"/>
          </ac:spMkLst>
        </pc:spChg>
        <pc:spChg chg="mod">
          <ac:chgData name="Syed Sharoz" userId="9a16034f-46a4-46c8-b923-39d31d0d8770" providerId="ADAL" clId="{1E5418ED-76B0-4568-91A7-CD60D4002480}" dt="2023-11-26T19:45:25.485" v="1155" actId="255"/>
          <ac:spMkLst>
            <pc:docMk/>
            <pc:sldMk cId="0" sldId="272"/>
            <ac:spMk id="372" creationId="{00000000-0000-0000-0000-000000000000}"/>
          </ac:spMkLst>
        </pc:spChg>
        <pc:spChg chg="del">
          <ac:chgData name="Syed Sharoz" userId="9a16034f-46a4-46c8-b923-39d31d0d8770" providerId="ADAL" clId="{1E5418ED-76B0-4568-91A7-CD60D4002480}" dt="2023-11-26T19:45:30.770" v="1156" actId="478"/>
          <ac:spMkLst>
            <pc:docMk/>
            <pc:sldMk cId="0" sldId="272"/>
            <ac:spMk id="375" creationId="{00000000-0000-0000-0000-000000000000}"/>
          </ac:spMkLst>
        </pc:spChg>
        <pc:spChg chg="mod">
          <ac:chgData name="Syed Sharoz" userId="9a16034f-46a4-46c8-b923-39d31d0d8770" providerId="ADAL" clId="{1E5418ED-76B0-4568-91A7-CD60D4002480}" dt="2023-11-26T19:46:31.234" v="1166" actId="207"/>
          <ac:spMkLst>
            <pc:docMk/>
            <pc:sldMk cId="0" sldId="272"/>
            <ac:spMk id="376" creationId="{00000000-0000-0000-0000-000000000000}"/>
          </ac:spMkLst>
        </pc:spChg>
      </pc:sldChg>
      <pc:sldChg chg="addSp delSp modSp mod modNotesTx">
        <pc:chgData name="Syed Sharoz" userId="9a16034f-46a4-46c8-b923-39d31d0d8770" providerId="ADAL" clId="{1E5418ED-76B0-4568-91A7-CD60D4002480}" dt="2023-11-26T19:51:18.705" v="1191" actId="14100"/>
        <pc:sldMkLst>
          <pc:docMk/>
          <pc:sldMk cId="0" sldId="274"/>
        </pc:sldMkLst>
        <pc:spChg chg="mod">
          <ac:chgData name="Syed Sharoz" userId="9a16034f-46a4-46c8-b923-39d31d0d8770" providerId="ADAL" clId="{1E5418ED-76B0-4568-91A7-CD60D4002480}" dt="2023-11-26T19:49:21.282" v="1178" actId="255"/>
          <ac:spMkLst>
            <pc:docMk/>
            <pc:sldMk cId="0" sldId="274"/>
            <ac:spMk id="3" creationId="{0DBFA978-2569-2E72-2A59-C94581728FF9}"/>
          </ac:spMkLst>
        </pc:spChg>
        <pc:spChg chg="add mod">
          <ac:chgData name="Syed Sharoz" userId="9a16034f-46a4-46c8-b923-39d31d0d8770" providerId="ADAL" clId="{1E5418ED-76B0-4568-91A7-CD60D4002480}" dt="2023-11-26T19:51:18.705" v="1191" actId="14100"/>
          <ac:spMkLst>
            <pc:docMk/>
            <pc:sldMk cId="0" sldId="274"/>
            <ac:spMk id="6" creationId="{B1621D7F-70F7-4574-F96A-F0B72D4239E1}"/>
          </ac:spMkLst>
        </pc:spChg>
        <pc:spChg chg="del">
          <ac:chgData name="Syed Sharoz" userId="9a16034f-46a4-46c8-b923-39d31d0d8770" providerId="ADAL" clId="{1E5418ED-76B0-4568-91A7-CD60D4002480}" dt="2023-11-26T19:50:45.199" v="1185" actId="478"/>
          <ac:spMkLst>
            <pc:docMk/>
            <pc:sldMk cId="0" sldId="274"/>
            <ac:spMk id="390" creationId="{00000000-0000-0000-0000-000000000000}"/>
          </ac:spMkLst>
        </pc:spChg>
      </pc:sldChg>
      <pc:sldChg chg="addSp delSp modSp mod modNotesTx">
        <pc:chgData name="Syed Sharoz" userId="9a16034f-46a4-46c8-b923-39d31d0d8770" providerId="ADAL" clId="{1E5418ED-76B0-4568-91A7-CD60D4002480}" dt="2023-11-26T19:53:31.709" v="1199" actId="20577"/>
        <pc:sldMkLst>
          <pc:docMk/>
          <pc:sldMk cId="0" sldId="275"/>
        </pc:sldMkLst>
        <pc:spChg chg="add mod">
          <ac:chgData name="Syed Sharoz" userId="9a16034f-46a4-46c8-b923-39d31d0d8770" providerId="ADAL" clId="{1E5418ED-76B0-4568-91A7-CD60D4002480}" dt="2023-11-26T19:51:43.372" v="1196"/>
          <ac:spMkLst>
            <pc:docMk/>
            <pc:sldMk cId="0" sldId="275"/>
            <ac:spMk id="2" creationId="{5B9144A8-FA86-C7B6-DEF5-306DCE78EEAA}"/>
          </ac:spMkLst>
        </pc:spChg>
        <pc:spChg chg="del">
          <ac:chgData name="Syed Sharoz" userId="9a16034f-46a4-46c8-b923-39d31d0d8770" providerId="ADAL" clId="{1E5418ED-76B0-4568-91A7-CD60D4002480}" dt="2023-11-26T19:51:28.962" v="1192" actId="478"/>
          <ac:spMkLst>
            <pc:docMk/>
            <pc:sldMk cId="0" sldId="275"/>
            <ac:spMk id="399" creationId="{00000000-0000-0000-0000-000000000000}"/>
          </ac:spMkLst>
        </pc:spChg>
        <pc:spChg chg="mod">
          <ac:chgData name="Syed Sharoz" userId="9a16034f-46a4-46c8-b923-39d31d0d8770" providerId="ADAL" clId="{1E5418ED-76B0-4568-91A7-CD60D4002480}" dt="2023-11-26T19:50:23.333" v="1182" actId="255"/>
          <ac:spMkLst>
            <pc:docMk/>
            <pc:sldMk cId="0" sldId="275"/>
            <ac:spMk id="401" creationId="{00000000-0000-0000-0000-000000000000}"/>
          </ac:spMkLst>
        </pc:spChg>
        <pc:spChg chg="mod">
          <ac:chgData name="Syed Sharoz" userId="9a16034f-46a4-46c8-b923-39d31d0d8770" providerId="ADAL" clId="{1E5418ED-76B0-4568-91A7-CD60D4002480}" dt="2023-11-26T19:50:29.878" v="1183" actId="255"/>
          <ac:spMkLst>
            <pc:docMk/>
            <pc:sldMk cId="0" sldId="275"/>
            <ac:spMk id="405" creationId="{00000000-0000-0000-0000-000000000000}"/>
          </ac:spMkLst>
        </pc:spChg>
        <pc:spChg chg="mod">
          <ac:chgData name="Syed Sharoz" userId="9a16034f-46a4-46c8-b923-39d31d0d8770" providerId="ADAL" clId="{1E5418ED-76B0-4568-91A7-CD60D4002480}" dt="2023-11-26T19:50:34.851" v="1184" actId="255"/>
          <ac:spMkLst>
            <pc:docMk/>
            <pc:sldMk cId="0" sldId="275"/>
            <ac:spMk id="409" creationId="{00000000-0000-0000-0000-000000000000}"/>
          </ac:spMkLst>
        </pc:spChg>
      </pc:sldChg>
      <pc:sldChg chg="modSp mod modNotesTx">
        <pc:chgData name="Syed Sharoz" userId="9a16034f-46a4-46c8-b923-39d31d0d8770" providerId="ADAL" clId="{1E5418ED-76B0-4568-91A7-CD60D4002480}" dt="2023-11-26T18:32:48.595" v="592" actId="242"/>
        <pc:sldMkLst>
          <pc:docMk/>
          <pc:sldMk cId="0" sldId="277"/>
        </pc:sldMkLst>
        <pc:spChg chg="mod">
          <ac:chgData name="Syed Sharoz" userId="9a16034f-46a4-46c8-b923-39d31d0d8770" providerId="ADAL" clId="{1E5418ED-76B0-4568-91A7-CD60D4002480}" dt="2023-11-26T18:32:48.595" v="592" actId="242"/>
          <ac:spMkLst>
            <pc:docMk/>
            <pc:sldMk cId="0" sldId="277"/>
            <ac:spMk id="589" creationId="{00000000-0000-0000-0000-000000000000}"/>
          </ac:spMkLst>
        </pc:spChg>
      </pc:sldChg>
      <pc:sldChg chg="addSp delSp modSp mod modNotesTx">
        <pc:chgData name="Syed Sharoz" userId="9a16034f-46a4-46c8-b923-39d31d0d8770" providerId="ADAL" clId="{1E5418ED-76B0-4568-91A7-CD60D4002480}" dt="2023-11-26T18:34:22.005" v="600"/>
        <pc:sldMkLst>
          <pc:docMk/>
          <pc:sldMk cId="0" sldId="278"/>
        </pc:sldMkLst>
        <pc:spChg chg="add mod">
          <ac:chgData name="Syed Sharoz" userId="9a16034f-46a4-46c8-b923-39d31d0d8770" providerId="ADAL" clId="{1E5418ED-76B0-4568-91A7-CD60D4002480}" dt="2023-11-26T18:34:06.219" v="598"/>
          <ac:spMkLst>
            <pc:docMk/>
            <pc:sldMk cId="0" sldId="278"/>
            <ac:spMk id="2" creationId="{932D97DA-E389-ADBB-884A-59EAF28A049D}"/>
          </ac:spMkLst>
        </pc:spChg>
        <pc:spChg chg="del">
          <ac:chgData name="Syed Sharoz" userId="9a16034f-46a4-46c8-b923-39d31d0d8770" providerId="ADAL" clId="{1E5418ED-76B0-4568-91A7-CD60D4002480}" dt="2023-11-26T18:33:43.231" v="594" actId="478"/>
          <ac:spMkLst>
            <pc:docMk/>
            <pc:sldMk cId="0" sldId="278"/>
            <ac:spMk id="597" creationId="{00000000-0000-0000-0000-000000000000}"/>
          </ac:spMkLst>
        </pc:spChg>
      </pc:sldChg>
      <pc:sldChg chg="addSp delSp modSp mod modNotesTx">
        <pc:chgData name="Syed Sharoz" userId="9a16034f-46a4-46c8-b923-39d31d0d8770" providerId="ADAL" clId="{1E5418ED-76B0-4568-91A7-CD60D4002480}" dt="2023-11-26T18:42:09.840" v="657"/>
        <pc:sldMkLst>
          <pc:docMk/>
          <pc:sldMk cId="0" sldId="279"/>
        </pc:sldMkLst>
        <pc:spChg chg="add mod">
          <ac:chgData name="Syed Sharoz" userId="9a16034f-46a4-46c8-b923-39d31d0d8770" providerId="ADAL" clId="{1E5418ED-76B0-4568-91A7-CD60D4002480}" dt="2023-11-26T18:39:15.238" v="638" actId="113"/>
          <ac:spMkLst>
            <pc:docMk/>
            <pc:sldMk cId="0" sldId="279"/>
            <ac:spMk id="2" creationId="{60991BD7-937F-C06D-F2AF-634105587C7C}"/>
          </ac:spMkLst>
        </pc:spChg>
        <pc:spChg chg="del">
          <ac:chgData name="Syed Sharoz" userId="9a16034f-46a4-46c8-b923-39d31d0d8770" providerId="ADAL" clId="{1E5418ED-76B0-4568-91A7-CD60D4002480}" dt="2023-11-26T18:38:49.074" v="633" actId="478"/>
          <ac:spMkLst>
            <pc:docMk/>
            <pc:sldMk cId="0" sldId="279"/>
            <ac:spMk id="606" creationId="{00000000-0000-0000-0000-000000000000}"/>
          </ac:spMkLst>
        </pc:spChg>
        <pc:spChg chg="mod">
          <ac:chgData name="Syed Sharoz" userId="9a16034f-46a4-46c8-b923-39d31d0d8770" providerId="ADAL" clId="{1E5418ED-76B0-4568-91A7-CD60D4002480}" dt="2023-11-26T18:39:19.669" v="639" actId="255"/>
          <ac:spMkLst>
            <pc:docMk/>
            <pc:sldMk cId="0" sldId="279"/>
            <ac:spMk id="611" creationId="{00000000-0000-0000-0000-000000000000}"/>
          </ac:spMkLst>
        </pc:spChg>
        <pc:grpChg chg="mod">
          <ac:chgData name="Syed Sharoz" userId="9a16034f-46a4-46c8-b923-39d31d0d8770" providerId="ADAL" clId="{1E5418ED-76B0-4568-91A7-CD60D4002480}" dt="2023-11-26T18:39:23.971" v="641" actId="14100"/>
          <ac:grpSpMkLst>
            <pc:docMk/>
            <pc:sldMk cId="0" sldId="279"/>
            <ac:grpSpMk id="607" creationId="{00000000-0000-0000-0000-000000000000}"/>
          </ac:grpSpMkLst>
        </pc:grpChg>
      </pc:sldChg>
      <pc:sldChg chg="addSp delSp modSp mod modNotesTx">
        <pc:chgData name="Syed Sharoz" userId="9a16034f-46a4-46c8-b923-39d31d0d8770" providerId="ADAL" clId="{1E5418ED-76B0-4568-91A7-CD60D4002480}" dt="2023-11-26T18:42:43.715" v="660" actId="20577"/>
        <pc:sldMkLst>
          <pc:docMk/>
          <pc:sldMk cId="0" sldId="280"/>
        </pc:sldMkLst>
        <pc:spChg chg="add mod">
          <ac:chgData name="Syed Sharoz" userId="9a16034f-46a4-46c8-b923-39d31d0d8770" providerId="ADAL" clId="{1E5418ED-76B0-4568-91A7-CD60D4002480}" dt="2023-11-26T18:41:17.553" v="656" actId="113"/>
          <ac:spMkLst>
            <pc:docMk/>
            <pc:sldMk cId="0" sldId="280"/>
            <ac:spMk id="2" creationId="{F8073081-05AA-A30A-C73D-3853C3FD8240}"/>
          </ac:spMkLst>
        </pc:spChg>
        <pc:spChg chg="del">
          <ac:chgData name="Syed Sharoz" userId="9a16034f-46a4-46c8-b923-39d31d0d8770" providerId="ADAL" clId="{1E5418ED-76B0-4568-91A7-CD60D4002480}" dt="2023-11-26T18:40:23.179" v="645" actId="478"/>
          <ac:spMkLst>
            <pc:docMk/>
            <pc:sldMk cId="0" sldId="280"/>
            <ac:spMk id="621" creationId="{00000000-0000-0000-0000-000000000000}"/>
          </ac:spMkLst>
        </pc:spChg>
        <pc:spChg chg="mod">
          <ac:chgData name="Syed Sharoz" userId="9a16034f-46a4-46c8-b923-39d31d0d8770" providerId="ADAL" clId="{1E5418ED-76B0-4568-91A7-CD60D4002480}" dt="2023-11-26T18:40:48.430" v="650" actId="255"/>
          <ac:spMkLst>
            <pc:docMk/>
            <pc:sldMk cId="0" sldId="280"/>
            <ac:spMk id="626" creationId="{00000000-0000-0000-0000-000000000000}"/>
          </ac:spMkLst>
        </pc:spChg>
        <pc:grpChg chg="mod">
          <ac:chgData name="Syed Sharoz" userId="9a16034f-46a4-46c8-b923-39d31d0d8770" providerId="ADAL" clId="{1E5418ED-76B0-4568-91A7-CD60D4002480}" dt="2023-11-26T18:41:08.130" v="654" actId="12788"/>
          <ac:grpSpMkLst>
            <pc:docMk/>
            <pc:sldMk cId="0" sldId="280"/>
            <ac:grpSpMk id="622" creationId="{00000000-0000-0000-0000-000000000000}"/>
          </ac:grpSpMkLst>
        </pc:grpChg>
      </pc:sldChg>
      <pc:sldChg chg="addSp delSp modSp mod modNotesTx">
        <pc:chgData name="Syed Sharoz" userId="9a16034f-46a4-46c8-b923-39d31d0d8770" providerId="ADAL" clId="{1E5418ED-76B0-4568-91A7-CD60D4002480}" dt="2023-11-26T18:38:40.478" v="632" actId="20577"/>
        <pc:sldMkLst>
          <pc:docMk/>
          <pc:sldMk cId="0" sldId="281"/>
        </pc:sldMkLst>
        <pc:spChg chg="add mod">
          <ac:chgData name="Syed Sharoz" userId="9a16034f-46a4-46c8-b923-39d31d0d8770" providerId="ADAL" clId="{1E5418ED-76B0-4568-91A7-CD60D4002480}" dt="2023-11-26T18:35:52.018" v="619" actId="113"/>
          <ac:spMkLst>
            <pc:docMk/>
            <pc:sldMk cId="0" sldId="281"/>
            <ac:spMk id="2" creationId="{0307AB3F-D0F9-4D88-C268-B8380C30D3E4}"/>
          </ac:spMkLst>
        </pc:spChg>
        <pc:spChg chg="del">
          <ac:chgData name="Syed Sharoz" userId="9a16034f-46a4-46c8-b923-39d31d0d8770" providerId="ADAL" clId="{1E5418ED-76B0-4568-91A7-CD60D4002480}" dt="2023-11-26T18:35:30.468" v="613" actId="478"/>
          <ac:spMkLst>
            <pc:docMk/>
            <pc:sldMk cId="0" sldId="281"/>
            <ac:spMk id="636" creationId="{00000000-0000-0000-0000-000000000000}"/>
          </ac:spMkLst>
        </pc:spChg>
        <pc:spChg chg="mod">
          <ac:chgData name="Syed Sharoz" userId="9a16034f-46a4-46c8-b923-39d31d0d8770" providerId="ADAL" clId="{1E5418ED-76B0-4568-91A7-CD60D4002480}" dt="2023-11-26T18:36:02.876" v="620" actId="255"/>
          <ac:spMkLst>
            <pc:docMk/>
            <pc:sldMk cId="0" sldId="281"/>
            <ac:spMk id="641" creationId="{00000000-0000-0000-0000-000000000000}"/>
          </ac:spMkLst>
        </pc:spChg>
        <pc:grpChg chg="mod">
          <ac:chgData name="Syed Sharoz" userId="9a16034f-46a4-46c8-b923-39d31d0d8770" providerId="ADAL" clId="{1E5418ED-76B0-4568-91A7-CD60D4002480}" dt="2023-11-26T18:36:06.760" v="622" actId="14100"/>
          <ac:grpSpMkLst>
            <pc:docMk/>
            <pc:sldMk cId="0" sldId="281"/>
            <ac:grpSpMk id="637" creationId="{00000000-0000-0000-0000-000000000000}"/>
          </ac:grpSpMkLst>
        </pc:grpChg>
      </pc:sldChg>
      <pc:sldChg chg="addSp delSp modSp mod modNotesTx">
        <pc:chgData name="Syed Sharoz" userId="9a16034f-46a4-46c8-b923-39d31d0d8770" providerId="ADAL" clId="{1E5418ED-76B0-4568-91A7-CD60D4002480}" dt="2023-11-26T18:36:33.068" v="625" actId="255"/>
        <pc:sldMkLst>
          <pc:docMk/>
          <pc:sldMk cId="2185192427" sldId="287"/>
        </pc:sldMkLst>
        <pc:spChg chg="add mod">
          <ac:chgData name="Syed Sharoz" userId="9a16034f-46a4-46c8-b923-39d31d0d8770" providerId="ADAL" clId="{1E5418ED-76B0-4568-91A7-CD60D4002480}" dt="2023-11-26T18:28:09.419" v="525" actId="113"/>
          <ac:spMkLst>
            <pc:docMk/>
            <pc:sldMk cId="2185192427" sldId="287"/>
            <ac:spMk id="2" creationId="{1150454B-2CDA-CFCC-46D6-23E34F91C1A3}"/>
          </ac:spMkLst>
        </pc:spChg>
        <pc:spChg chg="mod">
          <ac:chgData name="Syed Sharoz" userId="9a16034f-46a4-46c8-b923-39d31d0d8770" providerId="ADAL" clId="{1E5418ED-76B0-4568-91A7-CD60D4002480}" dt="2023-11-26T18:32:16.566" v="584"/>
          <ac:spMkLst>
            <pc:docMk/>
            <pc:sldMk cId="2185192427" sldId="287"/>
            <ac:spMk id="8" creationId="{A75B0665-322A-52C4-39A8-56ECA064DD35}"/>
          </ac:spMkLst>
        </pc:spChg>
        <pc:spChg chg="del">
          <ac:chgData name="Syed Sharoz" userId="9a16034f-46a4-46c8-b923-39d31d0d8770" providerId="ADAL" clId="{1E5418ED-76B0-4568-91A7-CD60D4002480}" dt="2023-11-26T18:27:37.863" v="518" actId="478"/>
          <ac:spMkLst>
            <pc:docMk/>
            <pc:sldMk cId="2185192427" sldId="287"/>
            <ac:spMk id="703" creationId="{00000000-0000-0000-0000-000000000000}"/>
          </ac:spMkLst>
        </pc:spChg>
        <pc:spChg chg="mod">
          <ac:chgData name="Syed Sharoz" userId="9a16034f-46a4-46c8-b923-39d31d0d8770" providerId="ADAL" clId="{1E5418ED-76B0-4568-91A7-CD60D4002480}" dt="2023-11-26T18:36:33.068" v="625" actId="255"/>
          <ac:spMkLst>
            <pc:docMk/>
            <pc:sldMk cId="2185192427" sldId="287"/>
            <ac:spMk id="710" creationId="{00000000-0000-0000-0000-000000000000}"/>
          </ac:spMkLst>
        </pc:spChg>
        <pc:cxnChg chg="add del mod replST">
          <ac:chgData name="Syed Sharoz" userId="9a16034f-46a4-46c8-b923-39d31d0d8770" providerId="ADAL" clId="{1E5418ED-76B0-4568-91A7-CD60D4002480}" dt="2023-11-26T18:32:16.568" v="586"/>
          <ac:cxnSpMkLst>
            <pc:docMk/>
            <pc:sldMk cId="2185192427" sldId="287"/>
            <ac:cxnSpMk id="5" creationId="{0D51816E-6E52-C089-29B7-A8DB649C7B14}"/>
          </ac:cxnSpMkLst>
        </pc:cxnChg>
      </pc:sldChg>
      <pc:sldChg chg="addSp delSp modSp mod modNotesTx">
        <pc:chgData name="Syed Sharoz" userId="9a16034f-46a4-46c8-b923-39d31d0d8770" providerId="ADAL" clId="{1E5418ED-76B0-4568-91A7-CD60D4002480}" dt="2023-11-26T18:36:28.177" v="624" actId="255"/>
        <pc:sldMkLst>
          <pc:docMk/>
          <pc:sldMk cId="3854970566" sldId="288"/>
        </pc:sldMkLst>
        <pc:spChg chg="add mod">
          <ac:chgData name="Syed Sharoz" userId="9a16034f-46a4-46c8-b923-39d31d0d8770" providerId="ADAL" clId="{1E5418ED-76B0-4568-91A7-CD60D4002480}" dt="2023-11-26T18:30:59.177" v="546" actId="113"/>
          <ac:spMkLst>
            <pc:docMk/>
            <pc:sldMk cId="3854970566" sldId="288"/>
            <ac:spMk id="2" creationId="{DF97BC5D-4A48-31DD-29D9-8F3802CF4D82}"/>
          </ac:spMkLst>
        </pc:spChg>
        <pc:spChg chg="mod">
          <ac:chgData name="Syed Sharoz" userId="9a16034f-46a4-46c8-b923-39d31d0d8770" providerId="ADAL" clId="{1E5418ED-76B0-4568-91A7-CD60D4002480}" dt="2023-11-26T18:32:11.442" v="566"/>
          <ac:spMkLst>
            <pc:docMk/>
            <pc:sldMk cId="3854970566" sldId="288"/>
            <ac:spMk id="7" creationId="{50A8E620-10E7-3061-77F4-0FED24FAEC92}"/>
          </ac:spMkLst>
        </pc:spChg>
        <pc:spChg chg="del">
          <ac:chgData name="Syed Sharoz" userId="9a16034f-46a4-46c8-b923-39d31d0d8770" providerId="ADAL" clId="{1E5418ED-76B0-4568-91A7-CD60D4002480}" dt="2023-11-26T18:30:40.366" v="540" actId="478"/>
          <ac:spMkLst>
            <pc:docMk/>
            <pc:sldMk cId="3854970566" sldId="288"/>
            <ac:spMk id="719" creationId="{00000000-0000-0000-0000-000000000000}"/>
          </ac:spMkLst>
        </pc:spChg>
        <pc:spChg chg="mod">
          <ac:chgData name="Syed Sharoz" userId="9a16034f-46a4-46c8-b923-39d31d0d8770" providerId="ADAL" clId="{1E5418ED-76B0-4568-91A7-CD60D4002480}" dt="2023-11-26T18:36:28.177" v="624" actId="255"/>
          <ac:spMkLst>
            <pc:docMk/>
            <pc:sldMk cId="3854970566" sldId="288"/>
            <ac:spMk id="726" creationId="{00000000-0000-0000-0000-000000000000}"/>
          </ac:spMkLst>
        </pc:spChg>
        <pc:cxnChg chg="add del mod replST">
          <ac:chgData name="Syed Sharoz" userId="9a16034f-46a4-46c8-b923-39d31d0d8770" providerId="ADAL" clId="{1E5418ED-76B0-4568-91A7-CD60D4002480}" dt="2023-11-26T18:32:11.444" v="568"/>
          <ac:cxnSpMkLst>
            <pc:docMk/>
            <pc:sldMk cId="3854970566" sldId="288"/>
            <ac:cxnSpMk id="3" creationId="{D37BEB0C-E84D-8237-9547-6DF29A4E6BF1}"/>
          </ac:cxnSpMkLst>
        </pc:cxnChg>
      </pc:sldChg>
      <pc:sldChg chg="addSp delSp modSp mod modNotesTx">
        <pc:chgData name="Syed Sharoz" userId="9a16034f-46a4-46c8-b923-39d31d0d8770" providerId="ADAL" clId="{1E5418ED-76B0-4568-91A7-CD60D4002480}" dt="2023-11-26T18:36:39.674" v="626" actId="255"/>
        <pc:sldMkLst>
          <pc:docMk/>
          <pc:sldMk cId="1680465606" sldId="291"/>
        </pc:sldMkLst>
        <pc:spChg chg="add mod">
          <ac:chgData name="Syed Sharoz" userId="9a16034f-46a4-46c8-b923-39d31d0d8770" providerId="ADAL" clId="{1E5418ED-76B0-4568-91A7-CD60D4002480}" dt="2023-11-26T18:23:13.054" v="495" actId="113"/>
          <ac:spMkLst>
            <pc:docMk/>
            <pc:sldMk cId="1680465606" sldId="291"/>
            <ac:spMk id="2" creationId="{0C547F83-CAE0-E5B1-224E-BDEF939C4985}"/>
          </ac:spMkLst>
        </pc:spChg>
        <pc:spChg chg="del">
          <ac:chgData name="Syed Sharoz" userId="9a16034f-46a4-46c8-b923-39d31d0d8770" providerId="ADAL" clId="{1E5418ED-76B0-4568-91A7-CD60D4002480}" dt="2023-11-26T18:22:47.824" v="490" actId="478"/>
          <ac:spMkLst>
            <pc:docMk/>
            <pc:sldMk cId="1680465606" sldId="291"/>
            <ac:spMk id="749" creationId="{00000000-0000-0000-0000-000000000000}"/>
          </ac:spMkLst>
        </pc:spChg>
        <pc:spChg chg="mod">
          <ac:chgData name="Syed Sharoz" userId="9a16034f-46a4-46c8-b923-39d31d0d8770" providerId="ADAL" clId="{1E5418ED-76B0-4568-91A7-CD60D4002480}" dt="2023-11-26T18:36:39.674" v="626" actId="255"/>
          <ac:spMkLst>
            <pc:docMk/>
            <pc:sldMk cId="1680465606" sldId="291"/>
            <ac:spMk id="754" creationId="{00000000-0000-0000-0000-000000000000}"/>
          </ac:spMkLst>
        </pc:spChg>
      </pc:sldChg>
      <pc:sldChg chg="addSp delSp modSp mod modNotesTx">
        <pc:chgData name="Syed Sharoz" userId="9a16034f-46a4-46c8-b923-39d31d0d8770" providerId="ADAL" clId="{1E5418ED-76B0-4568-91A7-CD60D4002480}" dt="2023-11-26T18:46:28.604" v="683" actId="255"/>
        <pc:sldMkLst>
          <pc:docMk/>
          <pc:sldMk cId="0" sldId="305"/>
        </pc:sldMkLst>
        <pc:spChg chg="add mod">
          <ac:chgData name="Syed Sharoz" userId="9a16034f-46a4-46c8-b923-39d31d0d8770" providerId="ADAL" clId="{1E5418ED-76B0-4568-91A7-CD60D4002480}" dt="2023-11-26T18:43:28.833" v="668" actId="113"/>
          <ac:spMkLst>
            <pc:docMk/>
            <pc:sldMk cId="0" sldId="305"/>
            <ac:spMk id="5" creationId="{ADCF7AB9-C439-7BDB-85B6-D7DE279A2319}"/>
          </ac:spMkLst>
        </pc:spChg>
        <pc:spChg chg="del">
          <ac:chgData name="Syed Sharoz" userId="9a16034f-46a4-46c8-b923-39d31d0d8770" providerId="ADAL" clId="{1E5418ED-76B0-4568-91A7-CD60D4002480}" dt="2023-11-26T18:43:06.316" v="663" actId="478"/>
          <ac:spMkLst>
            <pc:docMk/>
            <pc:sldMk cId="0" sldId="305"/>
            <ac:spMk id="913" creationId="{00000000-0000-0000-0000-000000000000}"/>
          </ac:spMkLst>
        </pc:spChg>
        <pc:spChg chg="mod">
          <ac:chgData name="Syed Sharoz" userId="9a16034f-46a4-46c8-b923-39d31d0d8770" providerId="ADAL" clId="{1E5418ED-76B0-4568-91A7-CD60D4002480}" dt="2023-11-26T18:46:28.604" v="683" actId="255"/>
          <ac:spMkLst>
            <pc:docMk/>
            <pc:sldMk cId="0" sldId="305"/>
            <ac:spMk id="920" creationId="{00000000-0000-0000-0000-000000000000}"/>
          </ac:spMkLst>
        </pc:spChg>
      </pc:sldChg>
      <pc:sldChg chg="addSp delSp modSp mod modNotesTx">
        <pc:chgData name="Syed Sharoz" userId="9a16034f-46a4-46c8-b923-39d31d0d8770" providerId="ADAL" clId="{1E5418ED-76B0-4568-91A7-CD60D4002480}" dt="2023-11-26T18:45:28.563" v="679"/>
        <pc:sldMkLst>
          <pc:docMk/>
          <pc:sldMk cId="0" sldId="306"/>
        </pc:sldMkLst>
        <pc:spChg chg="add mod">
          <ac:chgData name="Syed Sharoz" userId="9a16034f-46a4-46c8-b923-39d31d0d8770" providerId="ADAL" clId="{1E5418ED-76B0-4568-91A7-CD60D4002480}" dt="2023-11-26T18:44:10.649" v="675"/>
          <ac:spMkLst>
            <pc:docMk/>
            <pc:sldMk cId="0" sldId="306"/>
            <ac:spMk id="2" creationId="{A3543DEB-5D95-6A17-4440-F4AEF07F4D13}"/>
          </ac:spMkLst>
        </pc:spChg>
        <pc:spChg chg="del">
          <ac:chgData name="Syed Sharoz" userId="9a16034f-46a4-46c8-b923-39d31d0d8770" providerId="ADAL" clId="{1E5418ED-76B0-4568-91A7-CD60D4002480}" dt="2023-11-26T18:43:52.562" v="671" actId="478"/>
          <ac:spMkLst>
            <pc:docMk/>
            <pc:sldMk cId="0" sldId="306"/>
            <ac:spMk id="930" creationId="{00000000-0000-0000-0000-000000000000}"/>
          </ac:spMkLst>
        </pc:spChg>
      </pc:sldChg>
      <pc:sldChg chg="addSp delSp modSp mod modNotesTx">
        <pc:chgData name="Syed Sharoz" userId="9a16034f-46a4-46c8-b923-39d31d0d8770" providerId="ADAL" clId="{1E5418ED-76B0-4568-91A7-CD60D4002480}" dt="2023-11-26T18:54:48.555" v="723" actId="20577"/>
        <pc:sldMkLst>
          <pc:docMk/>
          <pc:sldMk cId="0" sldId="308"/>
        </pc:sldMkLst>
        <pc:spChg chg="add mod">
          <ac:chgData name="Syed Sharoz" userId="9a16034f-46a4-46c8-b923-39d31d0d8770" providerId="ADAL" clId="{1E5418ED-76B0-4568-91A7-CD60D4002480}" dt="2023-11-26T18:47:10.586" v="687"/>
          <ac:spMkLst>
            <pc:docMk/>
            <pc:sldMk cId="0" sldId="308"/>
            <ac:spMk id="2" creationId="{594076A8-E5F8-4E1D-5C19-272AA9CA0C34}"/>
          </ac:spMkLst>
        </pc:spChg>
        <pc:spChg chg="del">
          <ac:chgData name="Syed Sharoz" userId="9a16034f-46a4-46c8-b923-39d31d0d8770" providerId="ADAL" clId="{1E5418ED-76B0-4568-91A7-CD60D4002480}" dt="2023-11-26T18:46:17.449" v="682" actId="478"/>
          <ac:spMkLst>
            <pc:docMk/>
            <pc:sldMk cId="0" sldId="308"/>
            <ac:spMk id="945" creationId="{00000000-0000-0000-0000-000000000000}"/>
          </ac:spMkLst>
        </pc:spChg>
        <pc:spChg chg="mod">
          <ac:chgData name="Syed Sharoz" userId="9a16034f-46a4-46c8-b923-39d31d0d8770" providerId="ADAL" clId="{1E5418ED-76B0-4568-91A7-CD60D4002480}" dt="2023-11-26T18:49:58.794" v="708" actId="255"/>
          <ac:spMkLst>
            <pc:docMk/>
            <pc:sldMk cId="0" sldId="308"/>
            <ac:spMk id="950" creationId="{00000000-0000-0000-0000-000000000000}"/>
          </ac:spMkLst>
        </pc:spChg>
        <pc:grpChg chg="mod">
          <ac:chgData name="Syed Sharoz" userId="9a16034f-46a4-46c8-b923-39d31d0d8770" providerId="ADAL" clId="{1E5418ED-76B0-4568-91A7-CD60D4002480}" dt="2023-11-26T18:50:01.601" v="709" actId="14100"/>
          <ac:grpSpMkLst>
            <pc:docMk/>
            <pc:sldMk cId="0" sldId="308"/>
            <ac:grpSpMk id="946" creationId="{00000000-0000-0000-0000-000000000000}"/>
          </ac:grpSpMkLst>
        </pc:grpChg>
      </pc:sldChg>
      <pc:sldChg chg="addSp delSp modSp mod modNotesTx">
        <pc:chgData name="Syed Sharoz" userId="9a16034f-46a4-46c8-b923-39d31d0d8770" providerId="ADAL" clId="{1E5418ED-76B0-4568-91A7-CD60D4002480}" dt="2023-11-26T18:54:41.404" v="721" actId="20577"/>
        <pc:sldMkLst>
          <pc:docMk/>
          <pc:sldMk cId="0" sldId="309"/>
        </pc:sldMkLst>
        <pc:spChg chg="add mod">
          <ac:chgData name="Syed Sharoz" userId="9a16034f-46a4-46c8-b923-39d31d0d8770" providerId="ADAL" clId="{1E5418ED-76B0-4568-91A7-CD60D4002480}" dt="2023-11-26T18:48:34.510" v="697"/>
          <ac:spMkLst>
            <pc:docMk/>
            <pc:sldMk cId="0" sldId="309"/>
            <ac:spMk id="2" creationId="{53E5815E-BA88-8088-FB29-7358E71B3FDC}"/>
          </ac:spMkLst>
        </pc:spChg>
        <pc:spChg chg="mod">
          <ac:chgData name="Syed Sharoz" userId="9a16034f-46a4-46c8-b923-39d31d0d8770" providerId="ADAL" clId="{1E5418ED-76B0-4568-91A7-CD60D4002480}" dt="2023-11-26T18:49:35.650" v="703"/>
          <ac:spMkLst>
            <pc:docMk/>
            <pc:sldMk cId="0" sldId="309"/>
            <ac:spMk id="4" creationId="{4F06AA10-4CAD-55D3-195E-0C45FC1A6581}"/>
          </ac:spMkLst>
        </pc:spChg>
        <pc:spChg chg="mod">
          <ac:chgData name="Syed Sharoz" userId="9a16034f-46a4-46c8-b923-39d31d0d8770" providerId="ADAL" clId="{1E5418ED-76B0-4568-91A7-CD60D4002480}" dt="2023-11-26T18:49:35.650" v="703"/>
          <ac:spMkLst>
            <pc:docMk/>
            <pc:sldMk cId="0" sldId="309"/>
            <ac:spMk id="6" creationId="{D6A271C6-3A11-F0D0-BB03-7986B5EB132A}"/>
          </ac:spMkLst>
        </pc:spChg>
        <pc:spChg chg="mod">
          <ac:chgData name="Syed Sharoz" userId="9a16034f-46a4-46c8-b923-39d31d0d8770" providerId="ADAL" clId="{1E5418ED-76B0-4568-91A7-CD60D4002480}" dt="2023-11-26T18:49:54.005" v="707" actId="255"/>
          <ac:spMkLst>
            <pc:docMk/>
            <pc:sldMk cId="0" sldId="309"/>
            <ac:spMk id="8" creationId="{23773A3F-B7A7-93D7-3C4A-0966A0A6A49C}"/>
          </ac:spMkLst>
        </pc:spChg>
        <pc:spChg chg="mod">
          <ac:chgData name="Syed Sharoz" userId="9a16034f-46a4-46c8-b923-39d31d0d8770" providerId="ADAL" clId="{1E5418ED-76B0-4568-91A7-CD60D4002480}" dt="2023-11-26T18:49:35.650" v="703"/>
          <ac:spMkLst>
            <pc:docMk/>
            <pc:sldMk cId="0" sldId="309"/>
            <ac:spMk id="9" creationId="{69962BA7-CD54-A17A-6E6E-B45788A57F5A}"/>
          </ac:spMkLst>
        </pc:spChg>
        <pc:spChg chg="mod">
          <ac:chgData name="Syed Sharoz" userId="9a16034f-46a4-46c8-b923-39d31d0d8770" providerId="ADAL" clId="{1E5418ED-76B0-4568-91A7-CD60D4002480}" dt="2023-11-26T18:49:35.650" v="703"/>
          <ac:spMkLst>
            <pc:docMk/>
            <pc:sldMk cId="0" sldId="309"/>
            <ac:spMk id="10" creationId="{6F0D55AD-7FFD-CCE8-E14A-C0B3B86B4DD1}"/>
          </ac:spMkLst>
        </pc:spChg>
        <pc:spChg chg="del">
          <ac:chgData name="Syed Sharoz" userId="9a16034f-46a4-46c8-b923-39d31d0d8770" providerId="ADAL" clId="{1E5418ED-76B0-4568-91A7-CD60D4002480}" dt="2023-11-26T18:48:07.921" v="693" actId="478"/>
          <ac:spMkLst>
            <pc:docMk/>
            <pc:sldMk cId="0" sldId="309"/>
            <ac:spMk id="959" creationId="{00000000-0000-0000-0000-000000000000}"/>
          </ac:spMkLst>
        </pc:spChg>
        <pc:grpChg chg="add mod">
          <ac:chgData name="Syed Sharoz" userId="9a16034f-46a4-46c8-b923-39d31d0d8770" providerId="ADAL" clId="{1E5418ED-76B0-4568-91A7-CD60D4002480}" dt="2023-11-26T18:50:04.705" v="710" actId="14100"/>
          <ac:grpSpMkLst>
            <pc:docMk/>
            <pc:sldMk cId="0" sldId="309"/>
            <ac:grpSpMk id="3" creationId="{C7CD70C6-72EB-9ADD-14DF-829DBD2B2F06}"/>
          </ac:grpSpMkLst>
        </pc:grpChg>
        <pc:grpChg chg="mod">
          <ac:chgData name="Syed Sharoz" userId="9a16034f-46a4-46c8-b923-39d31d0d8770" providerId="ADAL" clId="{1E5418ED-76B0-4568-91A7-CD60D4002480}" dt="2023-11-26T18:49:35.650" v="703"/>
          <ac:grpSpMkLst>
            <pc:docMk/>
            <pc:sldMk cId="0" sldId="309"/>
            <ac:grpSpMk id="7" creationId="{B3AB5D34-63EF-2CC0-9008-E04C35078EA9}"/>
          </ac:grpSpMkLst>
        </pc:grpChg>
        <pc:grpChg chg="del">
          <ac:chgData name="Syed Sharoz" userId="9a16034f-46a4-46c8-b923-39d31d0d8770" providerId="ADAL" clId="{1E5418ED-76B0-4568-91A7-CD60D4002480}" dt="2023-11-26T18:49:30.147" v="702" actId="478"/>
          <ac:grpSpMkLst>
            <pc:docMk/>
            <pc:sldMk cId="0" sldId="309"/>
            <ac:grpSpMk id="960" creationId="{00000000-0000-0000-0000-000000000000}"/>
          </ac:grpSpMkLst>
        </pc:grpChg>
      </pc:sldChg>
      <pc:sldChg chg="modNotesTx">
        <pc:chgData name="Syed Sharoz" userId="9a16034f-46a4-46c8-b923-39d31d0d8770" providerId="ADAL" clId="{1E5418ED-76B0-4568-91A7-CD60D4002480}" dt="2023-11-26T17:08:42.769" v="12" actId="113"/>
        <pc:sldMkLst>
          <pc:docMk/>
          <pc:sldMk cId="3727074837" sldId="311"/>
        </pc:sldMkLst>
      </pc:sldChg>
      <pc:sldChg chg="modNotesTx">
        <pc:chgData name="Syed Sharoz" userId="9a16034f-46a4-46c8-b923-39d31d0d8770" providerId="ADAL" clId="{1E5418ED-76B0-4568-91A7-CD60D4002480}" dt="2023-11-26T17:09:05.355" v="23"/>
        <pc:sldMkLst>
          <pc:docMk/>
          <pc:sldMk cId="1073784525" sldId="312"/>
        </pc:sldMkLst>
      </pc:sldChg>
      <pc:sldChg chg="addSp delSp modSp mod modNotesTx">
        <pc:chgData name="Syed Sharoz" userId="9a16034f-46a4-46c8-b923-39d31d0d8770" providerId="ADAL" clId="{1E5418ED-76B0-4568-91A7-CD60D4002480}" dt="2023-11-26T19:31:32.104" v="1072"/>
        <pc:sldMkLst>
          <pc:docMk/>
          <pc:sldMk cId="2184514395" sldId="313"/>
        </pc:sldMkLst>
        <pc:spChg chg="add mod">
          <ac:chgData name="Syed Sharoz" userId="9a16034f-46a4-46c8-b923-39d31d0d8770" providerId="ADAL" clId="{1E5418ED-76B0-4568-91A7-CD60D4002480}" dt="2023-11-26T19:29:03.173" v="1050"/>
          <ac:spMkLst>
            <pc:docMk/>
            <pc:sldMk cId="2184514395" sldId="313"/>
            <ac:spMk id="3" creationId="{F3CB6E70-8F5C-7B7D-535F-EFB93C41018D}"/>
          </ac:spMkLst>
        </pc:spChg>
        <pc:spChg chg="del">
          <ac:chgData name="Syed Sharoz" userId="9a16034f-46a4-46c8-b923-39d31d0d8770" providerId="ADAL" clId="{1E5418ED-76B0-4568-91A7-CD60D4002480}" dt="2023-11-26T19:28:45.080" v="1046" actId="478"/>
          <ac:spMkLst>
            <pc:docMk/>
            <pc:sldMk cId="2184514395" sldId="313"/>
            <ac:spMk id="8" creationId="{9BC8B5CC-3EED-188E-4C01-181794A8E97D}"/>
          </ac:spMkLst>
        </pc:spChg>
        <pc:spChg chg="mod">
          <ac:chgData name="Syed Sharoz" userId="9a16034f-46a4-46c8-b923-39d31d0d8770" providerId="ADAL" clId="{1E5418ED-76B0-4568-91A7-CD60D4002480}" dt="2023-11-26T19:29:13.407" v="1051" actId="255"/>
          <ac:spMkLst>
            <pc:docMk/>
            <pc:sldMk cId="2184514395" sldId="313"/>
            <ac:spMk id="13" creationId="{421893DD-6958-6A0F-3388-4FBE9FA37691}"/>
          </ac:spMkLst>
        </pc:spChg>
        <pc:grpChg chg="mod">
          <ac:chgData name="Syed Sharoz" userId="9a16034f-46a4-46c8-b923-39d31d0d8770" providerId="ADAL" clId="{1E5418ED-76B0-4568-91A7-CD60D4002480}" dt="2023-11-26T19:29:24.930" v="1058" actId="12788"/>
          <ac:grpSpMkLst>
            <pc:docMk/>
            <pc:sldMk cId="2184514395" sldId="313"/>
            <ac:grpSpMk id="9" creationId="{A72D0914-F9D0-9FE3-1C6C-E3DB705226F3}"/>
          </ac:grpSpMkLst>
        </pc:grpChg>
      </pc:sldChg>
      <pc:sldChg chg="modNotesTx">
        <pc:chgData name="Syed Sharoz" userId="9a16034f-46a4-46c8-b923-39d31d0d8770" providerId="ADAL" clId="{1E5418ED-76B0-4568-91A7-CD60D4002480}" dt="2023-11-26T18:09:18.549" v="410"/>
        <pc:sldMkLst>
          <pc:docMk/>
          <pc:sldMk cId="2818748387" sldId="314"/>
        </pc:sldMkLst>
      </pc:sldChg>
      <pc:sldChg chg="addSp delSp modSp mod modNotesTx">
        <pc:chgData name="Syed Sharoz" userId="9a16034f-46a4-46c8-b923-39d31d0d8770" providerId="ADAL" clId="{1E5418ED-76B0-4568-91A7-CD60D4002480}" dt="2023-11-26T18:11:17.423" v="420" actId="20577"/>
        <pc:sldMkLst>
          <pc:docMk/>
          <pc:sldMk cId="1230841825" sldId="315"/>
        </pc:sldMkLst>
        <pc:spChg chg="add mod">
          <ac:chgData name="Syed Sharoz" userId="9a16034f-46a4-46c8-b923-39d31d0d8770" providerId="ADAL" clId="{1E5418ED-76B0-4568-91A7-CD60D4002480}" dt="2023-11-26T18:10:52.981" v="416" actId="14100"/>
          <ac:spMkLst>
            <pc:docMk/>
            <pc:sldMk cId="1230841825" sldId="315"/>
            <ac:spMk id="3" creationId="{11A098D8-DEC0-C0E4-F466-2C73DAFE53EA}"/>
          </ac:spMkLst>
        </pc:spChg>
        <pc:spChg chg="del">
          <ac:chgData name="Syed Sharoz" userId="9a16034f-46a4-46c8-b923-39d31d0d8770" providerId="ADAL" clId="{1E5418ED-76B0-4568-91A7-CD60D4002480}" dt="2023-11-26T18:10:30.575" v="411" actId="478"/>
          <ac:spMkLst>
            <pc:docMk/>
            <pc:sldMk cId="1230841825" sldId="315"/>
            <ac:spMk id="34" creationId="{68126A03-06E7-C266-2972-FCB863A1FC34}"/>
          </ac:spMkLst>
        </pc:spChg>
      </pc:sldChg>
      <pc:sldChg chg="addSp delSp modSp mod modNotesTx">
        <pc:chgData name="Syed Sharoz" userId="9a16034f-46a4-46c8-b923-39d31d0d8770" providerId="ADAL" clId="{1E5418ED-76B0-4568-91A7-CD60D4002480}" dt="2023-11-26T19:55:27.565" v="1228" actId="20577"/>
        <pc:sldMkLst>
          <pc:docMk/>
          <pc:sldMk cId="2275915489" sldId="316"/>
        </pc:sldMkLst>
        <pc:spChg chg="del">
          <ac:chgData name="Syed Sharoz" userId="9a16034f-46a4-46c8-b923-39d31d0d8770" providerId="ADAL" clId="{1E5418ED-76B0-4568-91A7-CD60D4002480}" dt="2023-11-26T19:53:47.176" v="1200" actId="478"/>
          <ac:spMkLst>
            <pc:docMk/>
            <pc:sldMk cId="2275915489" sldId="316"/>
            <ac:spMk id="3" creationId="{BFB56AFE-0CE6-8DA4-FD49-D7C288AD0D3A}"/>
          </ac:spMkLst>
        </pc:spChg>
        <pc:spChg chg="mod">
          <ac:chgData name="Syed Sharoz" userId="9a16034f-46a4-46c8-b923-39d31d0d8770" providerId="ADAL" clId="{1E5418ED-76B0-4568-91A7-CD60D4002480}" dt="2023-11-26T19:54:27.333" v="1225" actId="1035"/>
          <ac:spMkLst>
            <pc:docMk/>
            <pc:sldMk cId="2275915489" sldId="316"/>
            <ac:spMk id="5" creationId="{5DEB0C97-3FF9-A0FC-C04F-96D6AC1E1DEC}"/>
          </ac:spMkLst>
        </pc:spChg>
        <pc:spChg chg="mod">
          <ac:chgData name="Syed Sharoz" userId="9a16034f-46a4-46c8-b923-39d31d0d8770" providerId="ADAL" clId="{1E5418ED-76B0-4568-91A7-CD60D4002480}" dt="2023-11-26T19:54:27.333" v="1225" actId="1035"/>
          <ac:spMkLst>
            <pc:docMk/>
            <pc:sldMk cId="2275915489" sldId="316"/>
            <ac:spMk id="8" creationId="{5AA554D4-DB89-E866-F296-9B3D9D0AD48A}"/>
          </ac:spMkLst>
        </pc:spChg>
        <pc:spChg chg="add del mod">
          <ac:chgData name="Syed Sharoz" userId="9a16034f-46a4-46c8-b923-39d31d0d8770" providerId="ADAL" clId="{1E5418ED-76B0-4568-91A7-CD60D4002480}" dt="2023-11-26T19:53:48.325" v="1201" actId="478"/>
          <ac:spMkLst>
            <pc:docMk/>
            <pc:sldMk cId="2275915489" sldId="316"/>
            <ac:spMk id="10" creationId="{11D7D7BE-6940-E791-7183-17C0B719662B}"/>
          </ac:spMkLst>
        </pc:spChg>
        <pc:spChg chg="add mod">
          <ac:chgData name="Syed Sharoz" userId="9a16034f-46a4-46c8-b923-39d31d0d8770" providerId="ADAL" clId="{1E5418ED-76B0-4568-91A7-CD60D4002480}" dt="2023-11-26T19:54:11.531" v="1206" actId="14100"/>
          <ac:spMkLst>
            <pc:docMk/>
            <pc:sldMk cId="2275915489" sldId="316"/>
            <ac:spMk id="11" creationId="{3D4654ED-B886-1508-A46B-F6ED345F4D52}"/>
          </ac:spMkLst>
        </pc:spChg>
        <pc:spChg chg="mod">
          <ac:chgData name="Syed Sharoz" userId="9a16034f-46a4-46c8-b923-39d31d0d8770" providerId="ADAL" clId="{1E5418ED-76B0-4568-91A7-CD60D4002480}" dt="2023-11-26T19:54:27.333" v="1225" actId="1035"/>
          <ac:spMkLst>
            <pc:docMk/>
            <pc:sldMk cId="2275915489" sldId="316"/>
            <ac:spMk id="22" creationId="{F9159F50-09A7-1B0F-DC0E-2AE5AF68A3CA}"/>
          </ac:spMkLst>
        </pc:spChg>
        <pc:spChg chg="mod">
          <ac:chgData name="Syed Sharoz" userId="9a16034f-46a4-46c8-b923-39d31d0d8770" providerId="ADAL" clId="{1E5418ED-76B0-4568-91A7-CD60D4002480}" dt="2023-11-26T19:54:27.333" v="1225" actId="1035"/>
          <ac:spMkLst>
            <pc:docMk/>
            <pc:sldMk cId="2275915489" sldId="316"/>
            <ac:spMk id="24" creationId="{3AFC2724-5A1E-756E-3148-CB3EBAE979DF}"/>
          </ac:spMkLst>
        </pc:spChg>
        <pc:spChg chg="mod">
          <ac:chgData name="Syed Sharoz" userId="9a16034f-46a4-46c8-b923-39d31d0d8770" providerId="ADAL" clId="{1E5418ED-76B0-4568-91A7-CD60D4002480}" dt="2023-11-26T19:54:27.333" v="1225" actId="1035"/>
          <ac:spMkLst>
            <pc:docMk/>
            <pc:sldMk cId="2275915489" sldId="316"/>
            <ac:spMk id="30" creationId="{7CD4B555-5306-5736-199C-E41F8DF7A77F}"/>
          </ac:spMkLst>
        </pc:spChg>
        <pc:spChg chg="mod">
          <ac:chgData name="Syed Sharoz" userId="9a16034f-46a4-46c8-b923-39d31d0d8770" providerId="ADAL" clId="{1E5418ED-76B0-4568-91A7-CD60D4002480}" dt="2023-11-26T19:54:27.333" v="1225" actId="1035"/>
          <ac:spMkLst>
            <pc:docMk/>
            <pc:sldMk cId="2275915489" sldId="316"/>
            <ac:spMk id="35" creationId="{1BDB5797-FAB9-1FB9-5E01-959F5CF671AC}"/>
          </ac:spMkLst>
        </pc:spChg>
        <pc:spChg chg="mod">
          <ac:chgData name="Syed Sharoz" userId="9a16034f-46a4-46c8-b923-39d31d0d8770" providerId="ADAL" clId="{1E5418ED-76B0-4568-91A7-CD60D4002480}" dt="2023-11-26T19:54:27.333" v="1225" actId="1035"/>
          <ac:spMkLst>
            <pc:docMk/>
            <pc:sldMk cId="2275915489" sldId="316"/>
            <ac:spMk id="36" creationId="{FD61618D-72F2-5A9E-2048-3C6E89A6D2A5}"/>
          </ac:spMkLst>
        </pc:spChg>
        <pc:spChg chg="mod">
          <ac:chgData name="Syed Sharoz" userId="9a16034f-46a4-46c8-b923-39d31d0d8770" providerId="ADAL" clId="{1E5418ED-76B0-4568-91A7-CD60D4002480}" dt="2023-11-26T19:54:27.333" v="1225" actId="1035"/>
          <ac:spMkLst>
            <pc:docMk/>
            <pc:sldMk cId="2275915489" sldId="316"/>
            <ac:spMk id="37" creationId="{36184223-37CE-3522-021C-49A9FF9DCC44}"/>
          </ac:spMkLst>
        </pc:spChg>
        <pc:spChg chg="mod">
          <ac:chgData name="Syed Sharoz" userId="9a16034f-46a4-46c8-b923-39d31d0d8770" providerId="ADAL" clId="{1E5418ED-76B0-4568-91A7-CD60D4002480}" dt="2023-11-26T19:54:27.333" v="1225" actId="1035"/>
          <ac:spMkLst>
            <pc:docMk/>
            <pc:sldMk cId="2275915489" sldId="316"/>
            <ac:spMk id="38" creationId="{C42FBE2A-ABF2-9B67-2990-3664F4C95E40}"/>
          </ac:spMkLst>
        </pc:spChg>
        <pc:spChg chg="mod">
          <ac:chgData name="Syed Sharoz" userId="9a16034f-46a4-46c8-b923-39d31d0d8770" providerId="ADAL" clId="{1E5418ED-76B0-4568-91A7-CD60D4002480}" dt="2023-11-26T19:54:27.333" v="1225" actId="1035"/>
          <ac:spMkLst>
            <pc:docMk/>
            <pc:sldMk cId="2275915489" sldId="316"/>
            <ac:spMk id="39" creationId="{CC3B7835-30CD-31EB-199C-EEA4B2BCA60A}"/>
          </ac:spMkLst>
        </pc:spChg>
        <pc:spChg chg="mod">
          <ac:chgData name="Syed Sharoz" userId="9a16034f-46a4-46c8-b923-39d31d0d8770" providerId="ADAL" clId="{1E5418ED-76B0-4568-91A7-CD60D4002480}" dt="2023-11-26T19:54:27.333" v="1225" actId="1035"/>
          <ac:spMkLst>
            <pc:docMk/>
            <pc:sldMk cId="2275915489" sldId="316"/>
            <ac:spMk id="40" creationId="{D81CA997-A588-358A-2A11-AB83412FD5CC}"/>
          </ac:spMkLst>
        </pc:spChg>
        <pc:spChg chg="mod">
          <ac:chgData name="Syed Sharoz" userId="9a16034f-46a4-46c8-b923-39d31d0d8770" providerId="ADAL" clId="{1E5418ED-76B0-4568-91A7-CD60D4002480}" dt="2023-11-26T19:54:27.333" v="1225" actId="1035"/>
          <ac:spMkLst>
            <pc:docMk/>
            <pc:sldMk cId="2275915489" sldId="316"/>
            <ac:spMk id="41" creationId="{9562CF45-3765-46D8-2467-84FA1D3A96B1}"/>
          </ac:spMkLst>
        </pc:spChg>
        <pc:spChg chg="mod">
          <ac:chgData name="Syed Sharoz" userId="9a16034f-46a4-46c8-b923-39d31d0d8770" providerId="ADAL" clId="{1E5418ED-76B0-4568-91A7-CD60D4002480}" dt="2023-11-26T19:54:27.333" v="1225" actId="1035"/>
          <ac:spMkLst>
            <pc:docMk/>
            <pc:sldMk cId="2275915489" sldId="316"/>
            <ac:spMk id="42" creationId="{C31AA662-C774-91BD-C65E-811BA0ECB613}"/>
          </ac:spMkLst>
        </pc:spChg>
        <pc:spChg chg="mod">
          <ac:chgData name="Syed Sharoz" userId="9a16034f-46a4-46c8-b923-39d31d0d8770" providerId="ADAL" clId="{1E5418ED-76B0-4568-91A7-CD60D4002480}" dt="2023-11-26T19:54:27.333" v="1225" actId="1035"/>
          <ac:spMkLst>
            <pc:docMk/>
            <pc:sldMk cId="2275915489" sldId="316"/>
            <ac:spMk id="43" creationId="{4BBDC506-F16B-FECB-E1F1-7446D13DFE4E}"/>
          </ac:spMkLst>
        </pc:spChg>
        <pc:spChg chg="mod">
          <ac:chgData name="Syed Sharoz" userId="9a16034f-46a4-46c8-b923-39d31d0d8770" providerId="ADAL" clId="{1E5418ED-76B0-4568-91A7-CD60D4002480}" dt="2023-11-26T19:54:27.333" v="1225" actId="1035"/>
          <ac:spMkLst>
            <pc:docMk/>
            <pc:sldMk cId="2275915489" sldId="316"/>
            <ac:spMk id="44" creationId="{C4ECE9C8-B197-A4D2-8FC1-1B863D024E3E}"/>
          </ac:spMkLst>
        </pc:spChg>
        <pc:spChg chg="mod">
          <ac:chgData name="Syed Sharoz" userId="9a16034f-46a4-46c8-b923-39d31d0d8770" providerId="ADAL" clId="{1E5418ED-76B0-4568-91A7-CD60D4002480}" dt="2023-11-26T19:54:27.333" v="1225" actId="1035"/>
          <ac:spMkLst>
            <pc:docMk/>
            <pc:sldMk cId="2275915489" sldId="316"/>
            <ac:spMk id="45" creationId="{AF825A7C-4FC2-0496-A5CE-FFCB110157E3}"/>
          </ac:spMkLst>
        </pc:spChg>
        <pc:spChg chg="mod">
          <ac:chgData name="Syed Sharoz" userId="9a16034f-46a4-46c8-b923-39d31d0d8770" providerId="ADAL" clId="{1E5418ED-76B0-4568-91A7-CD60D4002480}" dt="2023-11-26T19:54:27.333" v="1225" actId="1035"/>
          <ac:spMkLst>
            <pc:docMk/>
            <pc:sldMk cId="2275915489" sldId="316"/>
            <ac:spMk id="46" creationId="{98728D98-0C5F-DB95-D011-14C7C508777F}"/>
          </ac:spMkLst>
        </pc:spChg>
        <pc:spChg chg="mod">
          <ac:chgData name="Syed Sharoz" userId="9a16034f-46a4-46c8-b923-39d31d0d8770" providerId="ADAL" clId="{1E5418ED-76B0-4568-91A7-CD60D4002480}" dt="2023-11-26T19:54:27.333" v="1225" actId="1035"/>
          <ac:spMkLst>
            <pc:docMk/>
            <pc:sldMk cId="2275915489" sldId="316"/>
            <ac:spMk id="47" creationId="{2456226B-CDC0-7556-1023-341193E0BA40}"/>
          </ac:spMkLst>
        </pc:spChg>
        <pc:spChg chg="mod">
          <ac:chgData name="Syed Sharoz" userId="9a16034f-46a4-46c8-b923-39d31d0d8770" providerId="ADAL" clId="{1E5418ED-76B0-4568-91A7-CD60D4002480}" dt="2023-11-26T19:54:27.333" v="1225" actId="1035"/>
          <ac:spMkLst>
            <pc:docMk/>
            <pc:sldMk cId="2275915489" sldId="316"/>
            <ac:spMk id="48" creationId="{4D29EC8A-B225-2368-013A-D9FE540AC9EA}"/>
          </ac:spMkLst>
        </pc:spChg>
        <pc:spChg chg="mod">
          <ac:chgData name="Syed Sharoz" userId="9a16034f-46a4-46c8-b923-39d31d0d8770" providerId="ADAL" clId="{1E5418ED-76B0-4568-91A7-CD60D4002480}" dt="2023-11-26T19:54:27.333" v="1225" actId="1035"/>
          <ac:spMkLst>
            <pc:docMk/>
            <pc:sldMk cId="2275915489" sldId="316"/>
            <ac:spMk id="49" creationId="{17754A86-25E1-D002-61BF-53C2F984AE23}"/>
          </ac:spMkLst>
        </pc:spChg>
        <pc:grpChg chg="mod">
          <ac:chgData name="Syed Sharoz" userId="9a16034f-46a4-46c8-b923-39d31d0d8770" providerId="ADAL" clId="{1E5418ED-76B0-4568-91A7-CD60D4002480}" dt="2023-11-26T19:54:27.333" v="1225" actId="1035"/>
          <ac:grpSpMkLst>
            <pc:docMk/>
            <pc:sldMk cId="2275915489" sldId="316"/>
            <ac:grpSpMk id="4" creationId="{6147508F-F4F1-E538-FF01-882BCFB44A5B}"/>
          </ac:grpSpMkLst>
        </pc:grpChg>
        <pc:grpChg chg="mod">
          <ac:chgData name="Syed Sharoz" userId="9a16034f-46a4-46c8-b923-39d31d0d8770" providerId="ADAL" clId="{1E5418ED-76B0-4568-91A7-CD60D4002480}" dt="2023-11-26T19:54:27.333" v="1225" actId="1035"/>
          <ac:grpSpMkLst>
            <pc:docMk/>
            <pc:sldMk cId="2275915489" sldId="316"/>
            <ac:grpSpMk id="6" creationId="{76776D12-BA5E-2D6F-25FA-3F447BE8BF03}"/>
          </ac:grpSpMkLst>
        </pc:grpChg>
        <pc:grpChg chg="mod">
          <ac:chgData name="Syed Sharoz" userId="9a16034f-46a4-46c8-b923-39d31d0d8770" providerId="ADAL" clId="{1E5418ED-76B0-4568-91A7-CD60D4002480}" dt="2023-11-26T19:54:27.333" v="1225" actId="1035"/>
          <ac:grpSpMkLst>
            <pc:docMk/>
            <pc:sldMk cId="2275915489" sldId="316"/>
            <ac:grpSpMk id="9" creationId="{36017079-C63A-2B5E-EA6E-CFADF989D41B}"/>
          </ac:grpSpMkLst>
        </pc:grpChg>
        <pc:grpChg chg="mod">
          <ac:chgData name="Syed Sharoz" userId="9a16034f-46a4-46c8-b923-39d31d0d8770" providerId="ADAL" clId="{1E5418ED-76B0-4568-91A7-CD60D4002480}" dt="2023-11-26T19:54:27.333" v="1225" actId="1035"/>
          <ac:grpSpMkLst>
            <pc:docMk/>
            <pc:sldMk cId="2275915489" sldId="316"/>
            <ac:grpSpMk id="31" creationId="{FA59926F-D586-2A56-C8A0-034FF776ABE1}"/>
          </ac:grpSpMkLst>
        </pc:grpChg>
        <pc:grpChg chg="mod">
          <ac:chgData name="Syed Sharoz" userId="9a16034f-46a4-46c8-b923-39d31d0d8770" providerId="ADAL" clId="{1E5418ED-76B0-4568-91A7-CD60D4002480}" dt="2023-11-26T19:54:27.333" v="1225" actId="1035"/>
          <ac:grpSpMkLst>
            <pc:docMk/>
            <pc:sldMk cId="2275915489" sldId="316"/>
            <ac:grpSpMk id="32" creationId="{28E57912-D800-6153-20F6-F0D334771360}"/>
          </ac:grpSpMkLst>
        </pc:grpChg>
        <pc:grpChg chg="mod">
          <ac:chgData name="Syed Sharoz" userId="9a16034f-46a4-46c8-b923-39d31d0d8770" providerId="ADAL" clId="{1E5418ED-76B0-4568-91A7-CD60D4002480}" dt="2023-11-26T19:54:27.333" v="1225" actId="1035"/>
          <ac:grpSpMkLst>
            <pc:docMk/>
            <pc:sldMk cId="2275915489" sldId="316"/>
            <ac:grpSpMk id="33" creationId="{C5F37510-062E-3814-C21C-07ADB5454986}"/>
          </ac:grpSpMkLst>
        </pc:grpChg>
        <pc:grpChg chg="mod">
          <ac:chgData name="Syed Sharoz" userId="9a16034f-46a4-46c8-b923-39d31d0d8770" providerId="ADAL" clId="{1E5418ED-76B0-4568-91A7-CD60D4002480}" dt="2023-11-26T19:54:27.333" v="1225" actId="1035"/>
          <ac:grpSpMkLst>
            <pc:docMk/>
            <pc:sldMk cId="2275915489" sldId="316"/>
            <ac:grpSpMk id="34" creationId="{F5B19E95-52E7-28FA-D8FA-36FC7D24D379}"/>
          </ac:grpSpMkLst>
        </pc:grpChg>
      </pc:sldChg>
      <pc:sldChg chg="addSp delSp modSp mod modNotesTx">
        <pc:chgData name="Syed Sharoz" userId="9a16034f-46a4-46c8-b923-39d31d0d8770" providerId="ADAL" clId="{1E5418ED-76B0-4568-91A7-CD60D4002480}" dt="2023-11-26T19:42:59.583" v="1133"/>
        <pc:sldMkLst>
          <pc:docMk/>
          <pc:sldMk cId="2434125454" sldId="317"/>
        </pc:sldMkLst>
        <pc:spChg chg="add del mod">
          <ac:chgData name="Syed Sharoz" userId="9a16034f-46a4-46c8-b923-39d31d0d8770" providerId="ADAL" clId="{1E5418ED-76B0-4568-91A7-CD60D4002480}" dt="2023-11-26T19:40:56.147" v="1113" actId="478"/>
          <ac:spMkLst>
            <pc:docMk/>
            <pc:sldMk cId="2434125454" sldId="317"/>
            <ac:spMk id="4" creationId="{708A3010-BB7E-9A25-624B-3BD8F0E9A83C}"/>
          </ac:spMkLst>
        </pc:spChg>
        <pc:spChg chg="add mod">
          <ac:chgData name="Syed Sharoz" userId="9a16034f-46a4-46c8-b923-39d31d0d8770" providerId="ADAL" clId="{1E5418ED-76B0-4568-91A7-CD60D4002480}" dt="2023-11-26T19:41:19.076" v="1118" actId="14100"/>
          <ac:spMkLst>
            <pc:docMk/>
            <pc:sldMk cId="2434125454" sldId="317"/>
            <ac:spMk id="5" creationId="{59B00921-883E-7BDB-4E04-044A42AE92A7}"/>
          </ac:spMkLst>
        </pc:spChg>
        <pc:spChg chg="mod">
          <ac:chgData name="Syed Sharoz" userId="9a16034f-46a4-46c8-b923-39d31d0d8770" providerId="ADAL" clId="{1E5418ED-76B0-4568-91A7-CD60D4002480}" dt="2023-11-26T19:41:52.404" v="1128" actId="255"/>
          <ac:spMkLst>
            <pc:docMk/>
            <pc:sldMk cId="2434125454" sldId="317"/>
            <ac:spMk id="7" creationId="{ECE648E1-0738-9990-5840-367FAD507F58}"/>
          </ac:spMkLst>
        </pc:spChg>
        <pc:spChg chg="del">
          <ac:chgData name="Syed Sharoz" userId="9a16034f-46a4-46c8-b923-39d31d0d8770" providerId="ADAL" clId="{1E5418ED-76B0-4568-91A7-CD60D4002480}" dt="2023-11-26T19:40:53.446" v="1112" actId="478"/>
          <ac:spMkLst>
            <pc:docMk/>
            <pc:sldMk cId="2434125454" sldId="317"/>
            <ac:spMk id="10" creationId="{77E050CF-9A96-F255-D8AE-C0FADC8BD9FB}"/>
          </ac:spMkLst>
        </pc:spChg>
        <pc:grpChg chg="mod">
          <ac:chgData name="Syed Sharoz" userId="9a16034f-46a4-46c8-b923-39d31d0d8770" providerId="ADAL" clId="{1E5418ED-76B0-4568-91A7-CD60D4002480}" dt="2023-11-26T19:41:58.459" v="1130" actId="14100"/>
          <ac:grpSpMkLst>
            <pc:docMk/>
            <pc:sldMk cId="2434125454" sldId="317"/>
            <ac:grpSpMk id="6" creationId="{D6CFCF15-34E7-FF85-5A94-E8F25CA7DCEF}"/>
          </ac:grpSpMkLst>
        </pc:grpChg>
      </pc:sldChg>
      <pc:sldChg chg="addSp delSp modSp mod modNotesTx">
        <pc:chgData name="Syed Sharoz" userId="9a16034f-46a4-46c8-b923-39d31d0d8770" providerId="ADAL" clId="{1E5418ED-76B0-4568-91A7-CD60D4002480}" dt="2023-11-26T18:15:59.780" v="449"/>
        <pc:sldMkLst>
          <pc:docMk/>
          <pc:sldMk cId="558366288" sldId="318"/>
        </pc:sldMkLst>
        <pc:spChg chg="del mod">
          <ac:chgData name="Syed Sharoz" userId="9a16034f-46a4-46c8-b923-39d31d0d8770" providerId="ADAL" clId="{1E5418ED-76B0-4568-91A7-CD60D4002480}" dt="2023-11-26T18:12:28.905" v="422" actId="478"/>
          <ac:spMkLst>
            <pc:docMk/>
            <pc:sldMk cId="558366288" sldId="318"/>
            <ac:spMk id="3" creationId="{AAA00EE0-618D-6139-AF76-D5E8F4C55E81}"/>
          </ac:spMkLst>
        </pc:spChg>
        <pc:spChg chg="add mod">
          <ac:chgData name="Syed Sharoz" userId="9a16034f-46a4-46c8-b923-39d31d0d8770" providerId="ADAL" clId="{1E5418ED-76B0-4568-91A7-CD60D4002480}" dt="2023-11-26T18:12:46.091" v="426"/>
          <ac:spMkLst>
            <pc:docMk/>
            <pc:sldMk cId="558366288" sldId="318"/>
            <ac:spMk id="4" creationId="{1ED6A6CD-A31C-2450-74A5-3CC07E49293E}"/>
          </ac:spMkLst>
        </pc:spChg>
      </pc:sldChg>
      <pc:sldChg chg="addSp delSp modSp mod modNotesTx">
        <pc:chgData name="Syed Sharoz" userId="9a16034f-46a4-46c8-b923-39d31d0d8770" providerId="ADAL" clId="{1E5418ED-76B0-4568-91A7-CD60D4002480}" dt="2023-11-26T19:57:57.794" v="1244" actId="20577"/>
        <pc:sldMkLst>
          <pc:docMk/>
          <pc:sldMk cId="4242583471" sldId="319"/>
        </pc:sldMkLst>
        <pc:spChg chg="add del mod">
          <ac:chgData name="Syed Sharoz" userId="9a16034f-46a4-46c8-b923-39d31d0d8770" providerId="ADAL" clId="{1E5418ED-76B0-4568-91A7-CD60D4002480}" dt="2023-11-26T19:55:49.098" v="1230" actId="478"/>
          <ac:spMkLst>
            <pc:docMk/>
            <pc:sldMk cId="4242583471" sldId="319"/>
            <ac:spMk id="4" creationId="{74304E97-8AE9-8A10-5FE2-26938D00C09E}"/>
          </ac:spMkLst>
        </pc:spChg>
        <pc:spChg chg="add mod">
          <ac:chgData name="Syed Sharoz" userId="9a16034f-46a4-46c8-b923-39d31d0d8770" providerId="ADAL" clId="{1E5418ED-76B0-4568-91A7-CD60D4002480}" dt="2023-11-26T19:56:20.459" v="1241" actId="947"/>
          <ac:spMkLst>
            <pc:docMk/>
            <pc:sldMk cId="4242583471" sldId="319"/>
            <ac:spMk id="6" creationId="{9A3AA66B-7BDD-7160-0391-B9B144197C02}"/>
          </ac:spMkLst>
        </pc:spChg>
        <pc:spChg chg="del">
          <ac:chgData name="Syed Sharoz" userId="9a16034f-46a4-46c8-b923-39d31d0d8770" providerId="ADAL" clId="{1E5418ED-76B0-4568-91A7-CD60D4002480}" dt="2023-11-26T19:55:46.215" v="1229" actId="478"/>
          <ac:spMkLst>
            <pc:docMk/>
            <pc:sldMk cId="4242583471" sldId="319"/>
            <ac:spMk id="21" creationId="{83D17E9A-618D-8CEF-9339-675D1A1A1958}"/>
          </ac:spMkLst>
        </pc:spChg>
      </pc:sldChg>
      <pc:sldChg chg="addSp delSp modSp mod ord modNotesTx">
        <pc:chgData name="Syed Sharoz" userId="9a16034f-46a4-46c8-b923-39d31d0d8770" providerId="ADAL" clId="{1E5418ED-76B0-4568-91A7-CD60D4002480}" dt="2023-11-26T18:36:47.172" v="627" actId="255"/>
        <pc:sldMkLst>
          <pc:docMk/>
          <pc:sldMk cId="500853368" sldId="320"/>
        </pc:sldMkLst>
        <pc:spChg chg="add mod">
          <ac:chgData name="Syed Sharoz" userId="9a16034f-46a4-46c8-b923-39d31d0d8770" providerId="ADAL" clId="{1E5418ED-76B0-4568-91A7-CD60D4002480}" dt="2023-11-26T18:13:25.787" v="436"/>
          <ac:spMkLst>
            <pc:docMk/>
            <pc:sldMk cId="500853368" sldId="320"/>
            <ac:spMk id="3" creationId="{6C39F86F-9C8A-9D8C-4962-2BC8DBB0D179}"/>
          </ac:spMkLst>
        </pc:spChg>
        <pc:spChg chg="del">
          <ac:chgData name="Syed Sharoz" userId="9a16034f-46a4-46c8-b923-39d31d0d8770" providerId="ADAL" clId="{1E5418ED-76B0-4568-91A7-CD60D4002480}" dt="2023-11-26T18:13:14.226" v="432" actId="478"/>
          <ac:spMkLst>
            <pc:docMk/>
            <pc:sldMk cId="500853368" sldId="320"/>
            <ac:spMk id="7" creationId="{0E1D71E4-B6D4-9DA6-AC0A-292B4B5AAFC4}"/>
          </ac:spMkLst>
        </pc:spChg>
        <pc:spChg chg="mod">
          <ac:chgData name="Syed Sharoz" userId="9a16034f-46a4-46c8-b923-39d31d0d8770" providerId="ADAL" clId="{1E5418ED-76B0-4568-91A7-CD60D4002480}" dt="2023-11-26T18:36:47.172" v="627" actId="255"/>
          <ac:spMkLst>
            <pc:docMk/>
            <pc:sldMk cId="500853368" sldId="320"/>
            <ac:spMk id="12" creationId="{72F7CF8A-A21C-044A-A3C8-D7D5EE7521DF}"/>
          </ac:spMkLst>
        </pc:spChg>
      </pc:sldChg>
      <pc:sldChg chg="addSp delSp modSp mod modNotesTx">
        <pc:chgData name="Syed Sharoz" userId="9a16034f-46a4-46c8-b923-39d31d0d8770" providerId="ADAL" clId="{1E5418ED-76B0-4568-91A7-CD60D4002480}" dt="2023-11-26T18:21:28.190" v="467" actId="20577"/>
        <pc:sldMkLst>
          <pc:docMk/>
          <pc:sldMk cId="3517290170" sldId="321"/>
        </pc:sldMkLst>
        <pc:spChg chg="add mod">
          <ac:chgData name="Syed Sharoz" userId="9a16034f-46a4-46c8-b923-39d31d0d8770" providerId="ADAL" clId="{1E5418ED-76B0-4568-91A7-CD60D4002480}" dt="2023-11-26T18:14:33.727" v="444"/>
          <ac:spMkLst>
            <pc:docMk/>
            <pc:sldMk cId="3517290170" sldId="321"/>
            <ac:spMk id="3" creationId="{F0C135F2-6852-89C2-B47C-170E61DA9D92}"/>
          </ac:spMkLst>
        </pc:spChg>
        <pc:spChg chg="del">
          <ac:chgData name="Syed Sharoz" userId="9a16034f-46a4-46c8-b923-39d31d0d8770" providerId="ADAL" clId="{1E5418ED-76B0-4568-91A7-CD60D4002480}" dt="2023-11-26T18:14:17.244" v="440" actId="478"/>
          <ac:spMkLst>
            <pc:docMk/>
            <pc:sldMk cId="3517290170" sldId="321"/>
            <ac:spMk id="5" creationId="{582F9ED7-D33A-415F-6A21-B8F50148D469}"/>
          </ac:spMkLst>
        </pc:spChg>
      </pc:sldChg>
      <pc:sldChg chg="addSp delSp modSp mod modNotesTx">
        <pc:chgData name="Syed Sharoz" userId="9a16034f-46a4-46c8-b923-39d31d0d8770" providerId="ADAL" clId="{1E5418ED-76B0-4568-91A7-CD60D4002480}" dt="2023-11-26T20:07:24.806" v="1313"/>
        <pc:sldMkLst>
          <pc:docMk/>
          <pc:sldMk cId="250007330" sldId="322"/>
        </pc:sldMkLst>
        <pc:spChg chg="del">
          <ac:chgData name="Syed Sharoz" userId="9a16034f-46a4-46c8-b923-39d31d0d8770" providerId="ADAL" clId="{1E5418ED-76B0-4568-91A7-CD60D4002480}" dt="2023-11-26T20:07:01.173" v="1308" actId="478"/>
          <ac:spMkLst>
            <pc:docMk/>
            <pc:sldMk cId="250007330" sldId="322"/>
            <ac:spMk id="34" creationId="{10E388A3-B6E0-343F-8C3E-AC828136C616}"/>
          </ac:spMkLst>
        </pc:spChg>
        <pc:spChg chg="add del mod">
          <ac:chgData name="Syed Sharoz" userId="9a16034f-46a4-46c8-b923-39d31d0d8770" providerId="ADAL" clId="{1E5418ED-76B0-4568-91A7-CD60D4002480}" dt="2023-11-26T20:07:04.178" v="1309" actId="478"/>
          <ac:spMkLst>
            <pc:docMk/>
            <pc:sldMk cId="250007330" sldId="322"/>
            <ac:spMk id="35" creationId="{F54C5CF7-D75A-03F9-1770-E38AE9E1CE66}"/>
          </ac:spMkLst>
        </pc:spChg>
        <pc:spChg chg="add mod">
          <ac:chgData name="Syed Sharoz" userId="9a16034f-46a4-46c8-b923-39d31d0d8770" providerId="ADAL" clId="{1E5418ED-76B0-4568-91A7-CD60D4002480}" dt="2023-11-26T20:07:24.806" v="1313"/>
          <ac:spMkLst>
            <pc:docMk/>
            <pc:sldMk cId="250007330" sldId="322"/>
            <ac:spMk id="36" creationId="{386B3E99-3B66-30C5-159B-481AC1BD01A1}"/>
          </ac:spMkLst>
        </pc:spChg>
        <pc:spChg chg="mod">
          <ac:chgData name="Syed Sharoz" userId="9a16034f-46a4-46c8-b923-39d31d0d8770" providerId="ADAL" clId="{1E5418ED-76B0-4568-91A7-CD60D4002480}" dt="2023-11-26T20:03:36.579" v="1290"/>
          <ac:spMkLst>
            <pc:docMk/>
            <pc:sldMk cId="250007330" sldId="322"/>
            <ac:spMk id="38" creationId="{311DB940-C66D-9738-A59D-8F7099954FB9}"/>
          </ac:spMkLst>
        </pc:spChg>
        <pc:cxnChg chg="add del mod replST">
          <ac:chgData name="Syed Sharoz" userId="9a16034f-46a4-46c8-b923-39d31d0d8770" providerId="ADAL" clId="{1E5418ED-76B0-4568-91A7-CD60D4002480}" dt="2023-11-26T20:03:36.580" v="1292"/>
          <ac:cxnSpMkLst>
            <pc:docMk/>
            <pc:sldMk cId="250007330" sldId="322"/>
            <ac:cxnSpMk id="3" creationId="{07DE7B1B-974E-EBAC-1E72-92AE0F0413DE}"/>
          </ac:cxnSpMkLst>
        </pc:cxnChg>
      </pc:sldChg>
      <pc:sldChg chg="delSp modSp mod modNotesTx">
        <pc:chgData name="Syed Sharoz" userId="9a16034f-46a4-46c8-b923-39d31d0d8770" providerId="ADAL" clId="{1E5418ED-76B0-4568-91A7-CD60D4002480}" dt="2023-11-26T17:21:38.425" v="237" actId="478"/>
        <pc:sldMkLst>
          <pc:docMk/>
          <pc:sldMk cId="1328471245" sldId="323"/>
        </pc:sldMkLst>
        <pc:spChg chg="del">
          <ac:chgData name="Syed Sharoz" userId="9a16034f-46a4-46c8-b923-39d31d0d8770" providerId="ADAL" clId="{1E5418ED-76B0-4568-91A7-CD60D4002480}" dt="2023-11-26T17:21:38.425" v="237" actId="478"/>
          <ac:spMkLst>
            <pc:docMk/>
            <pc:sldMk cId="1328471245" sldId="323"/>
            <ac:spMk id="3" creationId="{3489C86F-5A91-79FA-9F25-80DF449CB5EB}"/>
          </ac:spMkLst>
        </pc:spChg>
        <pc:spChg chg="mod">
          <ac:chgData name="Syed Sharoz" userId="9a16034f-46a4-46c8-b923-39d31d0d8770" providerId="ADAL" clId="{1E5418ED-76B0-4568-91A7-CD60D4002480}" dt="2023-11-26T17:21:27.774" v="234" actId="255"/>
          <ac:spMkLst>
            <pc:docMk/>
            <pc:sldMk cId="1328471245" sldId="323"/>
            <ac:spMk id="11" creationId="{E0BF3D7F-10F8-E611-A99C-478234FBE336}"/>
          </ac:spMkLst>
        </pc:spChg>
        <pc:grpChg chg="mod">
          <ac:chgData name="Syed Sharoz" userId="9a16034f-46a4-46c8-b923-39d31d0d8770" providerId="ADAL" clId="{1E5418ED-76B0-4568-91A7-CD60D4002480}" dt="2023-11-26T17:21:32.962" v="236" actId="14100"/>
          <ac:grpSpMkLst>
            <pc:docMk/>
            <pc:sldMk cId="1328471245" sldId="323"/>
            <ac:grpSpMk id="7" creationId="{45D482C4-085F-2684-2B6A-F0E9D31C70FA}"/>
          </ac:grpSpMkLst>
        </pc:grpChg>
      </pc:sldChg>
      <pc:sldChg chg="addSp delSp modSp mod modNotesTx">
        <pc:chgData name="Syed Sharoz" userId="9a16034f-46a4-46c8-b923-39d31d0d8770" providerId="ADAL" clId="{1E5418ED-76B0-4568-91A7-CD60D4002480}" dt="2023-11-26T17:22:46.455" v="247" actId="14100"/>
        <pc:sldMkLst>
          <pc:docMk/>
          <pc:sldMk cId="1356528569" sldId="324"/>
        </pc:sldMkLst>
        <pc:spChg chg="add mod">
          <ac:chgData name="Syed Sharoz" userId="9a16034f-46a4-46c8-b923-39d31d0d8770" providerId="ADAL" clId="{1E5418ED-76B0-4568-91A7-CD60D4002480}" dt="2023-11-26T17:11:45.316" v="121" actId="113"/>
          <ac:spMkLst>
            <pc:docMk/>
            <pc:sldMk cId="1356528569" sldId="324"/>
            <ac:spMk id="3" creationId="{1DA42E25-AEA6-D7DF-E3AF-CD8EA451EECC}"/>
          </ac:spMkLst>
        </pc:spChg>
        <pc:spChg chg="add mod">
          <ac:chgData name="Syed Sharoz" userId="9a16034f-46a4-46c8-b923-39d31d0d8770" providerId="ADAL" clId="{1E5418ED-76B0-4568-91A7-CD60D4002480}" dt="2023-11-26T17:13:06.498" v="153" actId="14100"/>
          <ac:spMkLst>
            <pc:docMk/>
            <pc:sldMk cId="1356528569" sldId="324"/>
            <ac:spMk id="4" creationId="{47FAD2EE-9783-8B8A-6529-53BDE8E6CCEC}"/>
          </ac:spMkLst>
        </pc:spChg>
        <pc:spChg chg="del">
          <ac:chgData name="Syed Sharoz" userId="9a16034f-46a4-46c8-b923-39d31d0d8770" providerId="ADAL" clId="{1E5418ED-76B0-4568-91A7-CD60D4002480}" dt="2023-11-26T17:11:21.350" v="116" actId="478"/>
          <ac:spMkLst>
            <pc:docMk/>
            <pc:sldMk cId="1356528569" sldId="324"/>
            <ac:spMk id="5" creationId="{AD6D2213-5699-563A-2ADE-3351D5A0AA7C}"/>
          </ac:spMkLst>
        </pc:spChg>
        <pc:spChg chg="mod">
          <ac:chgData name="Syed Sharoz" userId="9a16034f-46a4-46c8-b923-39d31d0d8770" providerId="ADAL" clId="{1E5418ED-76B0-4568-91A7-CD60D4002480}" dt="2023-11-26T17:21:04.717" v="229" actId="255"/>
          <ac:spMkLst>
            <pc:docMk/>
            <pc:sldMk cId="1356528569" sldId="324"/>
            <ac:spMk id="10" creationId="{BE97522D-A9D1-E84C-4305-344E331C506A}"/>
          </ac:spMkLst>
        </pc:spChg>
        <pc:spChg chg="del">
          <ac:chgData name="Syed Sharoz" userId="9a16034f-46a4-46c8-b923-39d31d0d8770" providerId="ADAL" clId="{1E5418ED-76B0-4568-91A7-CD60D4002480}" dt="2023-11-26T17:12:44.716" v="146" actId="478"/>
          <ac:spMkLst>
            <pc:docMk/>
            <pc:sldMk cId="1356528569" sldId="324"/>
            <ac:spMk id="13" creationId="{F980CBD7-CBE6-921B-2C3E-5C7552B57B6C}"/>
          </ac:spMkLst>
        </pc:spChg>
        <pc:grpChg chg="mod">
          <ac:chgData name="Syed Sharoz" userId="9a16034f-46a4-46c8-b923-39d31d0d8770" providerId="ADAL" clId="{1E5418ED-76B0-4568-91A7-CD60D4002480}" dt="2023-11-26T17:22:46.455" v="247" actId="14100"/>
          <ac:grpSpMkLst>
            <pc:docMk/>
            <pc:sldMk cId="1356528569" sldId="324"/>
            <ac:grpSpMk id="6" creationId="{A1AFE139-0595-795C-A842-B1229ECD276B}"/>
          </ac:grpSpMkLst>
        </pc:grpChg>
      </pc:sldChg>
      <pc:sldChg chg="addSp delSp modSp mod modNotesTx">
        <pc:chgData name="Syed Sharoz" userId="9a16034f-46a4-46c8-b923-39d31d0d8770" providerId="ADAL" clId="{1E5418ED-76B0-4568-91A7-CD60D4002480}" dt="2023-11-26T20:11:38.375" v="1368" actId="14100"/>
        <pc:sldMkLst>
          <pc:docMk/>
          <pc:sldMk cId="2309922615" sldId="325"/>
        </pc:sldMkLst>
        <pc:spChg chg="add del mod">
          <ac:chgData name="Syed Sharoz" userId="9a16034f-46a4-46c8-b923-39d31d0d8770" providerId="ADAL" clId="{1E5418ED-76B0-4568-91A7-CD60D4002480}" dt="2023-11-26T20:11:20.978" v="1359" actId="478"/>
          <ac:spMkLst>
            <pc:docMk/>
            <pc:sldMk cId="2309922615" sldId="325"/>
            <ac:spMk id="4" creationId="{E85F8E85-5EC0-D3CA-FA96-85B2D09268D6}"/>
          </ac:spMkLst>
        </pc:spChg>
        <pc:spChg chg="del">
          <ac:chgData name="Syed Sharoz" userId="9a16034f-46a4-46c8-b923-39d31d0d8770" providerId="ADAL" clId="{1E5418ED-76B0-4568-91A7-CD60D4002480}" dt="2023-11-26T20:11:19.168" v="1358" actId="478"/>
          <ac:spMkLst>
            <pc:docMk/>
            <pc:sldMk cId="2309922615" sldId="325"/>
            <ac:spMk id="5" creationId="{44656A1C-B3A2-8D6C-0957-DC45C8A810E0}"/>
          </ac:spMkLst>
        </pc:spChg>
        <pc:spChg chg="add mod">
          <ac:chgData name="Syed Sharoz" userId="9a16034f-46a4-46c8-b923-39d31d0d8770" providerId="ADAL" clId="{1E5418ED-76B0-4568-91A7-CD60D4002480}" dt="2023-11-26T20:11:38.375" v="1368" actId="14100"/>
          <ac:spMkLst>
            <pc:docMk/>
            <pc:sldMk cId="2309922615" sldId="325"/>
            <ac:spMk id="19" creationId="{3C54EE45-FFED-069F-2BC7-86727F70EFD8}"/>
          </ac:spMkLst>
        </pc:spChg>
      </pc:sldChg>
      <pc:sldChg chg="addSp delSp modSp mod modNotesTx">
        <pc:chgData name="Syed Sharoz" userId="9a16034f-46a4-46c8-b923-39d31d0d8770" providerId="ADAL" clId="{1E5418ED-76B0-4568-91A7-CD60D4002480}" dt="2023-11-26T18:36:56.159" v="628" actId="255"/>
        <pc:sldMkLst>
          <pc:docMk/>
          <pc:sldMk cId="1349577674" sldId="326"/>
        </pc:sldMkLst>
        <pc:spChg chg="add mod">
          <ac:chgData name="Syed Sharoz" userId="9a16034f-46a4-46c8-b923-39d31d0d8770" providerId="ADAL" clId="{1E5418ED-76B0-4568-91A7-CD60D4002480}" dt="2023-11-26T18:13:05.461" v="431"/>
          <ac:spMkLst>
            <pc:docMk/>
            <pc:sldMk cId="1349577674" sldId="326"/>
            <ac:spMk id="3" creationId="{10759A41-CD3A-1247-D553-1508193D784D}"/>
          </ac:spMkLst>
        </pc:spChg>
        <pc:spChg chg="mod">
          <ac:chgData name="Syed Sharoz" userId="9a16034f-46a4-46c8-b923-39d31d0d8770" providerId="ADAL" clId="{1E5418ED-76B0-4568-91A7-CD60D4002480}" dt="2023-11-26T18:36:56.159" v="628" actId="255"/>
          <ac:spMkLst>
            <pc:docMk/>
            <pc:sldMk cId="1349577674" sldId="326"/>
            <ac:spMk id="12" creationId="{50A466B4-E0AF-7246-EC5F-D671F5EAAC67}"/>
          </ac:spMkLst>
        </pc:spChg>
        <pc:spChg chg="del">
          <ac:chgData name="Syed Sharoz" userId="9a16034f-46a4-46c8-b923-39d31d0d8770" providerId="ADAL" clId="{1E5418ED-76B0-4568-91A7-CD60D4002480}" dt="2023-11-26T18:12:53.931" v="427" actId="478"/>
          <ac:spMkLst>
            <pc:docMk/>
            <pc:sldMk cId="1349577674" sldId="326"/>
            <ac:spMk id="21" creationId="{F1DF7D58-D522-2F5A-80D1-E34BA9F072DB}"/>
          </ac:spMkLst>
        </pc:spChg>
      </pc:sldChg>
      <pc:sldChg chg="modNotesTx">
        <pc:chgData name="Syed Sharoz" userId="9a16034f-46a4-46c8-b923-39d31d0d8770" providerId="ADAL" clId="{1E5418ED-76B0-4568-91A7-CD60D4002480}" dt="2023-11-26T17:10:02.343" v="109"/>
        <pc:sldMkLst>
          <pc:docMk/>
          <pc:sldMk cId="1779597096" sldId="327"/>
        </pc:sldMkLst>
      </pc:sldChg>
      <pc:sldChg chg="addSp delSp modSp mod modNotesTx">
        <pc:chgData name="Syed Sharoz" userId="9a16034f-46a4-46c8-b923-39d31d0d8770" providerId="ADAL" clId="{1E5418ED-76B0-4568-91A7-CD60D4002480}" dt="2023-11-26T17:55:14.511" v="280" actId="20577"/>
        <pc:sldMkLst>
          <pc:docMk/>
          <pc:sldMk cId="1111000794" sldId="328"/>
        </pc:sldMkLst>
        <pc:spChg chg="add mod">
          <ac:chgData name="Syed Sharoz" userId="9a16034f-46a4-46c8-b923-39d31d0d8770" providerId="ADAL" clId="{1E5418ED-76B0-4568-91A7-CD60D4002480}" dt="2023-11-26T17:53:25.052" v="257" actId="14100"/>
          <ac:spMkLst>
            <pc:docMk/>
            <pc:sldMk cId="1111000794" sldId="328"/>
            <ac:spMk id="3" creationId="{D8D28694-13CA-84CE-6DAA-34C498877628}"/>
          </ac:spMkLst>
        </pc:spChg>
        <pc:spChg chg="del mod">
          <ac:chgData name="Syed Sharoz" userId="9a16034f-46a4-46c8-b923-39d31d0d8770" providerId="ADAL" clId="{1E5418ED-76B0-4568-91A7-CD60D4002480}" dt="2023-11-26T17:52:56.866" v="251" actId="478"/>
          <ac:spMkLst>
            <pc:docMk/>
            <pc:sldMk cId="1111000794" sldId="328"/>
            <ac:spMk id="5" creationId="{A1ABDF36-8729-A5F8-B6EE-81B53BF20296}"/>
          </ac:spMkLst>
        </pc:spChg>
        <pc:spChg chg="mod">
          <ac:chgData name="Syed Sharoz" userId="9a16034f-46a4-46c8-b923-39d31d0d8770" providerId="ADAL" clId="{1E5418ED-76B0-4568-91A7-CD60D4002480}" dt="2023-11-26T17:53:48.593" v="259"/>
          <ac:spMkLst>
            <pc:docMk/>
            <pc:sldMk cId="1111000794" sldId="328"/>
            <ac:spMk id="13" creationId="{BBDC47C5-FE19-93B7-3FC8-B7CE607EAF18}"/>
          </ac:spMkLst>
        </pc:spChg>
        <pc:spChg chg="mod">
          <ac:chgData name="Syed Sharoz" userId="9a16034f-46a4-46c8-b923-39d31d0d8770" providerId="ADAL" clId="{1E5418ED-76B0-4568-91A7-CD60D4002480}" dt="2023-11-26T17:53:48.593" v="259"/>
          <ac:spMkLst>
            <pc:docMk/>
            <pc:sldMk cId="1111000794" sldId="328"/>
            <ac:spMk id="14" creationId="{EDF2E0A4-45F3-8FA5-A0B4-8128184237DB}"/>
          </ac:spMkLst>
        </pc:spChg>
        <pc:spChg chg="mod">
          <ac:chgData name="Syed Sharoz" userId="9a16034f-46a4-46c8-b923-39d31d0d8770" providerId="ADAL" clId="{1E5418ED-76B0-4568-91A7-CD60D4002480}" dt="2023-11-26T17:54:00.471" v="262"/>
          <ac:spMkLst>
            <pc:docMk/>
            <pc:sldMk cId="1111000794" sldId="328"/>
            <ac:spMk id="17" creationId="{EF5FB313-A56F-A770-E637-23E0B91D1F0E}"/>
          </ac:spMkLst>
        </pc:spChg>
        <pc:spChg chg="mod">
          <ac:chgData name="Syed Sharoz" userId="9a16034f-46a4-46c8-b923-39d31d0d8770" providerId="ADAL" clId="{1E5418ED-76B0-4568-91A7-CD60D4002480}" dt="2023-11-26T17:53:48.593" v="259"/>
          <ac:spMkLst>
            <pc:docMk/>
            <pc:sldMk cId="1111000794" sldId="328"/>
            <ac:spMk id="18" creationId="{35177C6D-0466-F434-66CB-1348B57CB046}"/>
          </ac:spMkLst>
        </pc:spChg>
        <pc:spChg chg="mod">
          <ac:chgData name="Syed Sharoz" userId="9a16034f-46a4-46c8-b923-39d31d0d8770" providerId="ADAL" clId="{1E5418ED-76B0-4568-91A7-CD60D4002480}" dt="2023-11-26T17:53:48.593" v="259"/>
          <ac:spMkLst>
            <pc:docMk/>
            <pc:sldMk cId="1111000794" sldId="328"/>
            <ac:spMk id="19" creationId="{9681A795-8AAE-D374-31C4-44D791009CED}"/>
          </ac:spMkLst>
        </pc:spChg>
        <pc:grpChg chg="add mod">
          <ac:chgData name="Syed Sharoz" userId="9a16034f-46a4-46c8-b923-39d31d0d8770" providerId="ADAL" clId="{1E5418ED-76B0-4568-91A7-CD60D4002480}" dt="2023-11-26T17:54:11.367" v="270" actId="14100"/>
          <ac:grpSpMkLst>
            <pc:docMk/>
            <pc:sldMk cId="1111000794" sldId="328"/>
            <ac:grpSpMk id="4" creationId="{55B6DB49-6EFB-A3DE-E882-1574509225AF}"/>
          </ac:grpSpMkLst>
        </pc:grpChg>
        <pc:grpChg chg="del">
          <ac:chgData name="Syed Sharoz" userId="9a16034f-46a4-46c8-b923-39d31d0d8770" providerId="ADAL" clId="{1E5418ED-76B0-4568-91A7-CD60D4002480}" dt="2023-11-26T17:53:43.826" v="258" actId="478"/>
          <ac:grpSpMkLst>
            <pc:docMk/>
            <pc:sldMk cId="1111000794" sldId="328"/>
            <ac:grpSpMk id="6" creationId="{D663B368-C3B7-7156-1180-D7FB34869584}"/>
          </ac:grpSpMkLst>
        </pc:grpChg>
        <pc:grpChg chg="mod">
          <ac:chgData name="Syed Sharoz" userId="9a16034f-46a4-46c8-b923-39d31d0d8770" providerId="ADAL" clId="{1E5418ED-76B0-4568-91A7-CD60D4002480}" dt="2023-11-26T17:53:48.593" v="259"/>
          <ac:grpSpMkLst>
            <pc:docMk/>
            <pc:sldMk cId="1111000794" sldId="328"/>
            <ac:grpSpMk id="16" creationId="{2C8B29B9-229E-5CE3-1542-2344837D3AE7}"/>
          </ac:grpSpMkLst>
        </pc:grpChg>
      </pc:sldChg>
      <pc:sldChg chg="addSp delSp modSp mod modNotesTx">
        <pc:chgData name="Syed Sharoz" userId="9a16034f-46a4-46c8-b923-39d31d0d8770" providerId="ADAL" clId="{1E5418ED-76B0-4568-91A7-CD60D4002480}" dt="2023-11-26T17:59:18.918" v="316" actId="20577"/>
        <pc:sldMkLst>
          <pc:docMk/>
          <pc:sldMk cId="2466321173" sldId="329"/>
        </pc:sldMkLst>
        <pc:spChg chg="add mod">
          <ac:chgData name="Syed Sharoz" userId="9a16034f-46a4-46c8-b923-39d31d0d8770" providerId="ADAL" clId="{1E5418ED-76B0-4568-91A7-CD60D4002480}" dt="2023-11-26T17:57:26.545" v="290" actId="20577"/>
          <ac:spMkLst>
            <pc:docMk/>
            <pc:sldMk cId="2466321173" sldId="329"/>
            <ac:spMk id="3" creationId="{9A8AF78D-A425-384F-2D83-DF0B67E893D7}"/>
          </ac:spMkLst>
        </pc:spChg>
        <pc:spChg chg="add del">
          <ac:chgData name="Syed Sharoz" userId="9a16034f-46a4-46c8-b923-39d31d0d8770" providerId="ADAL" clId="{1E5418ED-76B0-4568-91A7-CD60D4002480}" dt="2023-11-26T17:57:09.470" v="288"/>
          <ac:spMkLst>
            <pc:docMk/>
            <pc:sldMk cId="2466321173" sldId="329"/>
            <ac:spMk id="4" creationId="{2C5190FE-BB3F-0B20-1046-61AF09F44202}"/>
          </ac:spMkLst>
        </pc:spChg>
        <pc:spChg chg="add del">
          <ac:chgData name="Syed Sharoz" userId="9a16034f-46a4-46c8-b923-39d31d0d8770" providerId="ADAL" clId="{1E5418ED-76B0-4568-91A7-CD60D4002480}" dt="2023-11-26T17:57:09.470" v="288"/>
          <ac:spMkLst>
            <pc:docMk/>
            <pc:sldMk cId="2466321173" sldId="329"/>
            <ac:spMk id="5" creationId="{F356FAD0-A504-BE09-7ADC-C017D9743462}"/>
          </ac:spMkLst>
        </pc:spChg>
        <pc:spChg chg="del">
          <ac:chgData name="Syed Sharoz" userId="9a16034f-46a4-46c8-b923-39d31d0d8770" providerId="ADAL" clId="{1E5418ED-76B0-4568-91A7-CD60D4002480}" dt="2023-11-26T17:55:21.318" v="281" actId="478"/>
          <ac:spMkLst>
            <pc:docMk/>
            <pc:sldMk cId="2466321173" sldId="329"/>
            <ac:spMk id="6" creationId="{B2F0F0ED-D344-FD93-FBB3-B5E2DDF2D82A}"/>
          </ac:spMkLst>
        </pc:spChg>
        <pc:spChg chg="add mod">
          <ac:chgData name="Syed Sharoz" userId="9a16034f-46a4-46c8-b923-39d31d0d8770" providerId="ADAL" clId="{1E5418ED-76B0-4568-91A7-CD60D4002480}" dt="2023-11-26T17:57:51.963" v="305"/>
          <ac:spMkLst>
            <pc:docMk/>
            <pc:sldMk cId="2466321173" sldId="329"/>
            <ac:spMk id="14" creationId="{FC8EFDEC-ECA7-013C-EC73-1FDC9EC7E4C6}"/>
          </ac:spMkLst>
        </pc:spChg>
        <pc:spChg chg="mod">
          <ac:chgData name="Syed Sharoz" userId="9a16034f-46a4-46c8-b923-39d31d0d8770" providerId="ADAL" clId="{1E5418ED-76B0-4568-91A7-CD60D4002480}" dt="2023-11-26T17:58:04.698" v="307"/>
          <ac:spMkLst>
            <pc:docMk/>
            <pc:sldMk cId="2466321173" sldId="329"/>
            <ac:spMk id="17" creationId="{18347301-2319-49FA-DAC6-B0C5370DB9DA}"/>
          </ac:spMkLst>
        </pc:spChg>
        <pc:spChg chg="mod">
          <ac:chgData name="Syed Sharoz" userId="9a16034f-46a4-46c8-b923-39d31d0d8770" providerId="ADAL" clId="{1E5418ED-76B0-4568-91A7-CD60D4002480}" dt="2023-11-26T17:58:04.698" v="307"/>
          <ac:spMkLst>
            <pc:docMk/>
            <pc:sldMk cId="2466321173" sldId="329"/>
            <ac:spMk id="18" creationId="{D196F321-E460-EC04-AF9A-B69928327B97}"/>
          </ac:spMkLst>
        </pc:spChg>
        <pc:spChg chg="mod">
          <ac:chgData name="Syed Sharoz" userId="9a16034f-46a4-46c8-b923-39d31d0d8770" providerId="ADAL" clId="{1E5418ED-76B0-4568-91A7-CD60D4002480}" dt="2023-11-26T17:58:27.093" v="310"/>
          <ac:spMkLst>
            <pc:docMk/>
            <pc:sldMk cId="2466321173" sldId="329"/>
            <ac:spMk id="20" creationId="{3514240B-ECA2-1596-7C3C-950F3DE9EE27}"/>
          </ac:spMkLst>
        </pc:spChg>
        <pc:spChg chg="mod">
          <ac:chgData name="Syed Sharoz" userId="9a16034f-46a4-46c8-b923-39d31d0d8770" providerId="ADAL" clId="{1E5418ED-76B0-4568-91A7-CD60D4002480}" dt="2023-11-26T17:58:04.698" v="307"/>
          <ac:spMkLst>
            <pc:docMk/>
            <pc:sldMk cId="2466321173" sldId="329"/>
            <ac:spMk id="21" creationId="{2A2A7811-6049-C30C-15BE-DAE7BE2C5F9A}"/>
          </ac:spMkLst>
        </pc:spChg>
        <pc:spChg chg="mod">
          <ac:chgData name="Syed Sharoz" userId="9a16034f-46a4-46c8-b923-39d31d0d8770" providerId="ADAL" clId="{1E5418ED-76B0-4568-91A7-CD60D4002480}" dt="2023-11-26T17:58:04.698" v="307"/>
          <ac:spMkLst>
            <pc:docMk/>
            <pc:sldMk cId="2466321173" sldId="329"/>
            <ac:spMk id="22" creationId="{04A021E5-DFDE-AA8E-5840-426AD04A90DF}"/>
          </ac:spMkLst>
        </pc:spChg>
        <pc:grpChg chg="del mod">
          <ac:chgData name="Syed Sharoz" userId="9a16034f-46a4-46c8-b923-39d31d0d8770" providerId="ADAL" clId="{1E5418ED-76B0-4568-91A7-CD60D4002480}" dt="2023-11-26T17:57:59.954" v="306" actId="478"/>
          <ac:grpSpMkLst>
            <pc:docMk/>
            <pc:sldMk cId="2466321173" sldId="329"/>
            <ac:grpSpMk id="7" creationId="{560C6D7E-1213-0B32-97ED-95683022B5A9}"/>
          </ac:grpSpMkLst>
        </pc:grpChg>
        <pc:grpChg chg="add mod">
          <ac:chgData name="Syed Sharoz" userId="9a16034f-46a4-46c8-b923-39d31d0d8770" providerId="ADAL" clId="{1E5418ED-76B0-4568-91A7-CD60D4002480}" dt="2023-11-26T17:58:48.519" v="314" actId="14100"/>
          <ac:grpSpMkLst>
            <pc:docMk/>
            <pc:sldMk cId="2466321173" sldId="329"/>
            <ac:grpSpMk id="16" creationId="{77808079-65E3-B42E-D153-CC30AA30A57C}"/>
          </ac:grpSpMkLst>
        </pc:grpChg>
        <pc:grpChg chg="mod">
          <ac:chgData name="Syed Sharoz" userId="9a16034f-46a4-46c8-b923-39d31d0d8770" providerId="ADAL" clId="{1E5418ED-76B0-4568-91A7-CD60D4002480}" dt="2023-11-26T17:58:04.698" v="307"/>
          <ac:grpSpMkLst>
            <pc:docMk/>
            <pc:sldMk cId="2466321173" sldId="329"/>
            <ac:grpSpMk id="19" creationId="{F24E4B16-07E6-2F68-FC6F-62DB60D4B130}"/>
          </ac:grpSpMkLst>
        </pc:grpChg>
      </pc:sldChg>
      <pc:sldChg chg="addSp delSp modSp mod modNotesTx">
        <pc:chgData name="Syed Sharoz" userId="9a16034f-46a4-46c8-b923-39d31d0d8770" providerId="ADAL" clId="{1E5418ED-76B0-4568-91A7-CD60D4002480}" dt="2023-11-26T18:01:23.636" v="342" actId="20577"/>
        <pc:sldMkLst>
          <pc:docMk/>
          <pc:sldMk cId="4074656941" sldId="330"/>
        </pc:sldMkLst>
        <pc:spChg chg="del">
          <ac:chgData name="Syed Sharoz" userId="9a16034f-46a4-46c8-b923-39d31d0d8770" providerId="ADAL" clId="{1E5418ED-76B0-4568-91A7-CD60D4002480}" dt="2023-11-26T17:59:38.602" v="319" actId="478"/>
          <ac:spMkLst>
            <pc:docMk/>
            <pc:sldMk cId="4074656941" sldId="330"/>
            <ac:spMk id="3" creationId="{2AD751A6-A11E-6397-A3CD-AE3773691063}"/>
          </ac:spMkLst>
        </pc:spChg>
        <pc:spChg chg="mod">
          <ac:chgData name="Syed Sharoz" userId="9a16034f-46a4-46c8-b923-39d31d0d8770" providerId="ADAL" clId="{1E5418ED-76B0-4568-91A7-CD60D4002480}" dt="2023-11-26T18:00:27.772" v="329" actId="255"/>
          <ac:spMkLst>
            <pc:docMk/>
            <pc:sldMk cId="4074656941" sldId="330"/>
            <ac:spMk id="8" creationId="{DF29FC46-45D8-A9EB-CB33-D9E394CE3332}"/>
          </ac:spMkLst>
        </pc:spChg>
        <pc:spChg chg="del">
          <ac:chgData name="Syed Sharoz" userId="9a16034f-46a4-46c8-b923-39d31d0d8770" providerId="ADAL" clId="{1E5418ED-76B0-4568-91A7-CD60D4002480}" dt="2023-11-26T18:00:03.177" v="324" actId="478"/>
          <ac:spMkLst>
            <pc:docMk/>
            <pc:sldMk cId="4074656941" sldId="330"/>
            <ac:spMk id="11" creationId="{309BCCFB-9B74-38E9-9723-ABAF5A60D4C9}"/>
          </ac:spMkLst>
        </pc:spChg>
        <pc:spChg chg="add mod">
          <ac:chgData name="Syed Sharoz" userId="9a16034f-46a4-46c8-b923-39d31d0d8770" providerId="ADAL" clId="{1E5418ED-76B0-4568-91A7-CD60D4002480}" dt="2023-11-26T17:59:57.589" v="323"/>
          <ac:spMkLst>
            <pc:docMk/>
            <pc:sldMk cId="4074656941" sldId="330"/>
            <ac:spMk id="12" creationId="{C5A48C2A-C536-F525-4901-974A4198D42E}"/>
          </ac:spMkLst>
        </pc:spChg>
        <pc:spChg chg="add mod">
          <ac:chgData name="Syed Sharoz" userId="9a16034f-46a4-46c8-b923-39d31d0d8770" providerId="ADAL" clId="{1E5418ED-76B0-4568-91A7-CD60D4002480}" dt="2023-11-26T18:00:15.496" v="328"/>
          <ac:spMkLst>
            <pc:docMk/>
            <pc:sldMk cId="4074656941" sldId="330"/>
            <ac:spMk id="13" creationId="{600B7C6D-E032-EE48-ADAD-7F01F20F6081}"/>
          </ac:spMkLst>
        </pc:spChg>
        <pc:grpChg chg="mod">
          <ac:chgData name="Syed Sharoz" userId="9a16034f-46a4-46c8-b923-39d31d0d8770" providerId="ADAL" clId="{1E5418ED-76B0-4568-91A7-CD60D4002480}" dt="2023-11-26T18:00:47.022" v="334" actId="465"/>
          <ac:grpSpMkLst>
            <pc:docMk/>
            <pc:sldMk cId="4074656941" sldId="330"/>
            <ac:grpSpMk id="4" creationId="{0BE35A9D-5C85-F064-BAF8-13DE9964226C}"/>
          </ac:grpSpMkLst>
        </pc:grpChg>
      </pc:sldChg>
      <pc:sldChg chg="modSp mod modNotesTx">
        <pc:chgData name="Syed Sharoz" userId="9a16034f-46a4-46c8-b923-39d31d0d8770" providerId="ADAL" clId="{1E5418ED-76B0-4568-91A7-CD60D4002480}" dt="2023-11-26T18:32:57.770" v="593" actId="242"/>
        <pc:sldMkLst>
          <pc:docMk/>
          <pc:sldMk cId="3678452251" sldId="334"/>
        </pc:sldMkLst>
        <pc:spChg chg="mod">
          <ac:chgData name="Syed Sharoz" userId="9a16034f-46a4-46c8-b923-39d31d0d8770" providerId="ADAL" clId="{1E5418ED-76B0-4568-91A7-CD60D4002480}" dt="2023-11-26T18:32:57.770" v="593" actId="242"/>
          <ac:spMkLst>
            <pc:docMk/>
            <pc:sldMk cId="3678452251" sldId="334"/>
            <ac:spMk id="589" creationId="{00000000-0000-0000-0000-000000000000}"/>
          </ac:spMkLst>
        </pc:spChg>
      </pc:sldChg>
      <pc:sldChg chg="modNotesTx">
        <pc:chgData name="Syed Sharoz" userId="9a16034f-46a4-46c8-b923-39d31d0d8770" providerId="ADAL" clId="{1E5418ED-76B0-4568-91A7-CD60D4002480}" dt="2023-11-26T18:59:01.486" v="757"/>
        <pc:sldMkLst>
          <pc:docMk/>
          <pc:sldMk cId="2370094329" sldId="335"/>
        </pc:sldMkLst>
      </pc:sldChg>
      <pc:sldChg chg="addSp delSp modSp mod modNotesTx">
        <pc:chgData name="Syed Sharoz" userId="9a16034f-46a4-46c8-b923-39d31d0d8770" providerId="ADAL" clId="{1E5418ED-76B0-4568-91A7-CD60D4002480}" dt="2023-11-26T18:59:54.664" v="766" actId="20577"/>
        <pc:sldMkLst>
          <pc:docMk/>
          <pc:sldMk cId="3991742607" sldId="336"/>
        </pc:sldMkLst>
        <pc:spChg chg="del mod">
          <ac:chgData name="Syed Sharoz" userId="9a16034f-46a4-46c8-b923-39d31d0d8770" providerId="ADAL" clId="{1E5418ED-76B0-4568-91A7-CD60D4002480}" dt="2023-11-26T18:59:12.528" v="759" actId="478"/>
          <ac:spMkLst>
            <pc:docMk/>
            <pc:sldMk cId="3991742607" sldId="336"/>
            <ac:spMk id="3" creationId="{C588C645-AB71-7E2B-DB2A-B10E2B400EF9}"/>
          </ac:spMkLst>
        </pc:spChg>
        <pc:spChg chg="add mod">
          <ac:chgData name="Syed Sharoz" userId="9a16034f-46a4-46c8-b923-39d31d0d8770" providerId="ADAL" clId="{1E5418ED-76B0-4568-91A7-CD60D4002480}" dt="2023-11-26T18:59:38.860" v="764" actId="113"/>
          <ac:spMkLst>
            <pc:docMk/>
            <pc:sldMk cId="3991742607" sldId="336"/>
            <ac:spMk id="4" creationId="{AD32D2FD-3874-ED64-08CA-9614A9BCBD9D}"/>
          </ac:spMkLst>
        </pc:spChg>
      </pc:sldChg>
      <pc:sldChg chg="addSp delSp modSp mod modNotesTx">
        <pc:chgData name="Syed Sharoz" userId="9a16034f-46a4-46c8-b923-39d31d0d8770" providerId="ADAL" clId="{1E5418ED-76B0-4568-91A7-CD60D4002480}" dt="2023-11-26T19:03:48.651" v="802" actId="20577"/>
        <pc:sldMkLst>
          <pc:docMk/>
          <pc:sldMk cId="1000846908" sldId="338"/>
        </pc:sldMkLst>
        <pc:spChg chg="add del mod">
          <ac:chgData name="Syed Sharoz" userId="9a16034f-46a4-46c8-b923-39d31d0d8770" providerId="ADAL" clId="{1E5418ED-76B0-4568-91A7-CD60D4002480}" dt="2023-11-26T19:00:59.899" v="781" actId="478"/>
          <ac:spMkLst>
            <pc:docMk/>
            <pc:sldMk cId="1000846908" sldId="338"/>
            <ac:spMk id="4" creationId="{C576B888-225D-E45E-379B-D74B2CE38A6B}"/>
          </ac:spMkLst>
        </pc:spChg>
        <pc:spChg chg="add mod">
          <ac:chgData name="Syed Sharoz" userId="9a16034f-46a4-46c8-b923-39d31d0d8770" providerId="ADAL" clId="{1E5418ED-76B0-4568-91A7-CD60D4002480}" dt="2023-11-26T19:01:34.954" v="788" actId="113"/>
          <ac:spMkLst>
            <pc:docMk/>
            <pc:sldMk cId="1000846908" sldId="338"/>
            <ac:spMk id="5" creationId="{5E6FA8E1-435C-31AA-CCB2-4F347CF5C8B9}"/>
          </ac:spMkLst>
        </pc:spChg>
        <pc:spChg chg="del">
          <ac:chgData name="Syed Sharoz" userId="9a16034f-46a4-46c8-b923-39d31d0d8770" providerId="ADAL" clId="{1E5418ED-76B0-4568-91A7-CD60D4002480}" dt="2023-11-26T19:00:58.084" v="780" actId="478"/>
          <ac:spMkLst>
            <pc:docMk/>
            <pc:sldMk cId="1000846908" sldId="338"/>
            <ac:spMk id="13" creationId="{45CA269D-CA8B-C575-B6BA-412AD9ECF968}"/>
          </ac:spMkLst>
        </pc:spChg>
      </pc:sldChg>
      <pc:sldChg chg="addSp delSp modSp mod modNotesTx">
        <pc:chgData name="Syed Sharoz" userId="9a16034f-46a4-46c8-b923-39d31d0d8770" providerId="ADAL" clId="{1E5418ED-76B0-4568-91A7-CD60D4002480}" dt="2023-11-26T19:08:53.838" v="839"/>
        <pc:sldMkLst>
          <pc:docMk/>
          <pc:sldMk cId="4030702056" sldId="340"/>
        </pc:sldMkLst>
        <pc:spChg chg="del">
          <ac:chgData name="Syed Sharoz" userId="9a16034f-46a4-46c8-b923-39d31d0d8770" providerId="ADAL" clId="{1E5418ED-76B0-4568-91A7-CD60D4002480}" dt="2023-11-26T19:07:02.409" v="824" actId="478"/>
          <ac:spMkLst>
            <pc:docMk/>
            <pc:sldMk cId="4030702056" sldId="340"/>
            <ac:spMk id="7" creationId="{F4CA06C9-50EA-60A7-BB48-A716BBA580BB}"/>
          </ac:spMkLst>
        </pc:spChg>
        <pc:spChg chg="mod">
          <ac:chgData name="Syed Sharoz" userId="9a16034f-46a4-46c8-b923-39d31d0d8770" providerId="ADAL" clId="{1E5418ED-76B0-4568-91A7-CD60D4002480}" dt="2023-11-26T19:07:28.219" v="830" actId="255"/>
          <ac:spMkLst>
            <pc:docMk/>
            <pc:sldMk cId="4030702056" sldId="340"/>
            <ac:spMk id="9" creationId="{B8E7A2CD-3D52-8407-7905-E8D03F449F78}"/>
          </ac:spMkLst>
        </pc:spChg>
        <pc:spChg chg="add del mod">
          <ac:chgData name="Syed Sharoz" userId="9a16034f-46a4-46c8-b923-39d31d0d8770" providerId="ADAL" clId="{1E5418ED-76B0-4568-91A7-CD60D4002480}" dt="2023-11-26T19:07:04.859" v="825" actId="478"/>
          <ac:spMkLst>
            <pc:docMk/>
            <pc:sldMk cId="4030702056" sldId="340"/>
            <ac:spMk id="12" creationId="{6B0CEA3E-BD2F-49A6-2966-5E589D4D78C4}"/>
          </ac:spMkLst>
        </pc:spChg>
        <pc:spChg chg="add mod">
          <ac:chgData name="Syed Sharoz" userId="9a16034f-46a4-46c8-b923-39d31d0d8770" providerId="ADAL" clId="{1E5418ED-76B0-4568-91A7-CD60D4002480}" dt="2023-11-26T19:07:23.413" v="829"/>
          <ac:spMkLst>
            <pc:docMk/>
            <pc:sldMk cId="4030702056" sldId="340"/>
            <ac:spMk id="13" creationId="{99D269BD-B0FF-E6AC-008E-CE81C7139B45}"/>
          </ac:spMkLst>
        </pc:spChg>
        <pc:spChg chg="mod">
          <ac:chgData name="Syed Sharoz" userId="9a16034f-46a4-46c8-b923-39d31d0d8770" providerId="ADAL" clId="{1E5418ED-76B0-4568-91A7-CD60D4002480}" dt="2023-11-26T19:07:32.772" v="831" actId="255"/>
          <ac:spMkLst>
            <pc:docMk/>
            <pc:sldMk cId="4030702056" sldId="340"/>
            <ac:spMk id="18" creationId="{6465BF3C-C9A5-DCA1-ADBC-B727AC326069}"/>
          </ac:spMkLst>
        </pc:spChg>
        <pc:grpChg chg="mod">
          <ac:chgData name="Syed Sharoz" userId="9a16034f-46a4-46c8-b923-39d31d0d8770" providerId="ADAL" clId="{1E5418ED-76B0-4568-91A7-CD60D4002480}" dt="2023-11-26T19:07:36.882" v="834" actId="14100"/>
          <ac:grpSpMkLst>
            <pc:docMk/>
            <pc:sldMk cId="4030702056" sldId="340"/>
            <ac:grpSpMk id="14" creationId="{E5D62DFE-D336-7810-4034-7613334614FA}"/>
          </ac:grpSpMkLst>
        </pc:grpChg>
      </pc:sldChg>
      <pc:sldChg chg="addSp delSp modSp mod modNotesTx">
        <pc:chgData name="Syed Sharoz" userId="9a16034f-46a4-46c8-b923-39d31d0d8770" providerId="ADAL" clId="{1E5418ED-76B0-4568-91A7-CD60D4002480}" dt="2023-11-26T19:11:06.630" v="855"/>
        <pc:sldMkLst>
          <pc:docMk/>
          <pc:sldMk cId="1688900293" sldId="341"/>
        </pc:sldMkLst>
        <pc:spChg chg="add del mod">
          <ac:chgData name="Syed Sharoz" userId="9a16034f-46a4-46c8-b923-39d31d0d8770" providerId="ADAL" clId="{1E5418ED-76B0-4568-91A7-CD60D4002480}" dt="2023-11-26T19:09:37.592" v="845" actId="478"/>
          <ac:spMkLst>
            <pc:docMk/>
            <pc:sldMk cId="1688900293" sldId="341"/>
            <ac:spMk id="7" creationId="{629104D6-A213-387A-5D54-6F473B250472}"/>
          </ac:spMkLst>
        </pc:spChg>
        <pc:spChg chg="mod">
          <ac:chgData name="Syed Sharoz" userId="9a16034f-46a4-46c8-b923-39d31d0d8770" providerId="ADAL" clId="{1E5418ED-76B0-4568-91A7-CD60D4002480}" dt="2023-11-26T19:10:25.899" v="853" actId="255"/>
          <ac:spMkLst>
            <pc:docMk/>
            <pc:sldMk cId="1688900293" sldId="341"/>
            <ac:spMk id="10" creationId="{6293636F-67C2-1E77-2857-5E85E5BF47F6}"/>
          </ac:spMkLst>
        </pc:spChg>
        <pc:spChg chg="del">
          <ac:chgData name="Syed Sharoz" userId="9a16034f-46a4-46c8-b923-39d31d0d8770" providerId="ADAL" clId="{1E5418ED-76B0-4568-91A7-CD60D4002480}" dt="2023-11-26T19:09:35.567" v="844" actId="478"/>
          <ac:spMkLst>
            <pc:docMk/>
            <pc:sldMk cId="1688900293" sldId="341"/>
            <ac:spMk id="13" creationId="{0F6F4972-6680-F051-7FF0-7ADB68907DBB}"/>
          </ac:spMkLst>
        </pc:spChg>
        <pc:spChg chg="add mod">
          <ac:chgData name="Syed Sharoz" userId="9a16034f-46a4-46c8-b923-39d31d0d8770" providerId="ADAL" clId="{1E5418ED-76B0-4568-91A7-CD60D4002480}" dt="2023-11-26T19:10:01.517" v="850" actId="113"/>
          <ac:spMkLst>
            <pc:docMk/>
            <pc:sldMk cId="1688900293" sldId="341"/>
            <ac:spMk id="14" creationId="{30AA6D79-ABFC-F339-1990-FA87D168B6AD}"/>
          </ac:spMkLst>
        </pc:spChg>
        <pc:grpChg chg="mod">
          <ac:chgData name="Syed Sharoz" userId="9a16034f-46a4-46c8-b923-39d31d0d8770" providerId="ADAL" clId="{1E5418ED-76B0-4568-91A7-CD60D4002480}" dt="2023-11-26T19:10:30.799" v="854" actId="14100"/>
          <ac:grpSpMkLst>
            <pc:docMk/>
            <pc:sldMk cId="1688900293" sldId="341"/>
            <ac:grpSpMk id="4" creationId="{6B12083F-B01D-C577-B5D2-24EA55AE0E7E}"/>
          </ac:grpSpMkLst>
        </pc:grpChg>
      </pc:sldChg>
      <pc:sldChg chg="addSp delSp modSp mod modNotesTx">
        <pc:chgData name="Syed Sharoz" userId="9a16034f-46a4-46c8-b923-39d31d0d8770" providerId="ADAL" clId="{1E5418ED-76B0-4568-91A7-CD60D4002480}" dt="2023-11-26T19:12:55.506" v="867"/>
        <pc:sldMkLst>
          <pc:docMk/>
          <pc:sldMk cId="799027846" sldId="342"/>
        </pc:sldMkLst>
        <pc:spChg chg="add del mod">
          <ac:chgData name="Syed Sharoz" userId="9a16034f-46a4-46c8-b923-39d31d0d8770" providerId="ADAL" clId="{1E5418ED-76B0-4568-91A7-CD60D4002480}" dt="2023-11-26T19:11:28.506" v="857" actId="478"/>
          <ac:spMkLst>
            <pc:docMk/>
            <pc:sldMk cId="799027846" sldId="342"/>
            <ac:spMk id="4" creationId="{191678A7-F9EE-2B3A-2D79-7BD9FF631365}"/>
          </ac:spMkLst>
        </pc:spChg>
        <pc:spChg chg="mod">
          <ac:chgData name="Syed Sharoz" userId="9a16034f-46a4-46c8-b923-39d31d0d8770" providerId="ADAL" clId="{1E5418ED-76B0-4568-91A7-CD60D4002480}" dt="2023-11-26T19:12:00.802" v="863" actId="255"/>
          <ac:spMkLst>
            <pc:docMk/>
            <pc:sldMk cId="799027846" sldId="342"/>
            <ac:spMk id="10" creationId="{8E555E82-A3F4-008F-7364-617A4680AD6D}"/>
          </ac:spMkLst>
        </pc:spChg>
        <pc:spChg chg="del">
          <ac:chgData name="Syed Sharoz" userId="9a16034f-46a4-46c8-b923-39d31d0d8770" providerId="ADAL" clId="{1E5418ED-76B0-4568-91A7-CD60D4002480}" dt="2023-11-26T19:11:27.326" v="856" actId="478"/>
          <ac:spMkLst>
            <pc:docMk/>
            <pc:sldMk cId="799027846" sldId="342"/>
            <ac:spMk id="13" creationId="{3C094361-E7BA-6A32-DB25-08CEA10A3BDA}"/>
          </ac:spMkLst>
        </pc:spChg>
        <pc:spChg chg="add mod">
          <ac:chgData name="Syed Sharoz" userId="9a16034f-46a4-46c8-b923-39d31d0d8770" providerId="ADAL" clId="{1E5418ED-76B0-4568-91A7-CD60D4002480}" dt="2023-11-26T19:11:55.201" v="862" actId="113"/>
          <ac:spMkLst>
            <pc:docMk/>
            <pc:sldMk cId="799027846" sldId="342"/>
            <ac:spMk id="14" creationId="{EB472147-2E70-D3C7-CBCB-C1B995E049EE}"/>
          </ac:spMkLst>
        </pc:spChg>
        <pc:grpChg chg="mod">
          <ac:chgData name="Syed Sharoz" userId="9a16034f-46a4-46c8-b923-39d31d0d8770" providerId="ADAL" clId="{1E5418ED-76B0-4568-91A7-CD60D4002480}" dt="2023-11-26T19:12:03.665" v="864" actId="14100"/>
          <ac:grpSpMkLst>
            <pc:docMk/>
            <pc:sldMk cId="799027846" sldId="342"/>
            <ac:grpSpMk id="5" creationId="{18A07327-2460-19A5-FE49-66FB4ED2601A}"/>
          </ac:grpSpMkLst>
        </pc:grpChg>
      </pc:sldChg>
      <pc:sldChg chg="addSp delSp modSp mod modNotesTx">
        <pc:chgData name="Syed Sharoz" userId="9a16034f-46a4-46c8-b923-39d31d0d8770" providerId="ADAL" clId="{1E5418ED-76B0-4568-91A7-CD60D4002480}" dt="2023-11-26T19:14:36.954" v="916" actId="20577"/>
        <pc:sldMkLst>
          <pc:docMk/>
          <pc:sldMk cId="2818353047" sldId="343"/>
        </pc:sldMkLst>
        <pc:spChg chg="add del mod">
          <ac:chgData name="Syed Sharoz" userId="9a16034f-46a4-46c8-b923-39d31d0d8770" providerId="ADAL" clId="{1E5418ED-76B0-4568-91A7-CD60D4002480}" dt="2023-11-26T19:13:31.321" v="871" actId="478"/>
          <ac:spMkLst>
            <pc:docMk/>
            <pc:sldMk cId="2818353047" sldId="343"/>
            <ac:spMk id="5" creationId="{8644343A-E059-8DED-9FAA-24B328221C70}"/>
          </ac:spMkLst>
        </pc:spChg>
        <pc:spChg chg="mod">
          <ac:chgData name="Syed Sharoz" userId="9a16034f-46a4-46c8-b923-39d31d0d8770" providerId="ADAL" clId="{1E5418ED-76B0-4568-91A7-CD60D4002480}" dt="2023-11-26T19:13:20.484" v="869" actId="255"/>
          <ac:spMkLst>
            <pc:docMk/>
            <pc:sldMk cId="2818353047" sldId="343"/>
            <ac:spMk id="10" creationId="{4B94656B-9AF9-0E56-BBD2-2E1B41C62D19}"/>
          </ac:spMkLst>
        </pc:spChg>
        <pc:spChg chg="del">
          <ac:chgData name="Syed Sharoz" userId="9a16034f-46a4-46c8-b923-39d31d0d8770" providerId="ADAL" clId="{1E5418ED-76B0-4568-91A7-CD60D4002480}" dt="2023-11-26T19:13:17.197" v="868" actId="478"/>
          <ac:spMkLst>
            <pc:docMk/>
            <pc:sldMk cId="2818353047" sldId="343"/>
            <ac:spMk id="13" creationId="{519D8EBA-80B6-0842-29F5-AD7AEFAD1E51}"/>
          </ac:spMkLst>
        </pc:spChg>
        <pc:spChg chg="add mod">
          <ac:chgData name="Syed Sharoz" userId="9a16034f-46a4-46c8-b923-39d31d0d8770" providerId="ADAL" clId="{1E5418ED-76B0-4568-91A7-CD60D4002480}" dt="2023-11-26T19:13:53.091" v="876" actId="113"/>
          <ac:spMkLst>
            <pc:docMk/>
            <pc:sldMk cId="2818353047" sldId="343"/>
            <ac:spMk id="14" creationId="{B88B16A6-B4E4-053B-24E9-AF3A768CAE16}"/>
          </ac:spMkLst>
        </pc:spChg>
        <pc:grpChg chg="mod">
          <ac:chgData name="Syed Sharoz" userId="9a16034f-46a4-46c8-b923-39d31d0d8770" providerId="ADAL" clId="{1E5418ED-76B0-4568-91A7-CD60D4002480}" dt="2023-11-26T19:13:23.575" v="870" actId="14100"/>
          <ac:grpSpMkLst>
            <pc:docMk/>
            <pc:sldMk cId="2818353047" sldId="343"/>
            <ac:grpSpMk id="6" creationId="{BDF0A981-223B-DAE8-3B09-22202206D285}"/>
          </ac:grpSpMkLst>
        </pc:grpChg>
      </pc:sldChg>
      <pc:sldChg chg="addSp delSp modSp mod modNotesTx">
        <pc:chgData name="Syed Sharoz" userId="9a16034f-46a4-46c8-b923-39d31d0d8770" providerId="ADAL" clId="{1E5418ED-76B0-4568-91A7-CD60D4002480}" dt="2023-11-26T19:17:36.615" v="957" actId="1036"/>
        <pc:sldMkLst>
          <pc:docMk/>
          <pc:sldMk cId="3328902052" sldId="344"/>
        </pc:sldMkLst>
        <pc:spChg chg="del">
          <ac:chgData name="Syed Sharoz" userId="9a16034f-46a4-46c8-b923-39d31d0d8770" providerId="ADAL" clId="{1E5418ED-76B0-4568-91A7-CD60D4002480}" dt="2023-11-26T19:15:14.733" v="922" actId="478"/>
          <ac:spMkLst>
            <pc:docMk/>
            <pc:sldMk cId="3328902052" sldId="344"/>
            <ac:spMk id="4" creationId="{8A12A4B8-3CF4-6870-69B3-0E9C1DB430D0}"/>
          </ac:spMkLst>
        </pc:spChg>
        <pc:spChg chg="add del mod">
          <ac:chgData name="Syed Sharoz" userId="9a16034f-46a4-46c8-b923-39d31d0d8770" providerId="ADAL" clId="{1E5418ED-76B0-4568-91A7-CD60D4002480}" dt="2023-11-26T19:15:21.581" v="923" actId="478"/>
          <ac:spMkLst>
            <pc:docMk/>
            <pc:sldMk cId="3328902052" sldId="344"/>
            <ac:spMk id="5" creationId="{17A4878B-0844-823B-6F0E-ACA0C1DF3760}"/>
          </ac:spMkLst>
        </pc:spChg>
        <pc:spChg chg="mod">
          <ac:chgData name="Syed Sharoz" userId="9a16034f-46a4-46c8-b923-39d31d0d8770" providerId="ADAL" clId="{1E5418ED-76B0-4568-91A7-CD60D4002480}" dt="2023-11-26T19:15:03.626" v="919" actId="255"/>
          <ac:spMkLst>
            <pc:docMk/>
            <pc:sldMk cId="3328902052" sldId="344"/>
            <ac:spMk id="10" creationId="{6FC316B7-F507-745D-9EC7-DB4497D607BE}"/>
          </ac:spMkLst>
        </pc:spChg>
        <pc:spChg chg="mod">
          <ac:chgData name="Syed Sharoz" userId="9a16034f-46a4-46c8-b923-39d31d0d8770" providerId="ADAL" clId="{1E5418ED-76B0-4568-91A7-CD60D4002480}" dt="2023-11-26T19:17:26.858" v="949" actId="14100"/>
          <ac:spMkLst>
            <pc:docMk/>
            <pc:sldMk cId="3328902052" sldId="344"/>
            <ac:spMk id="12" creationId="{17F888E8-771A-A3D1-CBCE-E39572B75A80}"/>
          </ac:spMkLst>
        </pc:spChg>
        <pc:spChg chg="add mod">
          <ac:chgData name="Syed Sharoz" userId="9a16034f-46a4-46c8-b923-39d31d0d8770" providerId="ADAL" clId="{1E5418ED-76B0-4568-91A7-CD60D4002480}" dt="2023-11-26T19:15:45.563" v="929" actId="113"/>
          <ac:spMkLst>
            <pc:docMk/>
            <pc:sldMk cId="3328902052" sldId="344"/>
            <ac:spMk id="13" creationId="{E311CC36-16BC-0C79-5534-A80D3393495B}"/>
          </ac:spMkLst>
        </pc:spChg>
        <pc:grpChg chg="mod">
          <ac:chgData name="Syed Sharoz" userId="9a16034f-46a4-46c8-b923-39d31d0d8770" providerId="ADAL" clId="{1E5418ED-76B0-4568-91A7-CD60D4002480}" dt="2023-11-26T19:17:36.615" v="957" actId="1036"/>
          <ac:grpSpMkLst>
            <pc:docMk/>
            <pc:sldMk cId="3328902052" sldId="344"/>
            <ac:grpSpMk id="6" creationId="{3D8664DF-B30A-CA5E-8B60-3E2876A0D5AD}"/>
          </ac:grpSpMkLst>
        </pc:grpChg>
      </pc:sldChg>
      <pc:sldChg chg="addSp delSp modSp mod modNotesTx">
        <pc:chgData name="Syed Sharoz" userId="9a16034f-46a4-46c8-b923-39d31d0d8770" providerId="ADAL" clId="{1E5418ED-76B0-4568-91A7-CD60D4002480}" dt="2023-11-26T19:18:16.693" v="960"/>
        <pc:sldMkLst>
          <pc:docMk/>
          <pc:sldMk cId="2652729548" sldId="345"/>
        </pc:sldMkLst>
        <pc:spChg chg="del">
          <ac:chgData name="Syed Sharoz" userId="9a16034f-46a4-46c8-b923-39d31d0d8770" providerId="ADAL" clId="{1E5418ED-76B0-4568-91A7-CD60D4002480}" dt="2023-11-26T19:16:24.573" v="934" actId="478"/>
          <ac:spMkLst>
            <pc:docMk/>
            <pc:sldMk cId="2652729548" sldId="345"/>
            <ac:spMk id="4" creationId="{CA002EC8-EE18-E94A-F0BD-993778902570}"/>
          </ac:spMkLst>
        </pc:spChg>
        <pc:spChg chg="add del mod">
          <ac:chgData name="Syed Sharoz" userId="9a16034f-46a4-46c8-b923-39d31d0d8770" providerId="ADAL" clId="{1E5418ED-76B0-4568-91A7-CD60D4002480}" dt="2023-11-26T19:16:25.516" v="935" actId="478"/>
          <ac:spMkLst>
            <pc:docMk/>
            <pc:sldMk cId="2652729548" sldId="345"/>
            <ac:spMk id="5" creationId="{70F8C997-AE1D-58B4-B652-1F729A132338}"/>
          </ac:spMkLst>
        </pc:spChg>
        <pc:spChg chg="mod">
          <ac:chgData name="Syed Sharoz" userId="9a16034f-46a4-46c8-b923-39d31d0d8770" providerId="ADAL" clId="{1E5418ED-76B0-4568-91A7-CD60D4002480}" dt="2023-11-26T19:16:55.976" v="941" actId="255"/>
          <ac:spMkLst>
            <pc:docMk/>
            <pc:sldMk cId="2652729548" sldId="345"/>
            <ac:spMk id="10" creationId="{FD8F0375-C13D-AE6F-CEBA-38FD3A2E863B}"/>
          </ac:spMkLst>
        </pc:spChg>
        <pc:spChg chg="add mod">
          <ac:chgData name="Syed Sharoz" userId="9a16034f-46a4-46c8-b923-39d31d0d8770" providerId="ADAL" clId="{1E5418ED-76B0-4568-91A7-CD60D4002480}" dt="2023-11-26T19:16:49.036" v="940" actId="113"/>
          <ac:spMkLst>
            <pc:docMk/>
            <pc:sldMk cId="2652729548" sldId="345"/>
            <ac:spMk id="13" creationId="{E6BD3707-3740-726C-02FD-81ED1FF95C8B}"/>
          </ac:spMkLst>
        </pc:spChg>
        <pc:grpChg chg="mod">
          <ac:chgData name="Syed Sharoz" userId="9a16034f-46a4-46c8-b923-39d31d0d8770" providerId="ADAL" clId="{1E5418ED-76B0-4568-91A7-CD60D4002480}" dt="2023-11-26T19:17:11.717" v="945" actId="12788"/>
          <ac:grpSpMkLst>
            <pc:docMk/>
            <pc:sldMk cId="2652729548" sldId="345"/>
            <ac:grpSpMk id="6" creationId="{8CEB6BE1-4A4F-5E2D-A7FE-72C898E9FA4C}"/>
          </ac:grpSpMkLst>
        </pc:grpChg>
      </pc:sldChg>
      <pc:sldChg chg="addSp delSp modSp mod ord modNotesTx">
        <pc:chgData name="Syed Sharoz" userId="9a16034f-46a4-46c8-b923-39d31d0d8770" providerId="ADAL" clId="{1E5418ED-76B0-4568-91A7-CD60D4002480}" dt="2023-11-26T18:07:21.958" v="400" actId="465"/>
        <pc:sldMkLst>
          <pc:docMk/>
          <pc:sldMk cId="3769110162" sldId="346"/>
        </pc:sldMkLst>
        <pc:spChg chg="add del mod">
          <ac:chgData name="Syed Sharoz" userId="9a16034f-46a4-46c8-b923-39d31d0d8770" providerId="ADAL" clId="{1E5418ED-76B0-4568-91A7-CD60D4002480}" dt="2023-11-26T18:02:08.619" v="348"/>
          <ac:spMkLst>
            <pc:docMk/>
            <pc:sldMk cId="3769110162" sldId="346"/>
            <ac:spMk id="3" creationId="{985915BE-C343-6972-DE0F-15BFD0BF0040}"/>
          </ac:spMkLst>
        </pc:spChg>
        <pc:spChg chg="add mod">
          <ac:chgData name="Syed Sharoz" userId="9a16034f-46a4-46c8-b923-39d31d0d8770" providerId="ADAL" clId="{1E5418ED-76B0-4568-91A7-CD60D4002480}" dt="2023-11-26T18:03:53.897" v="369" actId="14100"/>
          <ac:spMkLst>
            <pc:docMk/>
            <pc:sldMk cId="3769110162" sldId="346"/>
            <ac:spMk id="4" creationId="{63487265-1B4B-5E17-300D-EF3DA1146437}"/>
          </ac:spMkLst>
        </pc:spChg>
        <pc:spChg chg="del">
          <ac:chgData name="Syed Sharoz" userId="9a16034f-46a4-46c8-b923-39d31d0d8770" providerId="ADAL" clId="{1E5418ED-76B0-4568-91A7-CD60D4002480}" dt="2023-11-26T18:03:25.016" v="364" actId="478"/>
          <ac:spMkLst>
            <pc:docMk/>
            <pc:sldMk cId="3769110162" sldId="346"/>
            <ac:spMk id="5" creationId="{30BABD40-29F1-6378-6A2E-B19290345B2C}"/>
          </ac:spMkLst>
        </pc:spChg>
        <pc:spChg chg="add del mod">
          <ac:chgData name="Syed Sharoz" userId="9a16034f-46a4-46c8-b923-39d31d0d8770" providerId="ADAL" clId="{1E5418ED-76B0-4568-91A7-CD60D4002480}" dt="2023-11-26T18:02:24.706" v="352" actId="14100"/>
          <ac:spMkLst>
            <pc:docMk/>
            <pc:sldMk cId="3769110162" sldId="346"/>
            <ac:spMk id="6" creationId="{3B121391-38F7-0481-714B-80C5655B0649}"/>
          </ac:spMkLst>
        </pc:spChg>
        <pc:spChg chg="mod">
          <ac:chgData name="Syed Sharoz" userId="9a16034f-46a4-46c8-b923-39d31d0d8770" providerId="ADAL" clId="{1E5418ED-76B0-4568-91A7-CD60D4002480}" dt="2023-11-26T18:06:31.237" v="393" actId="164"/>
          <ac:spMkLst>
            <pc:docMk/>
            <pc:sldMk cId="3769110162" sldId="346"/>
            <ac:spMk id="7" creationId="{F306C504-3E22-C0E2-A17E-66FA5428C708}"/>
          </ac:spMkLst>
        </pc:spChg>
        <pc:spChg chg="mod">
          <ac:chgData name="Syed Sharoz" userId="9a16034f-46a4-46c8-b923-39d31d0d8770" providerId="ADAL" clId="{1E5418ED-76B0-4568-91A7-CD60D4002480}" dt="2023-11-26T18:06:31.237" v="393" actId="164"/>
          <ac:spMkLst>
            <pc:docMk/>
            <pc:sldMk cId="3769110162" sldId="346"/>
            <ac:spMk id="15" creationId="{88ABC344-AAA5-2C94-7940-BD3F925D971F}"/>
          </ac:spMkLst>
        </pc:spChg>
        <pc:spChg chg="mod">
          <ac:chgData name="Syed Sharoz" userId="9a16034f-46a4-46c8-b923-39d31d0d8770" providerId="ADAL" clId="{1E5418ED-76B0-4568-91A7-CD60D4002480}" dt="2023-11-26T18:06:31.237" v="393" actId="164"/>
          <ac:spMkLst>
            <pc:docMk/>
            <pc:sldMk cId="3769110162" sldId="346"/>
            <ac:spMk id="16" creationId="{A206F432-9ACC-631F-146F-C7D29DE88C00}"/>
          </ac:spMkLst>
        </pc:spChg>
        <pc:spChg chg="mod">
          <ac:chgData name="Syed Sharoz" userId="9a16034f-46a4-46c8-b923-39d31d0d8770" providerId="ADAL" clId="{1E5418ED-76B0-4568-91A7-CD60D4002480}" dt="2023-11-26T18:06:31.237" v="393" actId="164"/>
          <ac:spMkLst>
            <pc:docMk/>
            <pc:sldMk cId="3769110162" sldId="346"/>
            <ac:spMk id="17" creationId="{46C0C735-F273-56F5-C98A-858C5F9CE1D5}"/>
          </ac:spMkLst>
        </pc:spChg>
        <pc:grpChg chg="add mod">
          <ac:chgData name="Syed Sharoz" userId="9a16034f-46a4-46c8-b923-39d31d0d8770" providerId="ADAL" clId="{1E5418ED-76B0-4568-91A7-CD60D4002480}" dt="2023-11-26T18:07:21.958" v="400" actId="465"/>
          <ac:grpSpMkLst>
            <pc:docMk/>
            <pc:sldMk cId="3769110162" sldId="346"/>
            <ac:grpSpMk id="8" creationId="{ED12C0F1-9335-AAF0-A774-68B788402A2C}"/>
          </ac:grpSpMkLst>
        </pc:grpChg>
        <pc:cxnChg chg="mod">
          <ac:chgData name="Syed Sharoz" userId="9a16034f-46a4-46c8-b923-39d31d0d8770" providerId="ADAL" clId="{1E5418ED-76B0-4568-91A7-CD60D4002480}" dt="2023-11-26T18:06:31.237" v="393" actId="164"/>
          <ac:cxnSpMkLst>
            <pc:docMk/>
            <pc:sldMk cId="3769110162" sldId="346"/>
            <ac:cxnSpMk id="11" creationId="{A4219669-7F09-3093-B804-8BE51F463CEC}"/>
          </ac:cxnSpMkLst>
        </pc:cxnChg>
        <pc:cxnChg chg="mod">
          <ac:chgData name="Syed Sharoz" userId="9a16034f-46a4-46c8-b923-39d31d0d8770" providerId="ADAL" clId="{1E5418ED-76B0-4568-91A7-CD60D4002480}" dt="2023-11-26T18:06:31.237" v="393" actId="164"/>
          <ac:cxnSpMkLst>
            <pc:docMk/>
            <pc:sldMk cId="3769110162" sldId="346"/>
            <ac:cxnSpMk id="12" creationId="{565DCA01-6DA4-9800-2EB7-7DC4858D339F}"/>
          </ac:cxnSpMkLst>
        </pc:cxnChg>
        <pc:cxnChg chg="mod">
          <ac:chgData name="Syed Sharoz" userId="9a16034f-46a4-46c8-b923-39d31d0d8770" providerId="ADAL" clId="{1E5418ED-76B0-4568-91A7-CD60D4002480}" dt="2023-11-26T18:06:31.237" v="393" actId="164"/>
          <ac:cxnSpMkLst>
            <pc:docMk/>
            <pc:sldMk cId="3769110162" sldId="346"/>
            <ac:cxnSpMk id="13" creationId="{1CFAD165-C083-E77B-CEDD-AACCAA825EF7}"/>
          </ac:cxnSpMkLst>
        </pc:cxnChg>
      </pc:sldChg>
      <pc:sldChg chg="addSp delSp modSp mod modNotesTx">
        <pc:chgData name="Syed Sharoz" userId="9a16034f-46a4-46c8-b923-39d31d0d8770" providerId="ADAL" clId="{1E5418ED-76B0-4568-91A7-CD60D4002480}" dt="2023-11-26T18:07:29.589" v="401" actId="465"/>
        <pc:sldMkLst>
          <pc:docMk/>
          <pc:sldMk cId="3070377607" sldId="347"/>
        </pc:sldMkLst>
        <pc:spChg chg="del">
          <ac:chgData name="Syed Sharoz" userId="9a16034f-46a4-46c8-b923-39d31d0d8770" providerId="ADAL" clId="{1E5418ED-76B0-4568-91A7-CD60D4002480}" dt="2023-11-26T18:04:04.514" v="370" actId="478"/>
          <ac:spMkLst>
            <pc:docMk/>
            <pc:sldMk cId="3070377607" sldId="347"/>
            <ac:spMk id="4" creationId="{B057BFF1-B013-4DD9-03AA-B69044B8D844}"/>
          </ac:spMkLst>
        </pc:spChg>
        <pc:spChg chg="del">
          <ac:chgData name="Syed Sharoz" userId="9a16034f-46a4-46c8-b923-39d31d0d8770" providerId="ADAL" clId="{1E5418ED-76B0-4568-91A7-CD60D4002480}" dt="2023-11-26T18:04:55.781" v="381" actId="478"/>
          <ac:spMkLst>
            <pc:docMk/>
            <pc:sldMk cId="3070377607" sldId="347"/>
            <ac:spMk id="5" creationId="{A4CC0C7B-0B2E-1128-E073-078A6E0EEF0E}"/>
          </ac:spMkLst>
        </pc:spChg>
        <pc:spChg chg="add del">
          <ac:chgData name="Syed Sharoz" userId="9a16034f-46a4-46c8-b923-39d31d0d8770" providerId="ADAL" clId="{1E5418ED-76B0-4568-91A7-CD60D4002480}" dt="2023-11-26T18:04:15.309" v="372" actId="22"/>
          <ac:spMkLst>
            <pc:docMk/>
            <pc:sldMk cId="3070377607" sldId="347"/>
            <ac:spMk id="6" creationId="{E3451CF3-838F-C988-0E92-75E079A67F06}"/>
          </ac:spMkLst>
        </pc:spChg>
        <pc:spChg chg="mod">
          <ac:chgData name="Syed Sharoz" userId="9a16034f-46a4-46c8-b923-39d31d0d8770" providerId="ADAL" clId="{1E5418ED-76B0-4568-91A7-CD60D4002480}" dt="2023-11-26T18:07:03.357" v="399" actId="2085"/>
          <ac:spMkLst>
            <pc:docMk/>
            <pc:sldMk cId="3070377607" sldId="347"/>
            <ac:spMk id="7" creationId="{F8DCBD62-21B5-FFDE-B918-9527DE9BBF39}"/>
          </ac:spMkLst>
        </pc:spChg>
        <pc:spChg chg="add mod">
          <ac:chgData name="Syed Sharoz" userId="9a16034f-46a4-46c8-b923-39d31d0d8770" providerId="ADAL" clId="{1E5418ED-76B0-4568-91A7-CD60D4002480}" dt="2023-11-26T18:04:40.702" v="380"/>
          <ac:spMkLst>
            <pc:docMk/>
            <pc:sldMk cId="3070377607" sldId="347"/>
            <ac:spMk id="8" creationId="{4805620D-C2CE-6AEE-D8F1-6876E0F75FD6}"/>
          </ac:spMkLst>
        </pc:spChg>
        <pc:spChg chg="add mod">
          <ac:chgData name="Syed Sharoz" userId="9a16034f-46a4-46c8-b923-39d31d0d8770" providerId="ADAL" clId="{1E5418ED-76B0-4568-91A7-CD60D4002480}" dt="2023-11-26T18:05:13.523" v="389" actId="14100"/>
          <ac:spMkLst>
            <pc:docMk/>
            <pc:sldMk cId="3070377607" sldId="347"/>
            <ac:spMk id="10" creationId="{121C6487-8C34-6BA5-A2CC-8F16DF7E7A58}"/>
          </ac:spMkLst>
        </pc:spChg>
        <pc:spChg chg="mod">
          <ac:chgData name="Syed Sharoz" userId="9a16034f-46a4-46c8-b923-39d31d0d8770" providerId="ADAL" clId="{1E5418ED-76B0-4568-91A7-CD60D4002480}" dt="2023-11-26T18:06:43.365" v="396" actId="164"/>
          <ac:spMkLst>
            <pc:docMk/>
            <pc:sldMk cId="3070377607" sldId="347"/>
            <ac:spMk id="12" creationId="{A780B9C6-5F6A-95D8-5088-6A007718F496}"/>
          </ac:spMkLst>
        </pc:spChg>
        <pc:spChg chg="mod">
          <ac:chgData name="Syed Sharoz" userId="9a16034f-46a4-46c8-b923-39d31d0d8770" providerId="ADAL" clId="{1E5418ED-76B0-4568-91A7-CD60D4002480}" dt="2023-11-26T18:06:43.365" v="396" actId="164"/>
          <ac:spMkLst>
            <pc:docMk/>
            <pc:sldMk cId="3070377607" sldId="347"/>
            <ac:spMk id="13" creationId="{81917890-63C5-2DE7-0FA6-28680C93FC95}"/>
          </ac:spMkLst>
        </pc:spChg>
        <pc:grpChg chg="add mod">
          <ac:chgData name="Syed Sharoz" userId="9a16034f-46a4-46c8-b923-39d31d0d8770" providerId="ADAL" clId="{1E5418ED-76B0-4568-91A7-CD60D4002480}" dt="2023-11-26T18:07:29.589" v="401" actId="465"/>
          <ac:grpSpMkLst>
            <pc:docMk/>
            <pc:sldMk cId="3070377607" sldId="347"/>
            <ac:grpSpMk id="15" creationId="{E6021429-06DF-915A-77B1-9A3CDFD992E6}"/>
          </ac:grpSpMkLst>
        </pc:grpChg>
        <pc:cxnChg chg="mod">
          <ac:chgData name="Syed Sharoz" userId="9a16034f-46a4-46c8-b923-39d31d0d8770" providerId="ADAL" clId="{1E5418ED-76B0-4568-91A7-CD60D4002480}" dt="2023-11-26T18:06:43.365" v="396" actId="164"/>
          <ac:cxnSpMkLst>
            <pc:docMk/>
            <pc:sldMk cId="3070377607" sldId="347"/>
            <ac:cxnSpMk id="9" creationId="{A269BF66-2F25-D7B0-960D-ED909B001871}"/>
          </ac:cxnSpMkLst>
        </pc:cxnChg>
        <pc:cxnChg chg="mod">
          <ac:chgData name="Syed Sharoz" userId="9a16034f-46a4-46c8-b923-39d31d0d8770" providerId="ADAL" clId="{1E5418ED-76B0-4568-91A7-CD60D4002480}" dt="2023-11-26T18:06:43.365" v="396" actId="164"/>
          <ac:cxnSpMkLst>
            <pc:docMk/>
            <pc:sldMk cId="3070377607" sldId="347"/>
            <ac:cxnSpMk id="11" creationId="{A216C595-7BDF-DDBF-7BBE-C843C2137C8F}"/>
          </ac:cxnSpMkLst>
        </pc:cxnChg>
      </pc:sldChg>
      <pc:sldChg chg="addSp delSp modSp mod modNotesTx">
        <pc:chgData name="Syed Sharoz" userId="9a16034f-46a4-46c8-b923-39d31d0d8770" providerId="ADAL" clId="{1E5418ED-76B0-4568-91A7-CD60D4002480}" dt="2023-11-26T18:09:00.677" v="409"/>
        <pc:sldMkLst>
          <pc:docMk/>
          <pc:sldMk cId="3906067025" sldId="348"/>
        </pc:sldMkLst>
        <pc:spChg chg="add mod">
          <ac:chgData name="Syed Sharoz" userId="9a16034f-46a4-46c8-b923-39d31d0d8770" providerId="ADAL" clId="{1E5418ED-76B0-4568-91A7-CD60D4002480}" dt="2023-11-26T18:08:11.734" v="407"/>
          <ac:spMkLst>
            <pc:docMk/>
            <pc:sldMk cId="3906067025" sldId="348"/>
            <ac:spMk id="2" creationId="{1F9E896A-0D36-8484-CA25-6D51E2F7B258}"/>
          </ac:spMkLst>
        </pc:spChg>
        <pc:spChg chg="del mod">
          <ac:chgData name="Syed Sharoz" userId="9a16034f-46a4-46c8-b923-39d31d0d8770" providerId="ADAL" clId="{1E5418ED-76B0-4568-91A7-CD60D4002480}" dt="2023-11-26T18:07:37.051" v="403" actId="478"/>
          <ac:spMkLst>
            <pc:docMk/>
            <pc:sldMk cId="3906067025" sldId="348"/>
            <ac:spMk id="7" creationId="{7E09DA16-5941-8DCC-1428-6704B59DC55F}"/>
          </ac:spMkLst>
        </pc:spChg>
      </pc:sldChg>
      <pc:sldChg chg="modSp mod modNotesTx">
        <pc:chgData name="Syed Sharoz" userId="9a16034f-46a4-46c8-b923-39d31d0d8770" providerId="ADAL" clId="{1E5418ED-76B0-4568-91A7-CD60D4002480}" dt="2023-11-26T19:23:34.088" v="1007" actId="242"/>
        <pc:sldMkLst>
          <pc:docMk/>
          <pc:sldMk cId="3562500490" sldId="352"/>
        </pc:sldMkLst>
        <pc:spChg chg="mod">
          <ac:chgData name="Syed Sharoz" userId="9a16034f-46a4-46c8-b923-39d31d0d8770" providerId="ADAL" clId="{1E5418ED-76B0-4568-91A7-CD60D4002480}" dt="2023-11-26T19:23:34.088" v="1007" actId="242"/>
          <ac:spMkLst>
            <pc:docMk/>
            <pc:sldMk cId="3562500490" sldId="352"/>
            <ac:spMk id="696" creationId="{00000000-0000-0000-0000-000000000000}"/>
          </ac:spMkLst>
        </pc:spChg>
      </pc:sldChg>
      <pc:sldChg chg="addSp delSp modSp mod modNotesTx">
        <pc:chgData name="Syed Sharoz" userId="9a16034f-46a4-46c8-b923-39d31d0d8770" providerId="ADAL" clId="{1E5418ED-76B0-4568-91A7-CD60D4002480}" dt="2023-11-26T19:28:19.866" v="1045"/>
        <pc:sldMkLst>
          <pc:docMk/>
          <pc:sldMk cId="96975002" sldId="353"/>
        </pc:sldMkLst>
        <pc:spChg chg="add del">
          <ac:chgData name="Syed Sharoz" userId="9a16034f-46a4-46c8-b923-39d31d0d8770" providerId="ADAL" clId="{1E5418ED-76B0-4568-91A7-CD60D4002480}" dt="2023-11-26T19:27:01.687" v="1026" actId="478"/>
          <ac:spMkLst>
            <pc:docMk/>
            <pc:sldMk cId="96975002" sldId="353"/>
            <ac:spMk id="3" creationId="{00A1D982-2763-8C04-F02D-8E1FD1354EE8}"/>
          </ac:spMkLst>
        </pc:spChg>
        <pc:spChg chg="add mod">
          <ac:chgData name="Syed Sharoz" userId="9a16034f-46a4-46c8-b923-39d31d0d8770" providerId="ADAL" clId="{1E5418ED-76B0-4568-91A7-CD60D4002480}" dt="2023-11-26T19:26:47.393" v="1023"/>
          <ac:spMkLst>
            <pc:docMk/>
            <pc:sldMk cId="96975002" sldId="353"/>
            <ac:spMk id="4" creationId="{A041D542-9E8A-B332-B068-F33E851A9300}"/>
          </ac:spMkLst>
        </pc:spChg>
        <pc:spChg chg="del">
          <ac:chgData name="Syed Sharoz" userId="9a16034f-46a4-46c8-b923-39d31d0d8770" providerId="ADAL" clId="{1E5418ED-76B0-4568-91A7-CD60D4002480}" dt="2023-11-26T19:26:07.529" v="1017" actId="478"/>
          <ac:spMkLst>
            <pc:docMk/>
            <pc:sldMk cId="96975002" sldId="353"/>
            <ac:spMk id="7" creationId="{67C18582-E985-1B1A-DDA0-666369CCDDC2}"/>
          </ac:spMkLst>
        </pc:spChg>
        <pc:spChg chg="add del mod">
          <ac:chgData name="Syed Sharoz" userId="9a16034f-46a4-46c8-b923-39d31d0d8770" providerId="ADAL" clId="{1E5418ED-76B0-4568-91A7-CD60D4002480}" dt="2023-11-26T19:26:57.115" v="1025" actId="478"/>
          <ac:spMkLst>
            <pc:docMk/>
            <pc:sldMk cId="96975002" sldId="353"/>
            <ac:spMk id="14" creationId="{317D0139-C06D-0BCD-F5B5-50282B21F6BF}"/>
          </ac:spMkLst>
        </pc:spChg>
        <pc:spChg chg="add del mod">
          <ac:chgData name="Syed Sharoz" userId="9a16034f-46a4-46c8-b923-39d31d0d8770" providerId="ADAL" clId="{1E5418ED-76B0-4568-91A7-CD60D4002480}" dt="2023-11-26T19:27:03.083" v="1027" actId="478"/>
          <ac:spMkLst>
            <pc:docMk/>
            <pc:sldMk cId="96975002" sldId="353"/>
            <ac:spMk id="16" creationId="{9CFD8CF3-6305-4269-73C8-881FCB0B21F3}"/>
          </ac:spMkLst>
        </pc:spChg>
        <pc:spChg chg="add del">
          <ac:chgData name="Syed Sharoz" userId="9a16034f-46a4-46c8-b923-39d31d0d8770" providerId="ADAL" clId="{1E5418ED-76B0-4568-91A7-CD60D4002480}" dt="2023-11-26T19:27:06.974" v="1029" actId="22"/>
          <ac:spMkLst>
            <pc:docMk/>
            <pc:sldMk cId="96975002" sldId="353"/>
            <ac:spMk id="18" creationId="{432075EE-F372-A4ED-7572-6280F9817919}"/>
          </ac:spMkLst>
        </pc:spChg>
        <pc:spChg chg="add mod">
          <ac:chgData name="Syed Sharoz" userId="9a16034f-46a4-46c8-b923-39d31d0d8770" providerId="ADAL" clId="{1E5418ED-76B0-4568-91A7-CD60D4002480}" dt="2023-11-26T19:27:32.896" v="1043" actId="12788"/>
          <ac:spMkLst>
            <pc:docMk/>
            <pc:sldMk cId="96975002" sldId="353"/>
            <ac:spMk id="20" creationId="{6C7CCF17-722D-DA56-C020-0EAB4F2B4114}"/>
          </ac:spMkLst>
        </pc:spChg>
      </pc:sldChg>
      <pc:sldChg chg="addSp delSp modSp mod modNotesTx">
        <pc:chgData name="Syed Sharoz" userId="9a16034f-46a4-46c8-b923-39d31d0d8770" providerId="ADAL" clId="{1E5418ED-76B0-4568-91A7-CD60D4002480}" dt="2023-11-26T19:32:29.113" v="1081" actId="255"/>
        <pc:sldMkLst>
          <pc:docMk/>
          <pc:sldMk cId="2691076155" sldId="354"/>
        </pc:sldMkLst>
        <pc:spChg chg="add mod">
          <ac:chgData name="Syed Sharoz" userId="9a16034f-46a4-46c8-b923-39d31d0d8770" providerId="ADAL" clId="{1E5418ED-76B0-4568-91A7-CD60D4002480}" dt="2023-11-26T19:30:17.385" v="1066" actId="20577"/>
          <ac:spMkLst>
            <pc:docMk/>
            <pc:sldMk cId="2691076155" sldId="354"/>
            <ac:spMk id="3" creationId="{F0089D31-A081-D2C6-D049-EB9E5D587C21}"/>
          </ac:spMkLst>
        </pc:spChg>
        <pc:spChg chg="del">
          <ac:chgData name="Syed Sharoz" userId="9a16034f-46a4-46c8-b923-39d31d0d8770" providerId="ADAL" clId="{1E5418ED-76B0-4568-91A7-CD60D4002480}" dt="2023-11-26T19:29:47.766" v="1059" actId="478"/>
          <ac:spMkLst>
            <pc:docMk/>
            <pc:sldMk cId="2691076155" sldId="354"/>
            <ac:spMk id="6" creationId="{52C6B781-08EF-515F-38AA-F868E8DC4CA9}"/>
          </ac:spMkLst>
        </pc:spChg>
        <pc:spChg chg="mod">
          <ac:chgData name="Syed Sharoz" userId="9a16034f-46a4-46c8-b923-39d31d0d8770" providerId="ADAL" clId="{1E5418ED-76B0-4568-91A7-CD60D4002480}" dt="2023-11-26T19:32:29.113" v="1081" actId="255"/>
          <ac:spMkLst>
            <pc:docMk/>
            <pc:sldMk cId="2691076155" sldId="354"/>
            <ac:spMk id="13" creationId="{394D5EFE-0A80-00E6-F288-CE66541D9FE3}"/>
          </ac:spMkLst>
        </pc:spChg>
        <pc:spChg chg="mod">
          <ac:chgData name="Syed Sharoz" userId="9a16034f-46a4-46c8-b923-39d31d0d8770" providerId="ADAL" clId="{1E5418ED-76B0-4568-91A7-CD60D4002480}" dt="2023-11-26T19:31:03.860" v="1069" actId="20577"/>
          <ac:spMkLst>
            <pc:docMk/>
            <pc:sldMk cId="2691076155" sldId="354"/>
            <ac:spMk id="16" creationId="{087C49E2-92F9-2F8D-926A-65F68463A3AC}"/>
          </ac:spMkLst>
        </pc:spChg>
      </pc:sldChg>
      <pc:sldChg chg="addSp delSp modSp mod modNotesTx">
        <pc:chgData name="Syed Sharoz" userId="9a16034f-46a4-46c8-b923-39d31d0d8770" providerId="ADAL" clId="{1E5418ED-76B0-4568-91A7-CD60D4002480}" dt="2023-11-26T19:34:14.368" v="1092" actId="20577"/>
        <pc:sldMkLst>
          <pc:docMk/>
          <pc:sldMk cId="154789834" sldId="355"/>
        </pc:sldMkLst>
        <pc:spChg chg="add del mod">
          <ac:chgData name="Syed Sharoz" userId="9a16034f-46a4-46c8-b923-39d31d0d8770" providerId="ADAL" clId="{1E5418ED-76B0-4568-91A7-CD60D4002480}" dt="2023-11-26T19:32:43.021" v="1084" actId="478"/>
          <ac:spMkLst>
            <pc:docMk/>
            <pc:sldMk cId="154789834" sldId="355"/>
            <ac:spMk id="4" creationId="{C701645C-F95B-F894-84AE-08D5BEDAFA98}"/>
          </ac:spMkLst>
        </pc:spChg>
        <pc:spChg chg="mod">
          <ac:chgData name="Syed Sharoz" userId="9a16034f-46a4-46c8-b923-39d31d0d8770" providerId="ADAL" clId="{1E5418ED-76B0-4568-91A7-CD60D4002480}" dt="2023-11-26T19:32:35.156" v="1082" actId="255"/>
          <ac:spMkLst>
            <pc:docMk/>
            <pc:sldMk cId="154789834" sldId="355"/>
            <ac:spMk id="10" creationId="{C7721D07-8179-48AF-E2C7-2F5B3A04976F}"/>
          </ac:spMkLst>
        </pc:spChg>
        <pc:spChg chg="del">
          <ac:chgData name="Syed Sharoz" userId="9a16034f-46a4-46c8-b923-39d31d0d8770" providerId="ADAL" clId="{1E5418ED-76B0-4568-91A7-CD60D4002480}" dt="2023-11-26T19:32:40.518" v="1083" actId="478"/>
          <ac:spMkLst>
            <pc:docMk/>
            <pc:sldMk cId="154789834" sldId="355"/>
            <ac:spMk id="12" creationId="{99CB615F-9E31-0590-5413-CA89A8DE7CB6}"/>
          </ac:spMkLst>
        </pc:spChg>
        <pc:spChg chg="mod">
          <ac:chgData name="Syed Sharoz" userId="9a16034f-46a4-46c8-b923-39d31d0d8770" providerId="ADAL" clId="{1E5418ED-76B0-4568-91A7-CD60D4002480}" dt="2023-11-26T19:33:15.665" v="1090" actId="207"/>
          <ac:spMkLst>
            <pc:docMk/>
            <pc:sldMk cId="154789834" sldId="355"/>
            <ac:spMk id="13" creationId="{A298AF9D-14B5-7C93-5096-83608A6175ED}"/>
          </ac:spMkLst>
        </pc:spChg>
        <pc:spChg chg="add mod">
          <ac:chgData name="Syed Sharoz" userId="9a16034f-46a4-46c8-b923-39d31d0d8770" providerId="ADAL" clId="{1E5418ED-76B0-4568-91A7-CD60D4002480}" dt="2023-11-26T19:33:03.845" v="1089" actId="20577"/>
          <ac:spMkLst>
            <pc:docMk/>
            <pc:sldMk cId="154789834" sldId="355"/>
            <ac:spMk id="14" creationId="{C973A2C8-F3F2-8BDF-DD8D-368220488CB9}"/>
          </ac:spMkLst>
        </pc:spChg>
      </pc:sldChg>
      <pc:sldChg chg="modSp mod modNotesTx">
        <pc:chgData name="Syed Sharoz" userId="9a16034f-46a4-46c8-b923-39d31d0d8770" providerId="ADAL" clId="{1E5418ED-76B0-4568-91A7-CD60D4002480}" dt="2023-11-26T19:41:47.748" v="1127" actId="14100"/>
        <pc:sldMkLst>
          <pc:docMk/>
          <pc:sldMk cId="0" sldId="356"/>
        </pc:sldMkLst>
        <pc:spChg chg="mod">
          <ac:chgData name="Syed Sharoz" userId="9a16034f-46a4-46c8-b923-39d31d0d8770" providerId="ADAL" clId="{1E5418ED-76B0-4568-91A7-CD60D4002480}" dt="2023-11-26T19:41:29.938" v="1119" actId="255"/>
          <ac:spMkLst>
            <pc:docMk/>
            <pc:sldMk cId="0" sldId="356"/>
            <ac:spMk id="339" creationId="{00000000-0000-0000-0000-000000000000}"/>
          </ac:spMkLst>
        </pc:spChg>
        <pc:grpChg chg="mod">
          <ac:chgData name="Syed Sharoz" userId="9a16034f-46a4-46c8-b923-39d31d0d8770" providerId="ADAL" clId="{1E5418ED-76B0-4568-91A7-CD60D4002480}" dt="2023-11-26T19:41:47.748" v="1127" actId="14100"/>
          <ac:grpSpMkLst>
            <pc:docMk/>
            <pc:sldMk cId="0" sldId="356"/>
            <ac:grpSpMk id="338" creationId="{00000000-0000-0000-0000-000000000000}"/>
          </ac:grpSpMkLst>
        </pc:grpChg>
      </pc:sldChg>
      <pc:sldChg chg="modNotesTx">
        <pc:chgData name="Syed Sharoz" userId="9a16034f-46a4-46c8-b923-39d31d0d8770" providerId="ADAL" clId="{1E5418ED-76B0-4568-91A7-CD60D4002480}" dt="2023-11-26T19:49:05.332" v="1177"/>
        <pc:sldMkLst>
          <pc:docMk/>
          <pc:sldMk cId="4074910111" sldId="357"/>
        </pc:sldMkLst>
      </pc:sldChg>
      <pc:sldChg chg="addSp delSp modSp mod modNotesTx">
        <pc:chgData name="Syed Sharoz" userId="9a16034f-46a4-46c8-b923-39d31d0d8770" providerId="ADAL" clId="{1E5418ED-76B0-4568-91A7-CD60D4002480}" dt="2023-11-26T19:59:57.387" v="1253" actId="20577"/>
        <pc:sldMkLst>
          <pc:docMk/>
          <pc:sldMk cId="676824776" sldId="358"/>
        </pc:sldMkLst>
        <pc:spChg chg="del">
          <ac:chgData name="Syed Sharoz" userId="9a16034f-46a4-46c8-b923-39d31d0d8770" providerId="ADAL" clId="{1E5418ED-76B0-4568-91A7-CD60D4002480}" dt="2023-11-26T19:58:20.507" v="1245" actId="478"/>
          <ac:spMkLst>
            <pc:docMk/>
            <pc:sldMk cId="676824776" sldId="358"/>
            <ac:spMk id="3" creationId="{09C9596E-BBA7-1C38-E77E-621F03BAD872}"/>
          </ac:spMkLst>
        </pc:spChg>
        <pc:spChg chg="add del mod">
          <ac:chgData name="Syed Sharoz" userId="9a16034f-46a4-46c8-b923-39d31d0d8770" providerId="ADAL" clId="{1E5418ED-76B0-4568-91A7-CD60D4002480}" dt="2023-11-26T19:58:22.370" v="1246" actId="478"/>
          <ac:spMkLst>
            <pc:docMk/>
            <pc:sldMk cId="676824776" sldId="358"/>
            <ac:spMk id="11" creationId="{0243EF7E-C20F-4450-35EE-3F0F5CB10E25}"/>
          </ac:spMkLst>
        </pc:spChg>
        <pc:spChg chg="add mod">
          <ac:chgData name="Syed Sharoz" userId="9a16034f-46a4-46c8-b923-39d31d0d8770" providerId="ADAL" clId="{1E5418ED-76B0-4568-91A7-CD60D4002480}" dt="2023-11-26T19:58:39.364" v="1250"/>
          <ac:spMkLst>
            <pc:docMk/>
            <pc:sldMk cId="676824776" sldId="358"/>
            <ac:spMk id="12" creationId="{EE8836A6-07CB-6A01-85EB-6DF5DF25E628}"/>
          </ac:spMkLst>
        </pc:spChg>
      </pc:sldChg>
      <pc:sldChg chg="addSp delSp modSp mod modNotesTx">
        <pc:chgData name="Syed Sharoz" userId="9a16034f-46a4-46c8-b923-39d31d0d8770" providerId="ADAL" clId="{1E5418ED-76B0-4568-91A7-CD60D4002480}" dt="2023-11-26T20:03:20.470" v="1274" actId="113"/>
        <pc:sldMkLst>
          <pc:docMk/>
          <pc:sldMk cId="1896375835" sldId="359"/>
        </pc:sldMkLst>
        <pc:spChg chg="add del mod">
          <ac:chgData name="Syed Sharoz" userId="9a16034f-46a4-46c8-b923-39d31d0d8770" providerId="ADAL" clId="{1E5418ED-76B0-4568-91A7-CD60D4002480}" dt="2023-11-26T20:00:26.593" v="1258" actId="478"/>
          <ac:spMkLst>
            <pc:docMk/>
            <pc:sldMk cId="1896375835" sldId="359"/>
            <ac:spMk id="4" creationId="{7B13E9FB-1D51-0E15-4BD0-75C475C786BB}"/>
          </ac:spMkLst>
        </pc:spChg>
        <pc:spChg chg="add mod">
          <ac:chgData name="Syed Sharoz" userId="9a16034f-46a4-46c8-b923-39d31d0d8770" providerId="ADAL" clId="{1E5418ED-76B0-4568-91A7-CD60D4002480}" dt="2023-11-26T20:00:51.318" v="1263" actId="113"/>
          <ac:spMkLst>
            <pc:docMk/>
            <pc:sldMk cId="1896375835" sldId="359"/>
            <ac:spMk id="5" creationId="{74C030BA-7E49-29B5-A78C-EA2A7E934805}"/>
          </ac:spMkLst>
        </pc:spChg>
        <pc:spChg chg="del">
          <ac:chgData name="Syed Sharoz" userId="9a16034f-46a4-46c8-b923-39d31d0d8770" providerId="ADAL" clId="{1E5418ED-76B0-4568-91A7-CD60D4002480}" dt="2023-11-26T20:00:23.953" v="1257" actId="478"/>
          <ac:spMkLst>
            <pc:docMk/>
            <pc:sldMk cId="1896375835" sldId="359"/>
            <ac:spMk id="7" creationId="{4AEF7470-5B64-F259-64A6-7B7EB6897EFA}"/>
          </ac:spMkLst>
        </pc:spChg>
      </pc:sldChg>
      <pc:sldChg chg="addSp delSp modSp mod modNotesTx">
        <pc:chgData name="Syed Sharoz" userId="9a16034f-46a4-46c8-b923-39d31d0d8770" providerId="ADAL" clId="{1E5418ED-76B0-4568-91A7-CD60D4002480}" dt="2023-11-26T20:08:04.140" v="1326" actId="255"/>
        <pc:sldMkLst>
          <pc:docMk/>
          <pc:sldMk cId="3024418296" sldId="360"/>
        </pc:sldMkLst>
        <pc:spChg chg="add del mod">
          <ac:chgData name="Syed Sharoz" userId="9a16034f-46a4-46c8-b923-39d31d0d8770" providerId="ADAL" clId="{1E5418ED-76B0-4568-91A7-CD60D4002480}" dt="2023-11-26T20:07:34.662" v="1315" actId="478"/>
          <ac:spMkLst>
            <pc:docMk/>
            <pc:sldMk cId="3024418296" sldId="360"/>
            <ac:spMk id="4" creationId="{B0643F2C-E74E-1096-05D9-118F9DC13D31}"/>
          </ac:spMkLst>
        </pc:spChg>
        <pc:spChg chg="del">
          <ac:chgData name="Syed Sharoz" userId="9a16034f-46a4-46c8-b923-39d31d0d8770" providerId="ADAL" clId="{1E5418ED-76B0-4568-91A7-CD60D4002480}" dt="2023-11-26T20:07:32.520" v="1314" actId="478"/>
          <ac:spMkLst>
            <pc:docMk/>
            <pc:sldMk cId="3024418296" sldId="360"/>
            <ac:spMk id="5" creationId="{FD817478-8CBA-349A-CC28-C71799D795CD}"/>
          </ac:spMkLst>
        </pc:spChg>
        <pc:spChg chg="add mod">
          <ac:chgData name="Syed Sharoz" userId="9a16034f-46a4-46c8-b923-39d31d0d8770" providerId="ADAL" clId="{1E5418ED-76B0-4568-91A7-CD60D4002480}" dt="2023-11-26T20:07:50.369" v="1324" actId="14100"/>
          <ac:spMkLst>
            <pc:docMk/>
            <pc:sldMk cId="3024418296" sldId="360"/>
            <ac:spMk id="7" creationId="{7027F75D-8951-2D4A-3543-3669F04EA139}"/>
          </ac:spMkLst>
        </pc:spChg>
        <pc:spChg chg="mod">
          <ac:chgData name="Syed Sharoz" userId="9a16034f-46a4-46c8-b923-39d31d0d8770" providerId="ADAL" clId="{1E5418ED-76B0-4568-91A7-CD60D4002480}" dt="2023-11-26T20:07:58.275" v="1325" actId="255"/>
          <ac:spMkLst>
            <pc:docMk/>
            <pc:sldMk cId="3024418296" sldId="360"/>
            <ac:spMk id="13" creationId="{DF35FB06-32D4-F447-53ED-F7B709F865CD}"/>
          </ac:spMkLst>
        </pc:spChg>
        <pc:spChg chg="mod">
          <ac:chgData name="Syed Sharoz" userId="9a16034f-46a4-46c8-b923-39d31d0d8770" providerId="ADAL" clId="{1E5418ED-76B0-4568-91A7-CD60D4002480}" dt="2023-11-26T20:08:04.140" v="1326" actId="255"/>
          <ac:spMkLst>
            <pc:docMk/>
            <pc:sldMk cId="3024418296" sldId="360"/>
            <ac:spMk id="17" creationId="{E54F8703-8039-7153-41D0-5A12E76D2CAF}"/>
          </ac:spMkLst>
        </pc:spChg>
      </pc:sldChg>
      <pc:sldChg chg="addSp delSp modSp mod modNotesTx">
        <pc:chgData name="Syed Sharoz" userId="9a16034f-46a4-46c8-b923-39d31d0d8770" providerId="ADAL" clId="{1E5418ED-76B0-4568-91A7-CD60D4002480}" dt="2023-11-26T20:10:18.257" v="1352" actId="14100"/>
        <pc:sldMkLst>
          <pc:docMk/>
          <pc:sldMk cId="1802111820" sldId="361"/>
        </pc:sldMkLst>
        <pc:spChg chg="add mod">
          <ac:chgData name="Syed Sharoz" userId="9a16034f-46a4-46c8-b923-39d31d0d8770" providerId="ADAL" clId="{1E5418ED-76B0-4568-91A7-CD60D4002480}" dt="2023-11-26T20:10:18.257" v="1352" actId="14100"/>
          <ac:spMkLst>
            <pc:docMk/>
            <pc:sldMk cId="1802111820" sldId="361"/>
            <ac:spMk id="4" creationId="{8122B657-151D-7B81-14CA-DA46C47E40F0}"/>
          </ac:spMkLst>
        </pc:spChg>
        <pc:spChg chg="del">
          <ac:chgData name="Syed Sharoz" userId="9a16034f-46a4-46c8-b923-39d31d0d8770" providerId="ADAL" clId="{1E5418ED-76B0-4568-91A7-CD60D4002480}" dt="2023-11-26T20:09:55.756" v="1343" actId="478"/>
          <ac:spMkLst>
            <pc:docMk/>
            <pc:sldMk cId="1802111820" sldId="361"/>
            <ac:spMk id="5" creationId="{A2D83B9E-C18C-04C7-238C-98EAF989C783}"/>
          </ac:spMkLst>
        </pc:spChg>
      </pc:sldChg>
      <pc:sldChg chg="addSp delSp modSp mod modNotesTx">
        <pc:chgData name="Syed Sharoz" userId="9a16034f-46a4-46c8-b923-39d31d0d8770" providerId="ADAL" clId="{1E5418ED-76B0-4568-91A7-CD60D4002480}" dt="2023-11-26T20:17:58.029" v="1410" actId="20577"/>
        <pc:sldMkLst>
          <pc:docMk/>
          <pc:sldMk cId="350837918" sldId="362"/>
        </pc:sldMkLst>
        <pc:spChg chg="add del mod">
          <ac:chgData name="Syed Sharoz" userId="9a16034f-46a4-46c8-b923-39d31d0d8770" providerId="ADAL" clId="{1E5418ED-76B0-4568-91A7-CD60D4002480}" dt="2023-11-26T20:11:54.761" v="1371" actId="478"/>
          <ac:spMkLst>
            <pc:docMk/>
            <pc:sldMk cId="350837918" sldId="362"/>
            <ac:spMk id="4" creationId="{C29ED9BE-24CF-148F-D223-D05629D73213}"/>
          </ac:spMkLst>
        </pc:spChg>
        <pc:spChg chg="del mod">
          <ac:chgData name="Syed Sharoz" userId="9a16034f-46a4-46c8-b923-39d31d0d8770" providerId="ADAL" clId="{1E5418ED-76B0-4568-91A7-CD60D4002480}" dt="2023-11-26T20:11:53.088" v="1370" actId="478"/>
          <ac:spMkLst>
            <pc:docMk/>
            <pc:sldMk cId="350837918" sldId="362"/>
            <ac:spMk id="5" creationId="{6CA358CA-0621-BC44-C185-574D9F8E7064}"/>
          </ac:spMkLst>
        </pc:spChg>
        <pc:spChg chg="mod">
          <ac:chgData name="Syed Sharoz" userId="9a16034f-46a4-46c8-b923-39d31d0d8770" providerId="ADAL" clId="{1E5418ED-76B0-4568-91A7-CD60D4002480}" dt="2023-11-26T20:12:20.981" v="1376" actId="255"/>
          <ac:spMkLst>
            <pc:docMk/>
            <pc:sldMk cId="350837918" sldId="362"/>
            <ac:spMk id="7" creationId="{39393F74-7583-019C-C604-C8FC92F417FF}"/>
          </ac:spMkLst>
        </pc:spChg>
        <pc:spChg chg="add mod">
          <ac:chgData name="Syed Sharoz" userId="9a16034f-46a4-46c8-b923-39d31d0d8770" providerId="ADAL" clId="{1E5418ED-76B0-4568-91A7-CD60D4002480}" dt="2023-11-26T20:14:44.869" v="1385" actId="113"/>
          <ac:spMkLst>
            <pc:docMk/>
            <pc:sldMk cId="350837918" sldId="362"/>
            <ac:spMk id="10" creationId="{C1A6D83A-F0DE-1FA8-3C8C-A288CEB83412}"/>
          </ac:spMkLst>
        </pc:spChg>
      </pc:sldChg>
      <pc:sldChg chg="addSp delSp modSp mod modNotesTx">
        <pc:chgData name="Syed Sharoz" userId="9a16034f-46a4-46c8-b923-39d31d0d8770" providerId="ADAL" clId="{1E5418ED-76B0-4568-91A7-CD60D4002480}" dt="2023-11-26T20:20:15.820" v="1419" actId="20577"/>
        <pc:sldMkLst>
          <pc:docMk/>
          <pc:sldMk cId="2312032049" sldId="363"/>
        </pc:sldMkLst>
        <pc:spChg chg="add del">
          <ac:chgData name="Syed Sharoz" userId="9a16034f-46a4-46c8-b923-39d31d0d8770" providerId="ADAL" clId="{1E5418ED-76B0-4568-91A7-CD60D4002480}" dt="2023-11-26T20:16:48.955" v="1399" actId="478"/>
          <ac:spMkLst>
            <pc:docMk/>
            <pc:sldMk cId="2312032049" sldId="363"/>
            <ac:spMk id="4" creationId="{45A01AD4-8026-ABD9-A861-BE6153D358AF}"/>
          </ac:spMkLst>
        </pc:spChg>
        <pc:spChg chg="del mod">
          <ac:chgData name="Syed Sharoz" userId="9a16034f-46a4-46c8-b923-39d31d0d8770" providerId="ADAL" clId="{1E5418ED-76B0-4568-91A7-CD60D4002480}" dt="2023-11-26T20:14:12.844" v="1378" actId="478"/>
          <ac:spMkLst>
            <pc:docMk/>
            <pc:sldMk cId="2312032049" sldId="363"/>
            <ac:spMk id="5" creationId="{6C939042-C13C-38FA-4C0B-B337FEB0EEE0}"/>
          </ac:spMkLst>
        </pc:spChg>
        <pc:spChg chg="add del mod">
          <ac:chgData name="Syed Sharoz" userId="9a16034f-46a4-46c8-b923-39d31d0d8770" providerId="ADAL" clId="{1E5418ED-76B0-4568-91A7-CD60D4002480}" dt="2023-11-26T20:14:15.444" v="1379" actId="478"/>
          <ac:spMkLst>
            <pc:docMk/>
            <pc:sldMk cId="2312032049" sldId="363"/>
            <ac:spMk id="10" creationId="{5015D95B-F558-59F6-A12F-F5DFFA483EB2}"/>
          </ac:spMkLst>
        </pc:spChg>
        <pc:spChg chg="add mod">
          <ac:chgData name="Syed Sharoz" userId="9a16034f-46a4-46c8-b923-39d31d0d8770" providerId="ADAL" clId="{1E5418ED-76B0-4568-91A7-CD60D4002480}" dt="2023-11-26T20:14:48.443" v="1386" actId="113"/>
          <ac:spMkLst>
            <pc:docMk/>
            <pc:sldMk cId="2312032049" sldId="363"/>
            <ac:spMk id="11" creationId="{F75D37D7-8276-1132-5910-086D3B41AA65}"/>
          </ac:spMkLst>
        </pc:spChg>
        <pc:spChg chg="add del mod">
          <ac:chgData name="Syed Sharoz" userId="9a16034f-46a4-46c8-b923-39d31d0d8770" providerId="ADAL" clId="{1E5418ED-76B0-4568-91A7-CD60D4002480}" dt="2023-11-26T20:16:48.336" v="1398"/>
          <ac:spMkLst>
            <pc:docMk/>
            <pc:sldMk cId="2312032049" sldId="363"/>
            <ac:spMk id="12" creationId="{8F1554FB-3270-E3BF-33B3-BD805C0C159A}"/>
          </ac:spMkLst>
        </pc:spChg>
      </pc:sldChg>
      <pc:sldChg chg="addSp delSp modSp mod modNotesTx">
        <pc:chgData name="Syed Sharoz" userId="9a16034f-46a4-46c8-b923-39d31d0d8770" providerId="ADAL" clId="{1E5418ED-76B0-4568-91A7-CD60D4002480}" dt="2023-11-26T20:20:06.621" v="1418" actId="113"/>
        <pc:sldMkLst>
          <pc:docMk/>
          <pc:sldMk cId="1559585722" sldId="364"/>
        </pc:sldMkLst>
        <pc:spChg chg="add del mod">
          <ac:chgData name="Syed Sharoz" userId="9a16034f-46a4-46c8-b923-39d31d0d8770" providerId="ADAL" clId="{1E5418ED-76B0-4568-91A7-CD60D4002480}" dt="2023-11-26T20:15:13.171" v="1389" actId="478"/>
          <ac:spMkLst>
            <pc:docMk/>
            <pc:sldMk cId="1559585722" sldId="364"/>
            <ac:spMk id="4" creationId="{7D69168E-FF46-BF0A-B697-53A7B245978D}"/>
          </ac:spMkLst>
        </pc:spChg>
        <pc:spChg chg="del mod">
          <ac:chgData name="Syed Sharoz" userId="9a16034f-46a4-46c8-b923-39d31d0d8770" providerId="ADAL" clId="{1E5418ED-76B0-4568-91A7-CD60D4002480}" dt="2023-11-26T20:15:11.525" v="1388" actId="478"/>
          <ac:spMkLst>
            <pc:docMk/>
            <pc:sldMk cId="1559585722" sldId="364"/>
            <ac:spMk id="6" creationId="{D3911B89-1784-FA4D-96EC-C3A6D9D64FEA}"/>
          </ac:spMkLst>
        </pc:spChg>
        <pc:spChg chg="add mod">
          <ac:chgData name="Syed Sharoz" userId="9a16034f-46a4-46c8-b923-39d31d0d8770" providerId="ADAL" clId="{1E5418ED-76B0-4568-91A7-CD60D4002480}" dt="2023-11-26T20:15:32.248" v="1393"/>
          <ac:spMkLst>
            <pc:docMk/>
            <pc:sldMk cId="1559585722" sldId="364"/>
            <ac:spMk id="7" creationId="{0900754F-0F08-55F3-309E-3479C13501AD}"/>
          </ac:spMkLst>
        </pc:spChg>
      </pc:sldChg>
      <pc:sldChg chg="addSp delSp modSp mod modNotesTx">
        <pc:chgData name="Syed Sharoz" userId="9a16034f-46a4-46c8-b923-39d31d0d8770" providerId="ADAL" clId="{1E5418ED-76B0-4568-91A7-CD60D4002480}" dt="2023-11-26T18:57:33.238" v="740" actId="20577"/>
        <pc:sldMkLst>
          <pc:docMk/>
          <pc:sldMk cId="4036091629" sldId="365"/>
        </pc:sldMkLst>
        <pc:spChg chg="del mod">
          <ac:chgData name="Syed Sharoz" userId="9a16034f-46a4-46c8-b923-39d31d0d8770" providerId="ADAL" clId="{1E5418ED-76B0-4568-91A7-CD60D4002480}" dt="2023-11-26T18:55:05.934" v="725" actId="478"/>
          <ac:spMkLst>
            <pc:docMk/>
            <pc:sldMk cId="4036091629" sldId="365"/>
            <ac:spMk id="3" creationId="{B6BB66A6-B14C-1503-B729-674B5CBE7F10}"/>
          </ac:spMkLst>
        </pc:spChg>
        <pc:spChg chg="add del mod">
          <ac:chgData name="Syed Sharoz" userId="9a16034f-46a4-46c8-b923-39d31d0d8770" providerId="ADAL" clId="{1E5418ED-76B0-4568-91A7-CD60D4002480}" dt="2023-11-26T18:55:08.575" v="726" actId="478"/>
          <ac:spMkLst>
            <pc:docMk/>
            <pc:sldMk cId="4036091629" sldId="365"/>
            <ac:spMk id="5" creationId="{3B9D5208-CB0D-F60B-EDB9-E36ABFA007A2}"/>
          </ac:spMkLst>
        </pc:spChg>
        <pc:spChg chg="add mod">
          <ac:chgData name="Syed Sharoz" userId="9a16034f-46a4-46c8-b923-39d31d0d8770" providerId="ADAL" clId="{1E5418ED-76B0-4568-91A7-CD60D4002480}" dt="2023-11-26T18:55:36.335" v="732" actId="14100"/>
          <ac:spMkLst>
            <pc:docMk/>
            <pc:sldMk cId="4036091629" sldId="365"/>
            <ac:spMk id="6" creationId="{4D3D08C2-6415-B2FE-32F3-1A68D561720C}"/>
          </ac:spMkLst>
        </pc:spChg>
      </pc:sldChg>
      <pc:sldChg chg="addSp delSp modSp mod modNotesTx">
        <pc:chgData name="Syed Sharoz" userId="9a16034f-46a4-46c8-b923-39d31d0d8770" providerId="ADAL" clId="{1E5418ED-76B0-4568-91A7-CD60D4002480}" dt="2023-11-26T18:58:24.975" v="749"/>
        <pc:sldMkLst>
          <pc:docMk/>
          <pc:sldMk cId="3267234084" sldId="366"/>
        </pc:sldMkLst>
        <pc:spChg chg="add del mod">
          <ac:chgData name="Syed Sharoz" userId="9a16034f-46a4-46c8-b923-39d31d0d8770" providerId="ADAL" clId="{1E5418ED-76B0-4568-91A7-CD60D4002480}" dt="2023-11-26T18:58:08.274" v="745" actId="478"/>
          <ac:spMkLst>
            <pc:docMk/>
            <pc:sldMk cId="3267234084" sldId="366"/>
            <ac:spMk id="4" creationId="{C7FC1B89-250E-C875-ACAC-E72F12186031}"/>
          </ac:spMkLst>
        </pc:spChg>
        <pc:spChg chg="add mod">
          <ac:chgData name="Syed Sharoz" userId="9a16034f-46a4-46c8-b923-39d31d0d8770" providerId="ADAL" clId="{1E5418ED-76B0-4568-91A7-CD60D4002480}" dt="2023-11-26T18:58:24.975" v="749"/>
          <ac:spMkLst>
            <pc:docMk/>
            <pc:sldMk cId="3267234084" sldId="366"/>
            <ac:spMk id="5" creationId="{F1088D4B-C08D-16DF-E430-E1A66E491E8B}"/>
          </ac:spMkLst>
        </pc:spChg>
        <pc:spChg chg="del">
          <ac:chgData name="Syed Sharoz" userId="9a16034f-46a4-46c8-b923-39d31d0d8770" providerId="ADAL" clId="{1E5418ED-76B0-4568-91A7-CD60D4002480}" dt="2023-11-26T18:58:05.235" v="744" actId="478"/>
          <ac:spMkLst>
            <pc:docMk/>
            <pc:sldMk cId="3267234084" sldId="366"/>
            <ac:spMk id="10" creationId="{6F9D3B00-6C2C-E8A0-4F12-7DC667083DD9}"/>
          </ac:spMkLst>
        </pc:spChg>
      </pc:sldChg>
      <pc:sldChg chg="addSp delSp modSp mod modNotesTx">
        <pc:chgData name="Syed Sharoz" userId="9a16034f-46a4-46c8-b923-39d31d0d8770" providerId="ADAL" clId="{1E5418ED-76B0-4568-91A7-CD60D4002480}" dt="2023-11-26T19:21:45.591" v="989" actId="14100"/>
        <pc:sldMkLst>
          <pc:docMk/>
          <pc:sldMk cId="1558872988" sldId="369"/>
        </pc:sldMkLst>
        <pc:spChg chg="add del mod">
          <ac:chgData name="Syed Sharoz" userId="9a16034f-46a4-46c8-b923-39d31d0d8770" providerId="ADAL" clId="{1E5418ED-76B0-4568-91A7-CD60D4002480}" dt="2023-11-26T19:18:35.808" v="962" actId="478"/>
          <ac:spMkLst>
            <pc:docMk/>
            <pc:sldMk cId="1558872988" sldId="369"/>
            <ac:spMk id="4" creationId="{CFC4ECFF-24E7-E8F3-26C5-07C7ED47B05A}"/>
          </ac:spMkLst>
        </pc:spChg>
        <pc:spChg chg="mod">
          <ac:chgData name="Syed Sharoz" userId="9a16034f-46a4-46c8-b923-39d31d0d8770" providerId="ADAL" clId="{1E5418ED-76B0-4568-91A7-CD60D4002480}" dt="2023-11-26T19:21:42.030" v="988" actId="255"/>
          <ac:spMkLst>
            <pc:docMk/>
            <pc:sldMk cId="1558872988" sldId="369"/>
            <ac:spMk id="16" creationId="{4C00B273-F494-1E7E-CF29-40859FFA7E00}"/>
          </ac:spMkLst>
        </pc:spChg>
        <pc:spChg chg="del">
          <ac:chgData name="Syed Sharoz" userId="9a16034f-46a4-46c8-b923-39d31d0d8770" providerId="ADAL" clId="{1E5418ED-76B0-4568-91A7-CD60D4002480}" dt="2023-11-26T19:18:32.437" v="961" actId="478"/>
          <ac:spMkLst>
            <pc:docMk/>
            <pc:sldMk cId="1558872988" sldId="369"/>
            <ac:spMk id="19" creationId="{2A122C23-741A-0412-C41D-2181A78EA7E5}"/>
          </ac:spMkLst>
        </pc:spChg>
        <pc:spChg chg="add mod">
          <ac:chgData name="Syed Sharoz" userId="9a16034f-46a4-46c8-b923-39d31d0d8770" providerId="ADAL" clId="{1E5418ED-76B0-4568-91A7-CD60D4002480}" dt="2023-11-26T19:18:52" v="967" actId="113"/>
          <ac:spMkLst>
            <pc:docMk/>
            <pc:sldMk cId="1558872988" sldId="369"/>
            <ac:spMk id="20" creationId="{D2710410-0A2D-B5F5-54F1-9ADB36CD0873}"/>
          </ac:spMkLst>
        </pc:spChg>
        <pc:grpChg chg="mod">
          <ac:chgData name="Syed Sharoz" userId="9a16034f-46a4-46c8-b923-39d31d0d8770" providerId="ADAL" clId="{1E5418ED-76B0-4568-91A7-CD60D4002480}" dt="2023-11-26T19:21:45.591" v="989" actId="14100"/>
          <ac:grpSpMkLst>
            <pc:docMk/>
            <pc:sldMk cId="1558872988" sldId="369"/>
            <ac:grpSpMk id="8" creationId="{FAC7E4F5-B7A4-EFE9-C74D-C1C8D2A35D0E}"/>
          </ac:grpSpMkLst>
        </pc:grpChg>
      </pc:sldChg>
      <pc:sldChg chg="addSp delSp modSp mod modNotesTx">
        <pc:chgData name="Syed Sharoz" userId="9a16034f-46a4-46c8-b923-39d31d0d8770" providerId="ADAL" clId="{1E5418ED-76B0-4568-91A7-CD60D4002480}" dt="2023-11-26T19:21:55.149" v="992" actId="14100"/>
        <pc:sldMkLst>
          <pc:docMk/>
          <pc:sldMk cId="169583664" sldId="370"/>
        </pc:sldMkLst>
        <pc:spChg chg="del">
          <ac:chgData name="Syed Sharoz" userId="9a16034f-46a4-46c8-b923-39d31d0d8770" providerId="ADAL" clId="{1E5418ED-76B0-4568-91A7-CD60D4002480}" dt="2023-11-26T19:20:03.182" v="971" actId="478"/>
          <ac:spMkLst>
            <pc:docMk/>
            <pc:sldMk cId="169583664" sldId="370"/>
            <ac:spMk id="3" creationId="{0EA8FCDE-A380-51F6-29DF-A7C1D56D6755}"/>
          </ac:spMkLst>
        </pc:spChg>
        <pc:spChg chg="add del mod">
          <ac:chgData name="Syed Sharoz" userId="9a16034f-46a4-46c8-b923-39d31d0d8770" providerId="ADAL" clId="{1E5418ED-76B0-4568-91A7-CD60D4002480}" dt="2023-11-26T19:20:06.230" v="972" actId="478"/>
          <ac:spMkLst>
            <pc:docMk/>
            <pc:sldMk cId="169583664" sldId="370"/>
            <ac:spMk id="5" creationId="{8357A50A-8B25-CAED-265E-E6CF4019036C}"/>
          </ac:spMkLst>
        </pc:spChg>
        <pc:spChg chg="add mod">
          <ac:chgData name="Syed Sharoz" userId="9a16034f-46a4-46c8-b923-39d31d0d8770" providerId="ADAL" clId="{1E5418ED-76B0-4568-91A7-CD60D4002480}" dt="2023-11-26T19:20:22.776" v="976"/>
          <ac:spMkLst>
            <pc:docMk/>
            <pc:sldMk cId="169583664" sldId="370"/>
            <ac:spMk id="6" creationId="{D1728141-BD5D-27CB-9CEC-FE3C51E822D1}"/>
          </ac:spMkLst>
        </pc:spChg>
        <pc:spChg chg="mod">
          <ac:chgData name="Syed Sharoz" userId="9a16034f-46a4-46c8-b923-39d31d0d8770" providerId="ADAL" clId="{1E5418ED-76B0-4568-91A7-CD60D4002480}" dt="2023-11-26T19:21:51.741" v="990" actId="255"/>
          <ac:spMkLst>
            <pc:docMk/>
            <pc:sldMk cId="169583664" sldId="370"/>
            <ac:spMk id="11" creationId="{0B7B029A-4048-608C-653F-AF72D0D242AE}"/>
          </ac:spMkLst>
        </pc:spChg>
        <pc:grpChg chg="mod">
          <ac:chgData name="Syed Sharoz" userId="9a16034f-46a4-46c8-b923-39d31d0d8770" providerId="ADAL" clId="{1E5418ED-76B0-4568-91A7-CD60D4002480}" dt="2023-11-26T19:21:55.149" v="992" actId="14100"/>
          <ac:grpSpMkLst>
            <pc:docMk/>
            <pc:sldMk cId="169583664" sldId="370"/>
            <ac:grpSpMk id="7" creationId="{30705E12-F054-C29A-7E4A-9CE6F640590B}"/>
          </ac:grpSpMkLst>
        </pc:grpChg>
      </pc:sldChg>
      <pc:sldChg chg="addSp delSp modSp mod modNotesTx">
        <pc:chgData name="Syed Sharoz" userId="9a16034f-46a4-46c8-b923-39d31d0d8770" providerId="ADAL" clId="{1E5418ED-76B0-4568-91A7-CD60D4002480}" dt="2023-11-26T19:22:47.841" v="1003"/>
        <pc:sldMkLst>
          <pc:docMk/>
          <pc:sldMk cId="2513018331" sldId="371"/>
        </pc:sldMkLst>
        <pc:spChg chg="add mod">
          <ac:chgData name="Syed Sharoz" userId="9a16034f-46a4-46c8-b923-39d31d0d8770" providerId="ADAL" clId="{1E5418ED-76B0-4568-91A7-CD60D4002480}" dt="2023-11-26T19:21:31.609" v="987"/>
          <ac:spMkLst>
            <pc:docMk/>
            <pc:sldMk cId="2513018331" sldId="371"/>
            <ac:spMk id="3" creationId="{F12982AB-CE88-4342-23DE-4FAACFC9D9B6}"/>
          </ac:spMkLst>
        </pc:spChg>
        <pc:spChg chg="del">
          <ac:chgData name="Syed Sharoz" userId="9a16034f-46a4-46c8-b923-39d31d0d8770" providerId="ADAL" clId="{1E5418ED-76B0-4568-91A7-CD60D4002480}" dt="2023-11-26T19:21:13.250" v="983" actId="478"/>
          <ac:spMkLst>
            <pc:docMk/>
            <pc:sldMk cId="2513018331" sldId="371"/>
            <ac:spMk id="4" creationId="{72CBCB2C-52CC-23EA-3671-82B9A8B8868D}"/>
          </ac:spMkLst>
        </pc:spChg>
        <pc:spChg chg="mod">
          <ac:chgData name="Syed Sharoz" userId="9a16034f-46a4-46c8-b923-39d31d0d8770" providerId="ADAL" clId="{1E5418ED-76B0-4568-91A7-CD60D4002480}" dt="2023-11-26T19:22:01.165" v="993" actId="255"/>
          <ac:spMkLst>
            <pc:docMk/>
            <pc:sldMk cId="2513018331" sldId="371"/>
            <ac:spMk id="9" creationId="{C529B723-6ABA-3616-0377-41CEEF287835}"/>
          </ac:spMkLst>
        </pc:spChg>
        <pc:grpChg chg="mod">
          <ac:chgData name="Syed Sharoz" userId="9a16034f-46a4-46c8-b923-39d31d0d8770" providerId="ADAL" clId="{1E5418ED-76B0-4568-91A7-CD60D4002480}" dt="2023-11-26T19:22:05.455" v="996" actId="14100"/>
          <ac:grpSpMkLst>
            <pc:docMk/>
            <pc:sldMk cId="2513018331" sldId="371"/>
            <ac:grpSpMk id="5" creationId="{20C6F1B4-2F87-204D-4AC8-C468AE4BC32A}"/>
          </ac:grpSpMkLst>
        </pc:grpChg>
      </pc:sldChg>
      <pc:sldChg chg="modNotesTx">
        <pc:chgData name="Syed Sharoz" userId="9a16034f-46a4-46c8-b923-39d31d0d8770" providerId="ADAL" clId="{1E5418ED-76B0-4568-91A7-CD60D4002480}" dt="2023-11-26T20:01:33.492" v="1269"/>
        <pc:sldMkLst>
          <pc:docMk/>
          <pc:sldMk cId="0" sldId="383"/>
        </pc:sldMkLst>
      </pc:sldChg>
      <pc:sldChg chg="modNotesTx">
        <pc:chgData name="Syed Sharoz" userId="9a16034f-46a4-46c8-b923-39d31d0d8770" providerId="ADAL" clId="{1E5418ED-76B0-4568-91A7-CD60D4002480}" dt="2023-11-26T20:01:35.235" v="1270"/>
        <pc:sldMkLst>
          <pc:docMk/>
          <pc:sldMk cId="0" sldId="384"/>
        </pc:sldMkLst>
      </pc:sldChg>
      <pc:sldChg chg="modNotesTx">
        <pc:chgData name="Syed Sharoz" userId="9a16034f-46a4-46c8-b923-39d31d0d8770" providerId="ADAL" clId="{1E5418ED-76B0-4568-91A7-CD60D4002480}" dt="2023-11-26T18:01:34.130" v="344"/>
        <pc:sldMkLst>
          <pc:docMk/>
          <pc:sldMk cId="0" sldId="397"/>
        </pc:sldMkLst>
      </pc:sldChg>
      <pc:sldChg chg="modNotesTx">
        <pc:chgData name="Syed Sharoz" userId="9a16034f-46a4-46c8-b923-39d31d0d8770" providerId="ADAL" clId="{1E5418ED-76B0-4568-91A7-CD60D4002480}" dt="2023-11-26T18:01:36.403" v="345"/>
        <pc:sldMkLst>
          <pc:docMk/>
          <pc:sldMk cId="0" sldId="398"/>
        </pc:sldMkLst>
      </pc:sldChg>
      <pc:sldChg chg="modNotesTx">
        <pc:chgData name="Syed Sharoz" userId="9a16034f-46a4-46c8-b923-39d31d0d8770" providerId="ADAL" clId="{1E5418ED-76B0-4568-91A7-CD60D4002480}" dt="2023-11-26T18:32:32.937" v="587"/>
        <pc:sldMkLst>
          <pc:docMk/>
          <pc:sldMk cId="0" sldId="401"/>
        </pc:sldMkLst>
      </pc:sldChg>
      <pc:sldChg chg="modNotesTx">
        <pc:chgData name="Syed Sharoz" userId="9a16034f-46a4-46c8-b923-39d31d0d8770" providerId="ADAL" clId="{1E5418ED-76B0-4568-91A7-CD60D4002480}" dt="2023-11-26T18:32:35.343" v="588"/>
        <pc:sldMkLst>
          <pc:docMk/>
          <pc:sldMk cId="0" sldId="402"/>
        </pc:sldMkLst>
      </pc:sldChg>
      <pc:sldChg chg="modNotesTx">
        <pc:chgData name="Syed Sharoz" userId="9a16034f-46a4-46c8-b923-39d31d0d8770" providerId="ADAL" clId="{1E5418ED-76B0-4568-91A7-CD60D4002480}" dt="2023-11-26T18:42:54.954" v="661"/>
        <pc:sldMkLst>
          <pc:docMk/>
          <pc:sldMk cId="0" sldId="403"/>
        </pc:sldMkLst>
      </pc:sldChg>
      <pc:sldChg chg="modNotesTx">
        <pc:chgData name="Syed Sharoz" userId="9a16034f-46a4-46c8-b923-39d31d0d8770" providerId="ADAL" clId="{1E5418ED-76B0-4568-91A7-CD60D4002480}" dt="2023-11-26T18:58:42.312" v="754" actId="20577"/>
        <pc:sldMkLst>
          <pc:docMk/>
          <pc:sldMk cId="0" sldId="404"/>
        </pc:sldMkLst>
      </pc:sldChg>
      <pc:sldChg chg="modNotesTx">
        <pc:chgData name="Syed Sharoz" userId="9a16034f-46a4-46c8-b923-39d31d0d8770" providerId="ADAL" clId="{1E5418ED-76B0-4568-91A7-CD60D4002480}" dt="2023-11-26T18:58:48.776" v="755"/>
        <pc:sldMkLst>
          <pc:docMk/>
          <pc:sldMk cId="0" sldId="405"/>
        </pc:sldMkLst>
      </pc:sldChg>
      <pc:sldChg chg="modNotesTx">
        <pc:chgData name="Syed Sharoz" userId="9a16034f-46a4-46c8-b923-39d31d0d8770" providerId="ADAL" clId="{1E5418ED-76B0-4568-91A7-CD60D4002480}" dt="2023-11-26T18:58:57.212" v="756"/>
        <pc:sldMkLst>
          <pc:docMk/>
          <pc:sldMk cId="0" sldId="406"/>
        </pc:sldMkLst>
      </pc:sldChg>
      <pc:sldChg chg="modNotesTx">
        <pc:chgData name="Syed Sharoz" userId="9a16034f-46a4-46c8-b923-39d31d0d8770" providerId="ADAL" clId="{1E5418ED-76B0-4568-91A7-CD60D4002480}" dt="2023-11-26T19:14:52.806" v="917"/>
        <pc:sldMkLst>
          <pc:docMk/>
          <pc:sldMk cId="0" sldId="407"/>
        </pc:sldMkLst>
      </pc:sldChg>
      <pc:sldChg chg="modNotesTx">
        <pc:chgData name="Syed Sharoz" userId="9a16034f-46a4-46c8-b923-39d31d0d8770" providerId="ADAL" clId="{1E5418ED-76B0-4568-91A7-CD60D4002480}" dt="2023-11-26T19:14:55.325" v="918"/>
        <pc:sldMkLst>
          <pc:docMk/>
          <pc:sldMk cId="0" sldId="408"/>
        </pc:sldMkLst>
      </pc:sldChg>
      <pc:sldChg chg="modNotesTx">
        <pc:chgData name="Syed Sharoz" userId="9a16034f-46a4-46c8-b923-39d31d0d8770" providerId="ADAL" clId="{1E5418ED-76B0-4568-91A7-CD60D4002480}" dt="2023-11-26T19:23:23.964" v="1004"/>
        <pc:sldMkLst>
          <pc:docMk/>
          <pc:sldMk cId="0" sldId="409"/>
        </pc:sldMkLst>
      </pc:sldChg>
      <pc:sldChg chg="modNotesTx">
        <pc:chgData name="Syed Sharoz" userId="9a16034f-46a4-46c8-b923-39d31d0d8770" providerId="ADAL" clId="{1E5418ED-76B0-4568-91A7-CD60D4002480}" dt="2023-11-26T19:23:26.579" v="1005"/>
        <pc:sldMkLst>
          <pc:docMk/>
          <pc:sldMk cId="0" sldId="410"/>
        </pc:sldMkLst>
      </pc:sldChg>
      <pc:sldChg chg="modNotesTx">
        <pc:chgData name="Syed Sharoz" userId="9a16034f-46a4-46c8-b923-39d31d0d8770" providerId="ADAL" clId="{1E5418ED-76B0-4568-91A7-CD60D4002480}" dt="2023-11-26T19:34:22.812" v="1093"/>
        <pc:sldMkLst>
          <pc:docMk/>
          <pc:sldMk cId="0" sldId="411"/>
        </pc:sldMkLst>
      </pc:sldChg>
      <pc:sldChg chg="modNotesTx">
        <pc:chgData name="Syed Sharoz" userId="9a16034f-46a4-46c8-b923-39d31d0d8770" providerId="ADAL" clId="{1E5418ED-76B0-4568-91A7-CD60D4002480}" dt="2023-11-26T19:34:26.863" v="1094"/>
        <pc:sldMkLst>
          <pc:docMk/>
          <pc:sldMk cId="0" sldId="412"/>
        </pc:sldMkLst>
      </pc:sldChg>
      <pc:sldChg chg="modNotesTx">
        <pc:chgData name="Syed Sharoz" userId="9a16034f-46a4-46c8-b923-39d31d0d8770" providerId="ADAL" clId="{1E5418ED-76B0-4568-91A7-CD60D4002480}" dt="2023-11-26T19:34:28.812" v="1095"/>
        <pc:sldMkLst>
          <pc:docMk/>
          <pc:sldMk cId="0" sldId="413"/>
        </pc:sldMkLst>
      </pc:sldChg>
      <pc:sldChg chg="modNotesTx">
        <pc:chgData name="Syed Sharoz" userId="9a16034f-46a4-46c8-b923-39d31d0d8770" providerId="ADAL" clId="{1E5418ED-76B0-4568-91A7-CD60D4002480}" dt="2023-11-26T19:34:31.651" v="1096"/>
        <pc:sldMkLst>
          <pc:docMk/>
          <pc:sldMk cId="0" sldId="414"/>
        </pc:sldMkLst>
      </pc:sldChg>
      <pc:sldChg chg="modNotesTx">
        <pc:chgData name="Syed Sharoz" userId="9a16034f-46a4-46c8-b923-39d31d0d8770" providerId="ADAL" clId="{1E5418ED-76B0-4568-91A7-CD60D4002480}" dt="2023-11-26T19:48:58.172" v="1175" actId="20577"/>
        <pc:sldMkLst>
          <pc:docMk/>
          <pc:sldMk cId="0" sldId="415"/>
        </pc:sldMkLst>
      </pc:sldChg>
      <pc:sldChg chg="modNotesTx">
        <pc:chgData name="Syed Sharoz" userId="9a16034f-46a4-46c8-b923-39d31d0d8770" providerId="ADAL" clId="{1E5418ED-76B0-4568-91A7-CD60D4002480}" dt="2023-11-26T19:49:01.682" v="1176"/>
        <pc:sldMkLst>
          <pc:docMk/>
          <pc:sldMk cId="0" sldId="416"/>
        </pc:sldMkLst>
      </pc:sldChg>
      <pc:sldChg chg="modNotesTx">
        <pc:chgData name="Syed Sharoz" userId="9a16034f-46a4-46c8-b923-39d31d0d8770" providerId="ADAL" clId="{1E5418ED-76B0-4568-91A7-CD60D4002480}" dt="2023-11-26T19:43:12.653" v="1134"/>
        <pc:sldMkLst>
          <pc:docMk/>
          <pc:sldMk cId="0" sldId="417"/>
        </pc:sldMkLst>
      </pc:sldChg>
      <pc:sldChg chg="modNotesTx">
        <pc:chgData name="Syed Sharoz" userId="9a16034f-46a4-46c8-b923-39d31d0d8770" providerId="ADAL" clId="{1E5418ED-76B0-4568-91A7-CD60D4002480}" dt="2023-11-26T19:43:15.054" v="1135"/>
        <pc:sldMkLst>
          <pc:docMk/>
          <pc:sldMk cId="0" sldId="418"/>
        </pc:sldMkLst>
      </pc:sldChg>
      <pc:sldChg chg="modNotesTx">
        <pc:chgData name="Syed Sharoz" userId="9a16034f-46a4-46c8-b923-39d31d0d8770" providerId="ADAL" clId="{1E5418ED-76B0-4568-91A7-CD60D4002480}" dt="2023-11-26T20:01:15.566" v="1264"/>
        <pc:sldMkLst>
          <pc:docMk/>
          <pc:sldMk cId="0" sldId="419"/>
        </pc:sldMkLst>
      </pc:sldChg>
      <pc:sldChg chg="modNotesTx">
        <pc:chgData name="Syed Sharoz" userId="9a16034f-46a4-46c8-b923-39d31d0d8770" providerId="ADAL" clId="{1E5418ED-76B0-4568-91A7-CD60D4002480}" dt="2023-11-26T20:01:18.396" v="1265"/>
        <pc:sldMkLst>
          <pc:docMk/>
          <pc:sldMk cId="0" sldId="420"/>
        </pc:sldMkLst>
      </pc:sldChg>
      <pc:sldChg chg="modNotesTx">
        <pc:chgData name="Syed Sharoz" userId="9a16034f-46a4-46c8-b923-39d31d0d8770" providerId="ADAL" clId="{1E5418ED-76B0-4568-91A7-CD60D4002480}" dt="2023-11-26T20:01:21.722" v="1266"/>
        <pc:sldMkLst>
          <pc:docMk/>
          <pc:sldMk cId="460715407" sldId="421"/>
        </pc:sldMkLst>
      </pc:sldChg>
      <pc:sldChg chg="modNotesTx">
        <pc:chgData name="Syed Sharoz" userId="9a16034f-46a4-46c8-b923-39d31d0d8770" providerId="ADAL" clId="{1E5418ED-76B0-4568-91A7-CD60D4002480}" dt="2023-11-26T20:01:24.637" v="1267"/>
        <pc:sldMkLst>
          <pc:docMk/>
          <pc:sldMk cId="4192807282" sldId="422"/>
        </pc:sldMkLst>
      </pc:sldChg>
      <pc:sldChg chg="addSp delSp modSp mod modNotesTx">
        <pc:chgData name="Syed Sharoz" userId="9a16034f-46a4-46c8-b923-39d31d0d8770" providerId="ADAL" clId="{1E5418ED-76B0-4568-91A7-CD60D4002480}" dt="2023-11-26T18:34:54.967" v="608"/>
        <pc:sldMkLst>
          <pc:docMk/>
          <pc:sldMk cId="2887798800" sldId="423"/>
        </pc:sldMkLst>
        <pc:spChg chg="del mod">
          <ac:chgData name="Syed Sharoz" userId="9a16034f-46a4-46c8-b923-39d31d0d8770" providerId="ADAL" clId="{1E5418ED-76B0-4568-91A7-CD60D4002480}" dt="2023-11-26T18:34:36.357" v="604" actId="478"/>
          <ac:spMkLst>
            <pc:docMk/>
            <pc:sldMk cId="2887798800" sldId="423"/>
            <ac:spMk id="3" creationId="{1B3F36D2-303C-1C43-9134-595014B82CD8}"/>
          </ac:spMkLst>
        </pc:spChg>
        <pc:spChg chg="add mod">
          <ac:chgData name="Syed Sharoz" userId="9a16034f-46a4-46c8-b923-39d31d0d8770" providerId="ADAL" clId="{1E5418ED-76B0-4568-91A7-CD60D4002480}" dt="2023-11-26T18:34:54.967" v="608"/>
          <ac:spMkLst>
            <pc:docMk/>
            <pc:sldMk cId="2887798800" sldId="423"/>
            <ac:spMk id="4" creationId="{E7D01706-4511-F62A-9049-D84C80B9D208}"/>
          </ac:spMkLst>
        </pc:spChg>
      </pc:sldChg>
      <pc:sldChg chg="modNotesTx">
        <pc:chgData name="Syed Sharoz" userId="9a16034f-46a4-46c8-b923-39d31d0d8770" providerId="ADAL" clId="{1E5418ED-76B0-4568-91A7-CD60D4002480}" dt="2023-11-26T18:01:14.660" v="336" actId="20577"/>
        <pc:sldMkLst>
          <pc:docMk/>
          <pc:sldMk cId="10107707" sldId="424"/>
        </pc:sldMkLst>
      </pc:sldChg>
      <pc:sldChg chg="modNotesTx">
        <pc:chgData name="Syed Sharoz" userId="9a16034f-46a4-46c8-b923-39d31d0d8770" providerId="ADAL" clId="{1E5418ED-76B0-4568-91A7-CD60D4002480}" dt="2023-11-26T18:01:30.992" v="343"/>
        <pc:sldMkLst>
          <pc:docMk/>
          <pc:sldMk cId="923058276" sldId="425"/>
        </pc:sldMkLst>
      </pc:sldChg>
      <pc:sldChg chg="addSp delSp modSp mod modNotesTx">
        <pc:chgData name="Syed Sharoz" userId="9a16034f-46a4-46c8-b923-39d31d0d8770" providerId="ADAL" clId="{1E5418ED-76B0-4568-91A7-CD60D4002480}" dt="2023-11-26T18:27:26.298" v="517"/>
        <pc:sldMkLst>
          <pc:docMk/>
          <pc:sldMk cId="1312744481" sldId="426"/>
        </pc:sldMkLst>
        <pc:spChg chg="add mod">
          <ac:chgData name="Syed Sharoz" userId="9a16034f-46a4-46c8-b923-39d31d0d8770" providerId="ADAL" clId="{1E5418ED-76B0-4568-91A7-CD60D4002480}" dt="2023-11-26T18:25:23.850" v="510"/>
          <ac:spMkLst>
            <pc:docMk/>
            <pc:sldMk cId="1312744481" sldId="426"/>
            <ac:spMk id="2" creationId="{FF43FA1B-B6FA-0D3A-EF91-B3D455C9A265}"/>
          </ac:spMkLst>
        </pc:spChg>
        <pc:spChg chg="del mod">
          <ac:chgData name="Syed Sharoz" userId="9a16034f-46a4-46c8-b923-39d31d0d8770" providerId="ADAL" clId="{1E5418ED-76B0-4568-91A7-CD60D4002480}" dt="2023-11-26T18:25:11.557" v="506" actId="478"/>
          <ac:spMkLst>
            <pc:docMk/>
            <pc:sldMk cId="1312744481" sldId="426"/>
            <ac:spMk id="749" creationId="{00000000-0000-0000-0000-000000000000}"/>
          </ac:spMkLst>
        </pc:spChg>
      </pc:sldChg>
      <pc:sldChg chg="addSp delSp modSp mod modNotesTx">
        <pc:chgData name="Syed Sharoz" userId="9a16034f-46a4-46c8-b923-39d31d0d8770" providerId="ADAL" clId="{1E5418ED-76B0-4568-91A7-CD60D4002480}" dt="2023-11-26T18:54:37.226" v="720" actId="20577"/>
        <pc:sldMkLst>
          <pc:docMk/>
          <pc:sldMk cId="2498760968" sldId="427"/>
        </pc:sldMkLst>
        <pc:spChg chg="add mod">
          <ac:chgData name="Syed Sharoz" userId="9a16034f-46a4-46c8-b923-39d31d0d8770" providerId="ADAL" clId="{1E5418ED-76B0-4568-91A7-CD60D4002480}" dt="2023-11-26T18:53:18.967" v="715"/>
          <ac:spMkLst>
            <pc:docMk/>
            <pc:sldMk cId="2498760968" sldId="427"/>
            <ac:spMk id="2" creationId="{3B7675E6-C303-85DE-195C-DCEFA5054938}"/>
          </ac:spMkLst>
        </pc:spChg>
        <pc:spChg chg="del">
          <ac:chgData name="Syed Sharoz" userId="9a16034f-46a4-46c8-b923-39d31d0d8770" providerId="ADAL" clId="{1E5418ED-76B0-4568-91A7-CD60D4002480}" dt="2023-11-26T18:53:00.340" v="711" actId="478"/>
          <ac:spMkLst>
            <pc:docMk/>
            <pc:sldMk cId="2498760968" sldId="427"/>
            <ac:spMk id="913" creationId="{00000000-0000-0000-0000-000000000000}"/>
          </ac:spMkLst>
        </pc:spChg>
        <pc:grpChg chg="mod">
          <ac:chgData name="Syed Sharoz" userId="9a16034f-46a4-46c8-b923-39d31d0d8770" providerId="ADAL" clId="{1E5418ED-76B0-4568-91A7-CD60D4002480}" dt="2023-11-26T18:53:31.046" v="716" actId="14100"/>
          <ac:grpSpMkLst>
            <pc:docMk/>
            <pc:sldMk cId="2498760968" sldId="427"/>
            <ac:grpSpMk id="916" creationId="{00000000-0000-0000-0000-000000000000}"/>
          </ac:grpSpMkLst>
        </pc:grpChg>
      </pc:sldChg>
      <pc:sldChg chg="addSp delSp modSp mod modNotesTx">
        <pc:chgData name="Syed Sharoz" userId="9a16034f-46a4-46c8-b923-39d31d0d8770" providerId="ADAL" clId="{1E5418ED-76B0-4568-91A7-CD60D4002480}" dt="2023-11-26T19:03:32.258" v="791" actId="20577"/>
        <pc:sldMkLst>
          <pc:docMk/>
          <pc:sldMk cId="4142716000" sldId="428"/>
        </pc:sldMkLst>
        <pc:spChg chg="del">
          <ac:chgData name="Syed Sharoz" userId="9a16034f-46a4-46c8-b923-39d31d0d8770" providerId="ADAL" clId="{1E5418ED-76B0-4568-91A7-CD60D4002480}" dt="2023-11-26T19:00:03.839" v="767" actId="478"/>
          <ac:spMkLst>
            <pc:docMk/>
            <pc:sldMk cId="4142716000" sldId="428"/>
            <ac:spMk id="3" creationId="{C588C645-AB71-7E2B-DB2A-B10E2B400EF9}"/>
          </ac:spMkLst>
        </pc:spChg>
        <pc:spChg chg="add del mod">
          <ac:chgData name="Syed Sharoz" userId="9a16034f-46a4-46c8-b923-39d31d0d8770" providerId="ADAL" clId="{1E5418ED-76B0-4568-91A7-CD60D4002480}" dt="2023-11-26T19:00:06.392" v="768" actId="478"/>
          <ac:spMkLst>
            <pc:docMk/>
            <pc:sldMk cId="4142716000" sldId="428"/>
            <ac:spMk id="5" creationId="{83D5B817-C56D-AAC0-87D2-783AA78FCF47}"/>
          </ac:spMkLst>
        </pc:spChg>
        <pc:spChg chg="add mod">
          <ac:chgData name="Syed Sharoz" userId="9a16034f-46a4-46c8-b923-39d31d0d8770" providerId="ADAL" clId="{1E5418ED-76B0-4568-91A7-CD60D4002480}" dt="2023-11-26T19:00:35.416" v="776" actId="14100"/>
          <ac:spMkLst>
            <pc:docMk/>
            <pc:sldMk cId="4142716000" sldId="428"/>
            <ac:spMk id="6" creationId="{C62C0A28-BC17-1480-0F8A-5392D2532D35}"/>
          </ac:spMkLst>
        </pc:spChg>
        <pc:spChg chg="mod">
          <ac:chgData name="Syed Sharoz" userId="9a16034f-46a4-46c8-b923-39d31d0d8770" providerId="ADAL" clId="{1E5418ED-76B0-4568-91A7-CD60D4002480}" dt="2023-11-26T19:00:39.620" v="777" actId="255"/>
          <ac:spMkLst>
            <pc:docMk/>
            <pc:sldMk cId="4142716000" sldId="428"/>
            <ac:spMk id="15" creationId="{41CC988B-BB9A-E58B-E5DA-C2E918E7A9CD}"/>
          </ac:spMkLst>
        </pc:spChg>
        <pc:grpChg chg="mod">
          <ac:chgData name="Syed Sharoz" userId="9a16034f-46a4-46c8-b923-39d31d0d8770" providerId="ADAL" clId="{1E5418ED-76B0-4568-91A7-CD60D4002480}" dt="2023-11-26T19:00:43.236" v="779" actId="14100"/>
          <ac:grpSpMkLst>
            <pc:docMk/>
            <pc:sldMk cId="4142716000" sldId="428"/>
            <ac:grpSpMk id="7" creationId="{D80A9C13-B150-7BDF-3F27-261443345B05}"/>
          </ac:grpSpMkLst>
        </pc:grpChg>
      </pc:sldChg>
      <pc:sldChg chg="addSp delSp modSp mod modNotesTx">
        <pc:chgData name="Syed Sharoz" userId="9a16034f-46a4-46c8-b923-39d31d0d8770" providerId="ADAL" clId="{1E5418ED-76B0-4568-91A7-CD60D4002480}" dt="2023-11-26T19:09:21.172" v="843" actId="20577"/>
        <pc:sldMkLst>
          <pc:docMk/>
          <pc:sldMk cId="1978278599" sldId="429"/>
        </pc:sldMkLst>
        <pc:spChg chg="add del mod">
          <ac:chgData name="Syed Sharoz" userId="9a16034f-46a4-46c8-b923-39d31d0d8770" providerId="ADAL" clId="{1E5418ED-76B0-4568-91A7-CD60D4002480}" dt="2023-11-26T19:04:24.802" v="804" actId="478"/>
          <ac:spMkLst>
            <pc:docMk/>
            <pc:sldMk cId="1978278599" sldId="429"/>
            <ac:spMk id="6" creationId="{5298DCDA-F134-9B1D-9D56-E16455713827}"/>
          </ac:spMkLst>
        </pc:spChg>
        <pc:spChg chg="add mod">
          <ac:chgData name="Syed Sharoz" userId="9a16034f-46a4-46c8-b923-39d31d0d8770" providerId="ADAL" clId="{1E5418ED-76B0-4568-91A7-CD60D4002480}" dt="2023-11-26T19:04:44.391" v="809" actId="20577"/>
          <ac:spMkLst>
            <pc:docMk/>
            <pc:sldMk cId="1978278599" sldId="429"/>
            <ac:spMk id="7" creationId="{E7E3982F-F574-277C-EC88-00DF3FC99CDB}"/>
          </ac:spMkLst>
        </pc:spChg>
        <pc:spChg chg="mod">
          <ac:chgData name="Syed Sharoz" userId="9a16034f-46a4-46c8-b923-39d31d0d8770" providerId="ADAL" clId="{1E5418ED-76B0-4568-91A7-CD60D4002480}" dt="2023-11-26T19:04:53.129" v="810" actId="255"/>
          <ac:spMkLst>
            <pc:docMk/>
            <pc:sldMk cId="1978278599" sldId="429"/>
            <ac:spMk id="11" creationId="{773D5A69-B2AF-2555-F413-47DF236077CE}"/>
          </ac:spMkLst>
        </pc:spChg>
        <pc:spChg chg="del">
          <ac:chgData name="Syed Sharoz" userId="9a16034f-46a4-46c8-b923-39d31d0d8770" providerId="ADAL" clId="{1E5418ED-76B0-4568-91A7-CD60D4002480}" dt="2023-11-26T19:04:18.476" v="803" actId="478"/>
          <ac:spMkLst>
            <pc:docMk/>
            <pc:sldMk cId="1978278599" sldId="429"/>
            <ac:spMk id="16" creationId="{D6EA1AA9-8E41-AE6C-974D-90051F43AA9F}"/>
          </ac:spMkLst>
        </pc:spChg>
        <pc:grpChg chg="mod">
          <ac:chgData name="Syed Sharoz" userId="9a16034f-46a4-46c8-b923-39d31d0d8770" providerId="ADAL" clId="{1E5418ED-76B0-4568-91A7-CD60D4002480}" dt="2023-11-26T19:04:56.104" v="811" actId="14100"/>
          <ac:grpSpMkLst>
            <pc:docMk/>
            <pc:sldMk cId="1978278599" sldId="429"/>
            <ac:grpSpMk id="4" creationId="{FE4A9963-3135-3A3D-5E6B-E997F88CA5DD}"/>
          </ac:grpSpMkLst>
        </pc:grpChg>
      </pc:sldChg>
      <pc:sldChg chg="addSp delSp modSp mod modNotesTx">
        <pc:chgData name="Syed Sharoz" userId="9a16034f-46a4-46c8-b923-39d31d0d8770" providerId="ADAL" clId="{1E5418ED-76B0-4568-91A7-CD60D4002480}" dt="2023-11-26T20:11:06.777" v="1357"/>
        <pc:sldMkLst>
          <pc:docMk/>
          <pc:sldMk cId="1389151005" sldId="430"/>
        </pc:sldMkLst>
        <pc:spChg chg="add mod">
          <ac:chgData name="Syed Sharoz" userId="9a16034f-46a4-46c8-b923-39d31d0d8770" providerId="ADAL" clId="{1E5418ED-76B0-4568-91A7-CD60D4002480}" dt="2023-11-26T20:11:06.777" v="1357"/>
          <ac:spMkLst>
            <pc:docMk/>
            <pc:sldMk cId="1389151005" sldId="430"/>
            <ac:spMk id="3" creationId="{9B5BE5DE-B37B-B35F-43F1-10D89906DBA7}"/>
          </ac:spMkLst>
        </pc:spChg>
        <pc:spChg chg="del">
          <ac:chgData name="Syed Sharoz" userId="9a16034f-46a4-46c8-b923-39d31d0d8770" providerId="ADAL" clId="{1E5418ED-76B0-4568-91A7-CD60D4002480}" dt="2023-11-26T20:10:43.702" v="1353" actId="478"/>
          <ac:spMkLst>
            <pc:docMk/>
            <pc:sldMk cId="1389151005" sldId="430"/>
            <ac:spMk id="18" creationId="{0B4468DF-5DF3-EAC7-E565-EE79A2E597B0}"/>
          </ac:spMkLst>
        </pc:spChg>
      </pc:sldChg>
      <pc:sldChg chg="modNotesTx">
        <pc:chgData name="Syed Sharoz" userId="9a16034f-46a4-46c8-b923-39d31d0d8770" providerId="ADAL" clId="{1E5418ED-76B0-4568-91A7-CD60D4002480}" dt="2023-11-26T20:01:26.480" v="1268"/>
        <pc:sldMkLst>
          <pc:docMk/>
          <pc:sldMk cId="1240751194" sldId="433"/>
        </pc:sldMkLst>
      </pc:sldChg>
      <pc:sldChg chg="modNotesTx">
        <pc:chgData name="Syed Sharoz" userId="9a16034f-46a4-46c8-b923-39d31d0d8770" providerId="ADAL" clId="{1E5418ED-76B0-4568-91A7-CD60D4002480}" dt="2023-11-26T19:34:34.467" v="1097"/>
        <pc:sldMkLst>
          <pc:docMk/>
          <pc:sldMk cId="1878483589" sldId="434"/>
        </pc:sldMkLst>
      </pc:sldChg>
      <pc:sldChg chg="addSp delSp modSp mod modNotesTx">
        <pc:chgData name="Syed Sharoz" userId="9a16034f-46a4-46c8-b923-39d31d0d8770" providerId="ADAL" clId="{1E5418ED-76B0-4568-91A7-CD60D4002480}" dt="2023-11-26T18:37:21.577" v="630" actId="255"/>
        <pc:sldMkLst>
          <pc:docMk/>
          <pc:sldMk cId="824329849" sldId="435"/>
        </pc:sldMkLst>
        <pc:spChg chg="mod">
          <ac:chgData name="Syed Sharoz" userId="9a16034f-46a4-46c8-b923-39d31d0d8770" providerId="ADAL" clId="{1E5418ED-76B0-4568-91A7-CD60D4002480}" dt="2023-11-26T18:37:21.577" v="630" actId="255"/>
          <ac:spMkLst>
            <pc:docMk/>
            <pc:sldMk cId="824329849" sldId="435"/>
            <ac:spMk id="6" creationId="{83785074-E1A2-1C0A-DAD8-46557FC9DB7C}"/>
          </ac:spMkLst>
        </pc:spChg>
        <pc:spChg chg="add mod">
          <ac:chgData name="Syed Sharoz" userId="9a16034f-46a4-46c8-b923-39d31d0d8770" providerId="ADAL" clId="{1E5418ED-76B0-4568-91A7-CD60D4002480}" dt="2023-11-26T18:24:10.202" v="502"/>
          <ac:spMkLst>
            <pc:docMk/>
            <pc:sldMk cId="824329849" sldId="435"/>
            <ac:spMk id="9" creationId="{EAC671CC-6578-056E-DE7E-E7AA59118620}"/>
          </ac:spMkLst>
        </pc:spChg>
        <pc:spChg chg="del">
          <ac:chgData name="Syed Sharoz" userId="9a16034f-46a4-46c8-b923-39d31d0d8770" providerId="ADAL" clId="{1E5418ED-76B0-4568-91A7-CD60D4002480}" dt="2023-11-26T18:23:48.912" v="498" actId="478"/>
          <ac:spMkLst>
            <pc:docMk/>
            <pc:sldMk cId="824329849" sldId="435"/>
            <ac:spMk id="749" creationId="{00000000-0000-0000-0000-000000000000}"/>
          </ac:spMkLst>
        </pc:spChg>
        <pc:spChg chg="mod">
          <ac:chgData name="Syed Sharoz" userId="9a16034f-46a4-46c8-b923-39d31d0d8770" providerId="ADAL" clId="{1E5418ED-76B0-4568-91A7-CD60D4002480}" dt="2023-11-26T18:37:15.781" v="629" actId="255"/>
          <ac:spMkLst>
            <pc:docMk/>
            <pc:sldMk cId="824329849" sldId="435"/>
            <ac:spMk id="754" creationId="{00000000-0000-0000-0000-000000000000}"/>
          </ac:spMkLst>
        </pc:spChg>
      </pc:sldChg>
      <pc:sldChg chg="modNotesTx">
        <pc:chgData name="Syed Sharoz" userId="9a16034f-46a4-46c8-b923-39d31d0d8770" providerId="ADAL" clId="{1E5418ED-76B0-4568-91A7-CD60D4002480}" dt="2023-11-26T18:32:37.787" v="589"/>
        <pc:sldMkLst>
          <pc:docMk/>
          <pc:sldMk cId="315509574" sldId="436"/>
        </pc:sldMkLst>
      </pc:sldChg>
      <pc:sldChg chg="modNotesTx">
        <pc:chgData name="Syed Sharoz" userId="9a16034f-46a4-46c8-b923-39d31d0d8770" providerId="ADAL" clId="{1E5418ED-76B0-4568-91A7-CD60D4002480}" dt="2023-11-26T18:32:41.417" v="590"/>
        <pc:sldMkLst>
          <pc:docMk/>
          <pc:sldMk cId="4267968330" sldId="437"/>
        </pc:sldMkLst>
      </pc:sldChg>
      <pc:sldChg chg="modSp mod modNotesTx">
        <pc:chgData name="Syed Sharoz" userId="9a16034f-46a4-46c8-b923-39d31d0d8770" providerId="ADAL" clId="{1E5418ED-76B0-4568-91A7-CD60D4002480}" dt="2023-11-26T17:09:46.733" v="104" actId="20577"/>
        <pc:sldMkLst>
          <pc:docMk/>
          <pc:sldMk cId="0" sldId="438"/>
        </pc:sldMkLst>
        <pc:spChg chg="mod">
          <ac:chgData name="Syed Sharoz" userId="9a16034f-46a4-46c8-b923-39d31d0d8770" providerId="ADAL" clId="{1E5418ED-76B0-4568-91A7-CD60D4002480}" dt="2023-11-26T16:58:22.866" v="0" actId="242"/>
          <ac:spMkLst>
            <pc:docMk/>
            <pc:sldMk cId="0" sldId="438"/>
            <ac:spMk id="499" creationId="{00000000-0000-0000-0000-000000000000}"/>
          </ac:spMkLst>
        </pc:spChg>
      </pc:sldChg>
      <pc:sldChg chg="modNotesTx">
        <pc:chgData name="Syed Sharoz" userId="9a16034f-46a4-46c8-b923-39d31d0d8770" providerId="ADAL" clId="{1E5418ED-76B0-4568-91A7-CD60D4002480}" dt="2023-11-26T17:09:56.925" v="108"/>
        <pc:sldMkLst>
          <pc:docMk/>
          <pc:sldMk cId="710815079" sldId="2135"/>
        </pc:sldMkLst>
      </pc:sldChg>
      <pc:sldChg chg="modNotesTx">
        <pc:chgData name="Syed Sharoz" userId="9a16034f-46a4-46c8-b923-39d31d0d8770" providerId="ADAL" clId="{1E5418ED-76B0-4568-91A7-CD60D4002480}" dt="2023-11-26T20:01:39.145" v="1271"/>
        <pc:sldMkLst>
          <pc:docMk/>
          <pc:sldMk cId="3861709907" sldId="2136"/>
        </pc:sldMkLst>
      </pc:sldChg>
    </pc:docChg>
  </pc:docChgLst>
  <pc:docChgLst>
    <pc:chgData name="Syed Sharoz" userId="9a16034f-46a4-46c8-b923-39d31d0d8770" providerId="ADAL" clId="{B6FBAC6F-02CB-446F-9F38-3FF0C368E994}"/>
    <pc:docChg chg="undo custSel addSld delSld modSld sldOrd">
      <pc:chgData name="Syed Sharoz" userId="9a16034f-46a4-46c8-b923-39d31d0d8770" providerId="ADAL" clId="{B6FBAC6F-02CB-446F-9F38-3FF0C368E994}" dt="2023-11-28T07:35:23.824" v="274" actId="207"/>
      <pc:docMkLst>
        <pc:docMk/>
      </pc:docMkLst>
      <pc:sldChg chg="modSp del mod">
        <pc:chgData name="Syed Sharoz" userId="9a16034f-46a4-46c8-b923-39d31d0d8770" providerId="ADAL" clId="{B6FBAC6F-02CB-446F-9F38-3FF0C368E994}" dt="2023-11-28T07:34:46.702" v="260" actId="47"/>
        <pc:sldMkLst>
          <pc:docMk/>
          <pc:sldMk cId="0" sldId="258"/>
        </pc:sldMkLst>
        <pc:spChg chg="mod">
          <ac:chgData name="Syed Sharoz" userId="9a16034f-46a4-46c8-b923-39d31d0d8770" providerId="ADAL" clId="{B6FBAC6F-02CB-446F-9F38-3FF0C368E994}" dt="2023-11-28T07:05:18.945" v="246" actId="20577"/>
          <ac:spMkLst>
            <pc:docMk/>
            <pc:sldMk cId="0" sldId="258"/>
            <ac:spMk id="21" creationId="{3D2E04D3-3526-4315-2BE9-04FB9849F710}"/>
          </ac:spMkLst>
        </pc:spChg>
      </pc:sldChg>
      <pc:sldChg chg="modSp mod">
        <pc:chgData name="Syed Sharoz" userId="9a16034f-46a4-46c8-b923-39d31d0d8770" providerId="ADAL" clId="{B6FBAC6F-02CB-446F-9F38-3FF0C368E994}" dt="2023-11-28T06:24:07.983" v="188" actId="1035"/>
        <pc:sldMkLst>
          <pc:docMk/>
          <pc:sldMk cId="710815079" sldId="2135"/>
        </pc:sldMkLst>
        <pc:spChg chg="mod">
          <ac:chgData name="Syed Sharoz" userId="9a16034f-46a4-46c8-b923-39d31d0d8770" providerId="ADAL" clId="{B6FBAC6F-02CB-446F-9F38-3FF0C368E994}" dt="2023-11-28T06:23:49.683" v="185" actId="20577"/>
          <ac:spMkLst>
            <pc:docMk/>
            <pc:sldMk cId="710815079" sldId="2135"/>
            <ac:spMk id="13" creationId="{62D07768-0758-B743-25B9-D02B89F9B880}"/>
          </ac:spMkLst>
        </pc:spChg>
        <pc:spChg chg="mod">
          <ac:chgData name="Syed Sharoz" userId="9a16034f-46a4-46c8-b923-39d31d0d8770" providerId="ADAL" clId="{B6FBAC6F-02CB-446F-9F38-3FF0C368E994}" dt="2023-11-28T06:22:38.066" v="179" actId="1036"/>
          <ac:spMkLst>
            <pc:docMk/>
            <pc:sldMk cId="710815079" sldId="2135"/>
            <ac:spMk id="19" creationId="{BDD3907E-F1FE-DC7D-3708-A28E215D0C95}"/>
          </ac:spMkLst>
        </pc:spChg>
        <pc:spChg chg="mod">
          <ac:chgData name="Syed Sharoz" userId="9a16034f-46a4-46c8-b923-39d31d0d8770" providerId="ADAL" clId="{B6FBAC6F-02CB-446F-9F38-3FF0C368E994}" dt="2023-11-28T06:23:11.243" v="184" actId="20577"/>
          <ac:spMkLst>
            <pc:docMk/>
            <pc:sldMk cId="710815079" sldId="2135"/>
            <ac:spMk id="32" creationId="{609B333C-17AA-470A-52EE-8F350C23CC21}"/>
          </ac:spMkLst>
        </pc:spChg>
        <pc:spChg chg="mod">
          <ac:chgData name="Syed Sharoz" userId="9a16034f-46a4-46c8-b923-39d31d0d8770" providerId="ADAL" clId="{B6FBAC6F-02CB-446F-9F38-3FF0C368E994}" dt="2023-11-28T06:23:53.980" v="186" actId="20577"/>
          <ac:spMkLst>
            <pc:docMk/>
            <pc:sldMk cId="710815079" sldId="2135"/>
            <ac:spMk id="38" creationId="{79CBB194-2CD0-B24E-7726-CBFA35CA28F5}"/>
          </ac:spMkLst>
        </pc:spChg>
        <pc:picChg chg="mod">
          <ac:chgData name="Syed Sharoz" userId="9a16034f-46a4-46c8-b923-39d31d0d8770" providerId="ADAL" clId="{B6FBAC6F-02CB-446F-9F38-3FF0C368E994}" dt="2023-11-28T06:24:04.641" v="187" actId="1035"/>
          <ac:picMkLst>
            <pc:docMk/>
            <pc:sldMk cId="710815079" sldId="2135"/>
            <ac:picMk id="4" creationId="{7FEBDC86-CC67-CE3F-CEAE-46CC51E39368}"/>
          </ac:picMkLst>
        </pc:picChg>
        <pc:picChg chg="mod">
          <ac:chgData name="Syed Sharoz" userId="9a16034f-46a4-46c8-b923-39d31d0d8770" providerId="ADAL" clId="{B6FBAC6F-02CB-446F-9F38-3FF0C368E994}" dt="2023-11-28T06:24:07.983" v="188" actId="1035"/>
          <ac:picMkLst>
            <pc:docMk/>
            <pc:sldMk cId="710815079" sldId="2135"/>
            <ac:picMk id="5" creationId="{D5B15874-2ED9-E5C3-892F-B710325D45F5}"/>
          </ac:picMkLst>
        </pc:picChg>
        <pc:picChg chg="mod">
          <ac:chgData name="Syed Sharoz" userId="9a16034f-46a4-46c8-b923-39d31d0d8770" providerId="ADAL" clId="{B6FBAC6F-02CB-446F-9F38-3FF0C368E994}" dt="2023-11-28T06:22:41.414" v="181" actId="1036"/>
          <ac:picMkLst>
            <pc:docMk/>
            <pc:sldMk cId="710815079" sldId="2135"/>
            <ac:picMk id="6" creationId="{7D0CA6DF-1720-9B5D-42E6-E24794C523A8}"/>
          </ac:picMkLst>
        </pc:picChg>
      </pc:sldChg>
      <pc:sldChg chg="modSp add mod ord">
        <pc:chgData name="Syed Sharoz" userId="9a16034f-46a4-46c8-b923-39d31d0d8770" providerId="ADAL" clId="{B6FBAC6F-02CB-446F-9F38-3FF0C368E994}" dt="2023-11-28T07:35:23.824" v="274" actId="207"/>
        <pc:sldMkLst>
          <pc:docMk/>
          <pc:sldMk cId="4233323682" sldId="2147"/>
        </pc:sldMkLst>
        <pc:spChg chg="mod">
          <ac:chgData name="Syed Sharoz" userId="9a16034f-46a4-46c8-b923-39d31d0d8770" providerId="ADAL" clId="{B6FBAC6F-02CB-446F-9F38-3FF0C368E994}" dt="2023-11-28T07:35:23.824" v="274" actId="207"/>
          <ac:spMkLst>
            <pc:docMk/>
            <pc:sldMk cId="4233323682" sldId="2147"/>
            <ac:spMk id="21" creationId="{3D2E04D3-3526-4315-2BE9-04FB9849F710}"/>
          </ac:spMkLst>
        </pc:spChg>
      </pc:sldChg>
    </pc:docChg>
  </pc:docChgLst>
  <pc:docChgLst>
    <pc:chgData name="Roop Kumar" userId="ec229fc9-1ae5-4424-ad91-f4b472f033de" providerId="ADAL" clId="{0EFED8CD-D370-47D9-88FE-7732AC006DB5}"/>
    <pc:docChg chg="undo custSel addSld delSld modSld replTag delTag">
      <pc:chgData name="Roop Kumar" userId="ec229fc9-1ae5-4424-ad91-f4b472f033de" providerId="ADAL" clId="{0EFED8CD-D370-47D9-88FE-7732AC006DB5}" dt="2023-11-28T14:49:52.042" v="1005"/>
      <pc:docMkLst>
        <pc:docMk/>
      </pc:docMkLst>
      <pc:sldChg chg="replTag">
        <pc:chgData name="Roop Kumar" userId="ec229fc9-1ae5-4424-ad91-f4b472f033de" providerId="ADAL" clId="{0EFED8CD-D370-47D9-88FE-7732AC006DB5}" dt="2023-11-28T14:04:02.545" v="5"/>
        <pc:sldMkLst>
          <pc:docMk/>
          <pc:sldMk cId="0" sldId="257"/>
        </pc:sldMkLst>
      </pc:sldChg>
      <pc:sldChg chg="replTag">
        <pc:chgData name="Roop Kumar" userId="ec229fc9-1ae5-4424-ad91-f4b472f033de" providerId="ADAL" clId="{0EFED8CD-D370-47D9-88FE-7732AC006DB5}" dt="2023-11-28T14:32:39.808" v="429"/>
        <pc:sldMkLst>
          <pc:docMk/>
          <pc:sldMk cId="0" sldId="260"/>
        </pc:sldMkLst>
      </pc:sldChg>
      <pc:sldChg chg="replTag delTag">
        <pc:chgData name="Roop Kumar" userId="ec229fc9-1ae5-4424-ad91-f4b472f033de" providerId="ADAL" clId="{0EFED8CD-D370-47D9-88FE-7732AC006DB5}" dt="2023-11-28T14:16:27.920" v="92"/>
        <pc:sldMkLst>
          <pc:docMk/>
          <pc:sldMk cId="2562079418" sldId="261"/>
        </pc:sldMkLst>
      </pc:sldChg>
      <pc:sldChg chg="modSp mod replTag delTag">
        <pc:chgData name="Roop Kumar" userId="ec229fc9-1ae5-4424-ad91-f4b472f033de" providerId="ADAL" clId="{0EFED8CD-D370-47D9-88FE-7732AC006DB5}" dt="2023-11-28T14:16:31.957" v="98"/>
        <pc:sldMkLst>
          <pc:docMk/>
          <pc:sldMk cId="2992161786" sldId="263"/>
        </pc:sldMkLst>
        <pc:grpChg chg="mod">
          <ac:chgData name="Roop Kumar" userId="ec229fc9-1ae5-4424-ad91-f4b472f033de" providerId="ADAL" clId="{0EFED8CD-D370-47D9-88FE-7732AC006DB5}" dt="2023-11-28T14:16:18.117" v="81" actId="12789"/>
          <ac:grpSpMkLst>
            <pc:docMk/>
            <pc:sldMk cId="2992161786" sldId="263"/>
            <ac:grpSpMk id="4" creationId="{E0187D0A-083E-DC24-7B29-F5748A91C69B}"/>
          </ac:grpSpMkLst>
        </pc:grpChg>
      </pc:sldChg>
      <pc:sldChg chg="replTag">
        <pc:chgData name="Roop Kumar" userId="ec229fc9-1ae5-4424-ad91-f4b472f033de" providerId="ADAL" clId="{0EFED8CD-D370-47D9-88FE-7732AC006DB5}" dt="2023-11-28T14:16:33.110" v="99"/>
        <pc:sldMkLst>
          <pc:docMk/>
          <pc:sldMk cId="2995947322" sldId="264"/>
        </pc:sldMkLst>
      </pc:sldChg>
      <pc:sldChg chg="replTag">
        <pc:chgData name="Roop Kumar" userId="ec229fc9-1ae5-4424-ad91-f4b472f033de" providerId="ADAL" clId="{0EFED8CD-D370-47D9-88FE-7732AC006DB5}" dt="2023-11-28T14:33:12.259" v="480"/>
        <pc:sldMkLst>
          <pc:docMk/>
          <pc:sldMk cId="0" sldId="267"/>
        </pc:sldMkLst>
      </pc:sldChg>
      <pc:sldChg chg="modSp mod replTag delTag addCm">
        <pc:chgData name="Roop Kumar" userId="ec229fc9-1ae5-4424-ad91-f4b472f033de" providerId="ADAL" clId="{0EFED8CD-D370-47D9-88FE-7732AC006DB5}" dt="2023-11-28T14:49:46.137" v="985"/>
        <pc:sldMkLst>
          <pc:docMk/>
          <pc:sldMk cId="0" sldId="269"/>
        </pc:sldMkLst>
        <pc:spChg chg="mod modVis">
          <ac:chgData name="Roop Kumar" userId="ec229fc9-1ae5-4424-ad91-f4b472f033de" providerId="ADAL" clId="{0EFED8CD-D370-47D9-88FE-7732AC006DB5}" dt="2023-11-28T14:49:15.744" v="982" actId="14429"/>
          <ac:spMkLst>
            <pc:docMk/>
            <pc:sldMk cId="0" sldId="269"/>
            <ac:spMk id="494" creationId="{00000000-0000-0000-0000-000000000000}"/>
          </ac:spMkLst>
        </pc:spChg>
        <pc:spChg chg="mod modVis">
          <ac:chgData name="Roop Kumar" userId="ec229fc9-1ae5-4424-ad91-f4b472f033de" providerId="ADAL" clId="{0EFED8CD-D370-47D9-88FE-7732AC006DB5}" dt="2023-11-28T14:49:14.631" v="980" actId="14429"/>
          <ac:spMkLst>
            <pc:docMk/>
            <pc:sldMk cId="0" sldId="269"/>
            <ac:spMk id="495" creationId="{00000000-0000-0000-0000-000000000000}"/>
          </ac:spMkLst>
        </pc:spChg>
        <pc:extLst>
          <p:ext xmlns:p="http://schemas.openxmlformats.org/presentationml/2006/main" uri="{D6D511B9-2390-475A-947B-AFAB55BFBCF1}">
            <pc226:cmChg xmlns:pc226="http://schemas.microsoft.com/office/powerpoint/2022/06/main/command" chg="add">
              <pc226:chgData name="Roop Kumar" userId="ec229fc9-1ae5-4424-ad91-f4b472f033de" providerId="ADAL" clId="{0EFED8CD-D370-47D9-88FE-7732AC006DB5}" dt="2023-11-28T14:49:44.543" v="983"/>
              <pc2:cmMkLst xmlns:pc2="http://schemas.microsoft.com/office/powerpoint/2019/9/main/command">
                <pc:docMk/>
                <pc:sldMk cId="0" sldId="269"/>
                <pc2:cmMk id="{31AD8D28-BB83-4748-AE4F-483286E79796}"/>
              </pc2:cmMkLst>
            </pc226:cmChg>
          </p:ext>
        </pc:extLst>
      </pc:sldChg>
      <pc:sldChg chg="replTag">
        <pc:chgData name="Roop Kumar" userId="ec229fc9-1ae5-4424-ad91-f4b472f033de" providerId="ADAL" clId="{0EFED8CD-D370-47D9-88FE-7732AC006DB5}" dt="2023-11-28T14:33:13.478" v="482"/>
        <pc:sldMkLst>
          <pc:docMk/>
          <pc:sldMk cId="0" sldId="270"/>
        </pc:sldMkLst>
      </pc:sldChg>
      <pc:sldChg chg="delSp modSp mod replTag delTag">
        <pc:chgData name="Roop Kumar" userId="ec229fc9-1ae5-4424-ad91-f4b472f033de" providerId="ADAL" clId="{0EFED8CD-D370-47D9-88FE-7732AC006DB5}" dt="2023-11-28T14:41:54.823" v="847"/>
        <pc:sldMkLst>
          <pc:docMk/>
          <pc:sldMk cId="0" sldId="271"/>
        </pc:sldMkLst>
        <pc:spChg chg="mod topLvl">
          <ac:chgData name="Roop Kumar" userId="ec229fc9-1ae5-4424-ad91-f4b472f033de" providerId="ADAL" clId="{0EFED8CD-D370-47D9-88FE-7732AC006DB5}" dt="2023-11-28T14:41:53.467" v="845" actId="2085"/>
          <ac:spMkLst>
            <pc:docMk/>
            <pc:sldMk cId="0" sldId="271"/>
            <ac:spMk id="2" creationId="{C59B8CC2-0C94-F1A3-F005-34B0AF007582}"/>
          </ac:spMkLst>
        </pc:spChg>
        <pc:spChg chg="mod topLvl">
          <ac:chgData name="Roop Kumar" userId="ec229fc9-1ae5-4424-ad91-f4b472f033de" providerId="ADAL" clId="{0EFED8CD-D370-47D9-88FE-7732AC006DB5}" dt="2023-11-28T14:41:05.443" v="822" actId="1035"/>
          <ac:spMkLst>
            <pc:docMk/>
            <pc:sldMk cId="0" sldId="271"/>
            <ac:spMk id="3" creationId="{21E739B8-C126-112C-2E6A-E80762AF118E}"/>
          </ac:spMkLst>
        </pc:spChg>
        <pc:spChg chg="mod topLvl">
          <ac:chgData name="Roop Kumar" userId="ec229fc9-1ae5-4424-ad91-f4b472f033de" providerId="ADAL" clId="{0EFED8CD-D370-47D9-88FE-7732AC006DB5}" dt="2023-11-28T14:40:56.596" v="819" actId="165"/>
          <ac:spMkLst>
            <pc:docMk/>
            <pc:sldMk cId="0" sldId="271"/>
            <ac:spMk id="4" creationId="{B2AB388A-6154-5ABE-A018-E8AA73396E36}"/>
          </ac:spMkLst>
        </pc:spChg>
        <pc:spChg chg="mod">
          <ac:chgData name="Roop Kumar" userId="ec229fc9-1ae5-4424-ad91-f4b472f033de" providerId="ADAL" clId="{0EFED8CD-D370-47D9-88FE-7732AC006DB5}" dt="2023-11-28T14:40:56.596" v="819" actId="165"/>
          <ac:spMkLst>
            <pc:docMk/>
            <pc:sldMk cId="0" sldId="271"/>
            <ac:spMk id="361" creationId="{00000000-0000-0000-0000-000000000000}"/>
          </ac:spMkLst>
        </pc:spChg>
        <pc:spChg chg="mod">
          <ac:chgData name="Roop Kumar" userId="ec229fc9-1ae5-4424-ad91-f4b472f033de" providerId="ADAL" clId="{0EFED8CD-D370-47D9-88FE-7732AC006DB5}" dt="2023-11-28T14:40:56.596" v="819" actId="165"/>
          <ac:spMkLst>
            <pc:docMk/>
            <pc:sldMk cId="0" sldId="271"/>
            <ac:spMk id="362" creationId="{00000000-0000-0000-0000-000000000000}"/>
          </ac:spMkLst>
        </pc:spChg>
        <pc:spChg chg="mod">
          <ac:chgData name="Roop Kumar" userId="ec229fc9-1ae5-4424-ad91-f4b472f033de" providerId="ADAL" clId="{0EFED8CD-D370-47D9-88FE-7732AC006DB5}" dt="2023-11-28T14:40:56.596" v="819" actId="165"/>
          <ac:spMkLst>
            <pc:docMk/>
            <pc:sldMk cId="0" sldId="271"/>
            <ac:spMk id="363" creationId="{00000000-0000-0000-0000-000000000000}"/>
          </ac:spMkLst>
        </pc:spChg>
        <pc:grpChg chg="del">
          <ac:chgData name="Roop Kumar" userId="ec229fc9-1ae5-4424-ad91-f4b472f033de" providerId="ADAL" clId="{0EFED8CD-D370-47D9-88FE-7732AC006DB5}" dt="2023-11-28T14:40:56.596" v="819" actId="165"/>
          <ac:grpSpMkLst>
            <pc:docMk/>
            <pc:sldMk cId="0" sldId="271"/>
            <ac:grpSpMk id="6" creationId="{C1C870F0-0490-B7DE-5FBE-2805E81278CF}"/>
          </ac:grpSpMkLst>
        </pc:grpChg>
        <pc:grpChg chg="mod topLvl">
          <ac:chgData name="Roop Kumar" userId="ec229fc9-1ae5-4424-ad91-f4b472f033de" providerId="ADAL" clId="{0EFED8CD-D370-47D9-88FE-7732AC006DB5}" dt="2023-11-28T14:41:05.443" v="822" actId="1035"/>
          <ac:grpSpMkLst>
            <pc:docMk/>
            <pc:sldMk cId="0" sldId="271"/>
            <ac:grpSpMk id="360" creationId="{00000000-0000-0000-0000-000000000000}"/>
          </ac:grpSpMkLst>
        </pc:grpChg>
      </pc:sldChg>
      <pc:sldChg chg="modSp mod replTag delTag">
        <pc:chgData name="Roop Kumar" userId="ec229fc9-1ae5-4424-ad91-f4b472f033de" providerId="ADAL" clId="{0EFED8CD-D370-47D9-88FE-7732AC006DB5}" dt="2023-11-28T14:40:30.575" v="786"/>
        <pc:sldMkLst>
          <pc:docMk/>
          <pc:sldMk cId="0" sldId="272"/>
        </pc:sldMkLst>
        <pc:spChg chg="mod">
          <ac:chgData name="Roop Kumar" userId="ec229fc9-1ae5-4424-ad91-f4b472f033de" providerId="ADAL" clId="{0EFED8CD-D370-47D9-88FE-7732AC006DB5}" dt="2023-11-28T14:40:29.926" v="784" actId="1035"/>
          <ac:spMkLst>
            <pc:docMk/>
            <pc:sldMk cId="0" sldId="272"/>
            <ac:spMk id="376" creationId="{00000000-0000-0000-0000-000000000000}"/>
          </ac:spMkLst>
        </pc:spChg>
        <pc:grpChg chg="mod">
          <ac:chgData name="Roop Kumar" userId="ec229fc9-1ae5-4424-ad91-f4b472f033de" providerId="ADAL" clId="{0EFED8CD-D370-47D9-88FE-7732AC006DB5}" dt="2023-11-28T14:40:29.926" v="784" actId="1035"/>
          <ac:grpSpMkLst>
            <pc:docMk/>
            <pc:sldMk cId="0" sldId="272"/>
            <ac:grpSpMk id="371" creationId="{00000000-0000-0000-0000-000000000000}"/>
          </ac:grpSpMkLst>
        </pc:grpChg>
      </pc:sldChg>
      <pc:sldChg chg="modSp mod replTag delTag">
        <pc:chgData name="Roop Kumar" userId="ec229fc9-1ae5-4424-ad91-f4b472f033de" providerId="ADAL" clId="{0EFED8CD-D370-47D9-88FE-7732AC006DB5}" dt="2023-11-28T14:41:35.444" v="832"/>
        <pc:sldMkLst>
          <pc:docMk/>
          <pc:sldMk cId="0" sldId="274"/>
        </pc:sldMkLst>
        <pc:grpChg chg="mod">
          <ac:chgData name="Roop Kumar" userId="ec229fc9-1ae5-4424-ad91-f4b472f033de" providerId="ADAL" clId="{0EFED8CD-D370-47D9-88FE-7732AC006DB5}" dt="2023-11-28T14:40:06.116" v="755" actId="1035"/>
          <ac:grpSpMkLst>
            <pc:docMk/>
            <pc:sldMk cId="0" sldId="274"/>
            <ac:grpSpMk id="2" creationId="{EDFAE4A7-C7A9-AA2F-FA40-88EDA4C67240}"/>
          </ac:grpSpMkLst>
        </pc:grpChg>
        <pc:picChg chg="mod">
          <ac:chgData name="Roop Kumar" userId="ec229fc9-1ae5-4424-ad91-f4b472f033de" providerId="ADAL" clId="{0EFED8CD-D370-47D9-88FE-7732AC006DB5}" dt="2023-11-28T14:40:06.116" v="755" actId="1035"/>
          <ac:picMkLst>
            <pc:docMk/>
            <pc:sldMk cId="0" sldId="274"/>
            <ac:picMk id="391" creationId="{00000000-0000-0000-0000-000000000000}"/>
          </ac:picMkLst>
        </pc:picChg>
      </pc:sldChg>
      <pc:sldChg chg="delSp modSp mod replTag delTag">
        <pc:chgData name="Roop Kumar" userId="ec229fc9-1ae5-4424-ad91-f4b472f033de" providerId="ADAL" clId="{0EFED8CD-D370-47D9-88FE-7732AC006DB5}" dt="2023-11-28T14:41:47.427" v="840"/>
        <pc:sldMkLst>
          <pc:docMk/>
          <pc:sldMk cId="0" sldId="275"/>
        </pc:sldMkLst>
        <pc:spChg chg="del mod topLvl">
          <ac:chgData name="Roop Kumar" userId="ec229fc9-1ae5-4424-ad91-f4b472f033de" providerId="ADAL" clId="{0EFED8CD-D370-47D9-88FE-7732AC006DB5}" dt="2023-11-28T14:38:46.469" v="696" actId="478"/>
          <ac:spMkLst>
            <pc:docMk/>
            <pc:sldMk cId="0" sldId="275"/>
            <ac:spMk id="5" creationId="{947F20FE-52A0-1EFC-3244-C0619FC16A0C}"/>
          </ac:spMkLst>
        </pc:spChg>
        <pc:spChg chg="mod topLvl">
          <ac:chgData name="Roop Kumar" userId="ec229fc9-1ae5-4424-ad91-f4b472f033de" providerId="ADAL" clId="{0EFED8CD-D370-47D9-88FE-7732AC006DB5}" dt="2023-11-28T14:38:56.231" v="697" actId="552"/>
          <ac:spMkLst>
            <pc:docMk/>
            <pc:sldMk cId="0" sldId="275"/>
            <ac:spMk id="6" creationId="{EF2EC70B-3942-2CB4-833D-23A127F96423}"/>
          </ac:spMkLst>
        </pc:spChg>
        <pc:spChg chg="mod topLvl">
          <ac:chgData name="Roop Kumar" userId="ec229fc9-1ae5-4424-ad91-f4b472f033de" providerId="ADAL" clId="{0EFED8CD-D370-47D9-88FE-7732AC006DB5}" dt="2023-11-28T14:38:27.790" v="692" actId="165"/>
          <ac:spMkLst>
            <pc:docMk/>
            <pc:sldMk cId="0" sldId="275"/>
            <ac:spMk id="8" creationId="{F2AB6474-B0FF-68FB-7FEC-89D69366B264}"/>
          </ac:spMkLst>
        </pc:spChg>
        <pc:spChg chg="mod topLvl">
          <ac:chgData name="Roop Kumar" userId="ec229fc9-1ae5-4424-ad91-f4b472f033de" providerId="ADAL" clId="{0EFED8CD-D370-47D9-88FE-7732AC006DB5}" dt="2023-11-28T14:38:56.231" v="697" actId="552"/>
          <ac:spMkLst>
            <pc:docMk/>
            <pc:sldMk cId="0" sldId="275"/>
            <ac:spMk id="9" creationId="{EDB99AB0-5336-B636-C9DF-E457C10AADD7}"/>
          </ac:spMkLst>
        </pc:spChg>
        <pc:spChg chg="mod topLvl">
          <ac:chgData name="Roop Kumar" userId="ec229fc9-1ae5-4424-ad91-f4b472f033de" providerId="ADAL" clId="{0EFED8CD-D370-47D9-88FE-7732AC006DB5}" dt="2023-11-28T14:38:56.231" v="697" actId="552"/>
          <ac:spMkLst>
            <pc:docMk/>
            <pc:sldMk cId="0" sldId="275"/>
            <ac:spMk id="12" creationId="{CF82CE26-A214-FF5F-2E5D-989C5BEC28B1}"/>
          </ac:spMkLst>
        </pc:spChg>
        <pc:spChg chg="mod topLvl">
          <ac:chgData name="Roop Kumar" userId="ec229fc9-1ae5-4424-ad91-f4b472f033de" providerId="ADAL" clId="{0EFED8CD-D370-47D9-88FE-7732AC006DB5}" dt="2023-11-28T14:41:46.472" v="838" actId="2085"/>
          <ac:spMkLst>
            <pc:docMk/>
            <pc:sldMk cId="0" sldId="275"/>
            <ac:spMk id="14" creationId="{9C6C9668-5743-D48F-9A10-24E03AA4D7F6}"/>
          </ac:spMkLst>
        </pc:spChg>
        <pc:spChg chg="mod topLvl">
          <ac:chgData name="Roop Kumar" userId="ec229fc9-1ae5-4424-ad91-f4b472f033de" providerId="ADAL" clId="{0EFED8CD-D370-47D9-88FE-7732AC006DB5}" dt="2023-11-28T14:41:46.472" v="838" actId="2085"/>
          <ac:spMkLst>
            <pc:docMk/>
            <pc:sldMk cId="0" sldId="275"/>
            <ac:spMk id="15" creationId="{4BCECF39-4A4C-0AE2-EE7F-9E505C536025}"/>
          </ac:spMkLst>
        </pc:spChg>
        <pc:spChg chg="mod topLvl">
          <ac:chgData name="Roop Kumar" userId="ec229fc9-1ae5-4424-ad91-f4b472f033de" providerId="ADAL" clId="{0EFED8CD-D370-47D9-88FE-7732AC006DB5}" dt="2023-11-28T14:41:46.472" v="838" actId="2085"/>
          <ac:spMkLst>
            <pc:docMk/>
            <pc:sldMk cId="0" sldId="275"/>
            <ac:spMk id="16" creationId="{A1BF0E42-E9B0-7C89-2ED7-C6CDA43C3A8B}"/>
          </ac:spMkLst>
        </pc:spChg>
        <pc:spChg chg="mod">
          <ac:chgData name="Roop Kumar" userId="ec229fc9-1ae5-4424-ad91-f4b472f033de" providerId="ADAL" clId="{0EFED8CD-D370-47D9-88FE-7732AC006DB5}" dt="2023-11-28T14:38:27.790" v="692" actId="165"/>
          <ac:spMkLst>
            <pc:docMk/>
            <pc:sldMk cId="0" sldId="275"/>
            <ac:spMk id="401" creationId="{00000000-0000-0000-0000-000000000000}"/>
          </ac:spMkLst>
        </pc:spChg>
        <pc:spChg chg="mod">
          <ac:chgData name="Roop Kumar" userId="ec229fc9-1ae5-4424-ad91-f4b472f033de" providerId="ADAL" clId="{0EFED8CD-D370-47D9-88FE-7732AC006DB5}" dt="2023-11-28T14:38:27.790" v="692" actId="165"/>
          <ac:spMkLst>
            <pc:docMk/>
            <pc:sldMk cId="0" sldId="275"/>
            <ac:spMk id="402" creationId="{00000000-0000-0000-0000-000000000000}"/>
          </ac:spMkLst>
        </pc:spChg>
        <pc:spChg chg="mod">
          <ac:chgData name="Roop Kumar" userId="ec229fc9-1ae5-4424-ad91-f4b472f033de" providerId="ADAL" clId="{0EFED8CD-D370-47D9-88FE-7732AC006DB5}" dt="2023-11-28T14:38:27.790" v="692" actId="165"/>
          <ac:spMkLst>
            <pc:docMk/>
            <pc:sldMk cId="0" sldId="275"/>
            <ac:spMk id="403" creationId="{00000000-0000-0000-0000-000000000000}"/>
          </ac:spMkLst>
        </pc:spChg>
        <pc:spChg chg="mod">
          <ac:chgData name="Roop Kumar" userId="ec229fc9-1ae5-4424-ad91-f4b472f033de" providerId="ADAL" clId="{0EFED8CD-D370-47D9-88FE-7732AC006DB5}" dt="2023-11-28T14:38:27.790" v="692" actId="165"/>
          <ac:spMkLst>
            <pc:docMk/>
            <pc:sldMk cId="0" sldId="275"/>
            <ac:spMk id="405" creationId="{00000000-0000-0000-0000-000000000000}"/>
          </ac:spMkLst>
        </pc:spChg>
        <pc:spChg chg="mod">
          <ac:chgData name="Roop Kumar" userId="ec229fc9-1ae5-4424-ad91-f4b472f033de" providerId="ADAL" clId="{0EFED8CD-D370-47D9-88FE-7732AC006DB5}" dt="2023-11-28T14:38:27.790" v="692" actId="165"/>
          <ac:spMkLst>
            <pc:docMk/>
            <pc:sldMk cId="0" sldId="275"/>
            <ac:spMk id="406" creationId="{00000000-0000-0000-0000-000000000000}"/>
          </ac:spMkLst>
        </pc:spChg>
        <pc:spChg chg="mod">
          <ac:chgData name="Roop Kumar" userId="ec229fc9-1ae5-4424-ad91-f4b472f033de" providerId="ADAL" clId="{0EFED8CD-D370-47D9-88FE-7732AC006DB5}" dt="2023-11-28T14:38:27.790" v="692" actId="165"/>
          <ac:spMkLst>
            <pc:docMk/>
            <pc:sldMk cId="0" sldId="275"/>
            <ac:spMk id="407" creationId="{00000000-0000-0000-0000-000000000000}"/>
          </ac:spMkLst>
        </pc:spChg>
        <pc:spChg chg="mod">
          <ac:chgData name="Roop Kumar" userId="ec229fc9-1ae5-4424-ad91-f4b472f033de" providerId="ADAL" clId="{0EFED8CD-D370-47D9-88FE-7732AC006DB5}" dt="2023-11-28T14:38:27.790" v="692" actId="165"/>
          <ac:spMkLst>
            <pc:docMk/>
            <pc:sldMk cId="0" sldId="275"/>
            <ac:spMk id="409" creationId="{00000000-0000-0000-0000-000000000000}"/>
          </ac:spMkLst>
        </pc:spChg>
        <pc:spChg chg="mod">
          <ac:chgData name="Roop Kumar" userId="ec229fc9-1ae5-4424-ad91-f4b472f033de" providerId="ADAL" clId="{0EFED8CD-D370-47D9-88FE-7732AC006DB5}" dt="2023-11-28T14:38:27.790" v="692" actId="165"/>
          <ac:spMkLst>
            <pc:docMk/>
            <pc:sldMk cId="0" sldId="275"/>
            <ac:spMk id="410" creationId="{00000000-0000-0000-0000-000000000000}"/>
          </ac:spMkLst>
        </pc:spChg>
        <pc:spChg chg="mod">
          <ac:chgData name="Roop Kumar" userId="ec229fc9-1ae5-4424-ad91-f4b472f033de" providerId="ADAL" clId="{0EFED8CD-D370-47D9-88FE-7732AC006DB5}" dt="2023-11-28T14:38:27.790" v="692" actId="165"/>
          <ac:spMkLst>
            <pc:docMk/>
            <pc:sldMk cId="0" sldId="275"/>
            <ac:spMk id="411" creationId="{00000000-0000-0000-0000-000000000000}"/>
          </ac:spMkLst>
        </pc:spChg>
        <pc:grpChg chg="del">
          <ac:chgData name="Roop Kumar" userId="ec229fc9-1ae5-4424-ad91-f4b472f033de" providerId="ADAL" clId="{0EFED8CD-D370-47D9-88FE-7732AC006DB5}" dt="2023-11-28T14:38:27.790" v="692" actId="165"/>
          <ac:grpSpMkLst>
            <pc:docMk/>
            <pc:sldMk cId="0" sldId="275"/>
            <ac:grpSpMk id="17" creationId="{47E3240A-CA94-D135-8FF6-35FFA1D5C7F4}"/>
          </ac:grpSpMkLst>
        </pc:grpChg>
        <pc:grpChg chg="mod topLvl">
          <ac:chgData name="Roop Kumar" userId="ec229fc9-1ae5-4424-ad91-f4b472f033de" providerId="ADAL" clId="{0EFED8CD-D370-47D9-88FE-7732AC006DB5}" dt="2023-11-28T14:39:15.896" v="705" actId="12788"/>
          <ac:grpSpMkLst>
            <pc:docMk/>
            <pc:sldMk cId="0" sldId="275"/>
            <ac:grpSpMk id="400" creationId="{00000000-0000-0000-0000-000000000000}"/>
          </ac:grpSpMkLst>
        </pc:grpChg>
        <pc:grpChg chg="mod topLvl">
          <ac:chgData name="Roop Kumar" userId="ec229fc9-1ae5-4424-ad91-f4b472f033de" providerId="ADAL" clId="{0EFED8CD-D370-47D9-88FE-7732AC006DB5}" dt="2023-11-28T14:39:15.896" v="705" actId="12788"/>
          <ac:grpSpMkLst>
            <pc:docMk/>
            <pc:sldMk cId="0" sldId="275"/>
            <ac:grpSpMk id="404" creationId="{00000000-0000-0000-0000-000000000000}"/>
          </ac:grpSpMkLst>
        </pc:grpChg>
        <pc:grpChg chg="mod topLvl">
          <ac:chgData name="Roop Kumar" userId="ec229fc9-1ae5-4424-ad91-f4b472f033de" providerId="ADAL" clId="{0EFED8CD-D370-47D9-88FE-7732AC006DB5}" dt="2023-11-28T14:39:15.896" v="705" actId="12788"/>
          <ac:grpSpMkLst>
            <pc:docMk/>
            <pc:sldMk cId="0" sldId="275"/>
            <ac:grpSpMk id="408" creationId="{00000000-0000-0000-0000-000000000000}"/>
          </ac:grpSpMkLst>
        </pc:grpChg>
      </pc:sldChg>
      <pc:sldChg chg="replTag">
        <pc:chgData name="Roop Kumar" userId="ec229fc9-1ae5-4424-ad91-f4b472f033de" providerId="ADAL" clId="{0EFED8CD-D370-47D9-88FE-7732AC006DB5}" dt="2023-11-28T14:30:27.324" v="234"/>
        <pc:sldMkLst>
          <pc:docMk/>
          <pc:sldMk cId="0" sldId="277"/>
        </pc:sldMkLst>
      </pc:sldChg>
      <pc:sldChg chg="modSp mod replTag delTag">
        <pc:chgData name="Roop Kumar" userId="ec229fc9-1ae5-4424-ad91-f4b472f033de" providerId="ADAL" clId="{0EFED8CD-D370-47D9-88FE-7732AC006DB5}" dt="2023-11-28T14:44:46.803" v="903" actId="1035"/>
        <pc:sldMkLst>
          <pc:docMk/>
          <pc:sldMk cId="0" sldId="278"/>
        </pc:sldMkLst>
        <pc:picChg chg="mod">
          <ac:chgData name="Roop Kumar" userId="ec229fc9-1ae5-4424-ad91-f4b472f033de" providerId="ADAL" clId="{0EFED8CD-D370-47D9-88FE-7732AC006DB5}" dt="2023-11-28T14:44:46.803" v="903" actId="1035"/>
          <ac:picMkLst>
            <pc:docMk/>
            <pc:sldMk cId="0" sldId="278"/>
            <ac:picMk id="598" creationId="{00000000-0000-0000-0000-000000000000}"/>
          </ac:picMkLst>
        </pc:picChg>
      </pc:sldChg>
      <pc:sldChg chg="replTag">
        <pc:chgData name="Roop Kumar" userId="ec229fc9-1ae5-4424-ad91-f4b472f033de" providerId="ADAL" clId="{0EFED8CD-D370-47D9-88FE-7732AC006DB5}" dt="2023-11-28T14:30:31.371" v="238"/>
        <pc:sldMkLst>
          <pc:docMk/>
          <pc:sldMk cId="0" sldId="279"/>
        </pc:sldMkLst>
      </pc:sldChg>
      <pc:sldChg chg="replTag">
        <pc:chgData name="Roop Kumar" userId="ec229fc9-1ae5-4424-ad91-f4b472f033de" providerId="ADAL" clId="{0EFED8CD-D370-47D9-88FE-7732AC006DB5}" dt="2023-11-28T14:30:31.994" v="239"/>
        <pc:sldMkLst>
          <pc:docMk/>
          <pc:sldMk cId="0" sldId="280"/>
        </pc:sldMkLst>
      </pc:sldChg>
      <pc:sldChg chg="replTag delTag">
        <pc:chgData name="Roop Kumar" userId="ec229fc9-1ae5-4424-ad91-f4b472f033de" providerId="ADAL" clId="{0EFED8CD-D370-47D9-88FE-7732AC006DB5}" dt="2023-11-28T14:44:40.796" v="878"/>
        <pc:sldMkLst>
          <pc:docMk/>
          <pc:sldMk cId="0" sldId="281"/>
        </pc:sldMkLst>
      </pc:sldChg>
      <pc:sldChg chg="replTag delTag">
        <pc:chgData name="Roop Kumar" userId="ec229fc9-1ae5-4424-ad91-f4b472f033de" providerId="ADAL" clId="{0EFED8CD-D370-47D9-88FE-7732AC006DB5}" dt="2023-11-28T14:49:47.272" v="989"/>
        <pc:sldMkLst>
          <pc:docMk/>
          <pc:sldMk cId="2185192427" sldId="287"/>
        </pc:sldMkLst>
      </pc:sldChg>
      <pc:sldChg chg="replTag delTag">
        <pc:chgData name="Roop Kumar" userId="ec229fc9-1ae5-4424-ad91-f4b472f033de" providerId="ADAL" clId="{0EFED8CD-D370-47D9-88FE-7732AC006DB5}" dt="2023-11-28T14:49:46.956" v="987"/>
        <pc:sldMkLst>
          <pc:docMk/>
          <pc:sldMk cId="3854970566" sldId="288"/>
        </pc:sldMkLst>
      </pc:sldChg>
      <pc:sldChg chg="replTag delTag">
        <pc:chgData name="Roop Kumar" userId="ec229fc9-1ae5-4424-ad91-f4b472f033de" providerId="ADAL" clId="{0EFED8CD-D370-47D9-88FE-7732AC006DB5}" dt="2023-11-28T14:49:51.541" v="1003"/>
        <pc:sldMkLst>
          <pc:docMk/>
          <pc:sldMk cId="1680465606" sldId="291"/>
        </pc:sldMkLst>
      </pc:sldChg>
      <pc:sldChg chg="replTag">
        <pc:chgData name="Roop Kumar" userId="ec229fc9-1ae5-4424-ad91-f4b472f033de" providerId="ADAL" clId="{0EFED8CD-D370-47D9-88FE-7732AC006DB5}" dt="2023-11-28T14:30:46.448" v="261"/>
        <pc:sldMkLst>
          <pc:docMk/>
          <pc:sldMk cId="0" sldId="305"/>
        </pc:sldMkLst>
      </pc:sldChg>
      <pc:sldChg chg="modSp mod replTag delTag">
        <pc:chgData name="Roop Kumar" userId="ec229fc9-1ae5-4424-ad91-f4b472f033de" providerId="ADAL" clId="{0EFED8CD-D370-47D9-88FE-7732AC006DB5}" dt="2023-11-28T14:44:09.767" v="872" actId="1035"/>
        <pc:sldMkLst>
          <pc:docMk/>
          <pc:sldMk cId="0" sldId="306"/>
        </pc:sldMkLst>
        <pc:spChg chg="mod">
          <ac:chgData name="Roop Kumar" userId="ec229fc9-1ae5-4424-ad91-f4b472f033de" providerId="ADAL" clId="{0EFED8CD-D370-47D9-88FE-7732AC006DB5}" dt="2023-11-28T14:44:09.767" v="872" actId="1035"/>
          <ac:spMkLst>
            <pc:docMk/>
            <pc:sldMk cId="0" sldId="306"/>
            <ac:spMk id="931" creationId="{00000000-0000-0000-0000-000000000000}"/>
          </ac:spMkLst>
        </pc:spChg>
        <pc:picChg chg="mod">
          <ac:chgData name="Roop Kumar" userId="ec229fc9-1ae5-4424-ad91-f4b472f033de" providerId="ADAL" clId="{0EFED8CD-D370-47D9-88FE-7732AC006DB5}" dt="2023-11-28T14:44:09.767" v="872" actId="1035"/>
          <ac:picMkLst>
            <pc:docMk/>
            <pc:sldMk cId="0" sldId="306"/>
            <ac:picMk id="6" creationId="{F240589B-1C56-7E29-7438-CAA0F9A689B3}"/>
          </ac:picMkLst>
        </pc:picChg>
      </pc:sldChg>
      <pc:sldChg chg="replTag">
        <pc:chgData name="Roop Kumar" userId="ec229fc9-1ae5-4424-ad91-f4b472f033de" providerId="ADAL" clId="{0EFED8CD-D370-47D9-88FE-7732AC006DB5}" dt="2023-11-28T14:30:47.938" v="263"/>
        <pc:sldMkLst>
          <pc:docMk/>
          <pc:sldMk cId="0" sldId="308"/>
        </pc:sldMkLst>
      </pc:sldChg>
      <pc:sldChg chg="replTag">
        <pc:chgData name="Roop Kumar" userId="ec229fc9-1ae5-4424-ad91-f4b472f033de" providerId="ADAL" clId="{0EFED8CD-D370-47D9-88FE-7732AC006DB5}" dt="2023-11-28T14:30:49.057" v="264"/>
        <pc:sldMkLst>
          <pc:docMk/>
          <pc:sldMk cId="0" sldId="309"/>
        </pc:sldMkLst>
      </pc:sldChg>
      <pc:sldChg chg="replTag delTag">
        <pc:chgData name="Roop Kumar" userId="ec229fc9-1ae5-4424-ad91-f4b472f033de" providerId="ADAL" clId="{0EFED8CD-D370-47D9-88FE-7732AC006DB5}" dt="2023-11-28T14:04:31.001" v="62"/>
        <pc:sldMkLst>
          <pc:docMk/>
          <pc:sldMk cId="3727074837" sldId="311"/>
        </pc:sldMkLst>
      </pc:sldChg>
      <pc:sldChg chg="replTag delTag">
        <pc:chgData name="Roop Kumar" userId="ec229fc9-1ae5-4424-ad91-f4b472f033de" providerId="ADAL" clId="{0EFED8CD-D370-47D9-88FE-7732AC006DB5}" dt="2023-11-28T14:04:48.022" v="64"/>
        <pc:sldMkLst>
          <pc:docMk/>
          <pc:sldMk cId="1073784525" sldId="312"/>
        </pc:sldMkLst>
      </pc:sldChg>
      <pc:sldChg chg="replTag">
        <pc:chgData name="Roop Kumar" userId="ec229fc9-1ae5-4424-ad91-f4b472f033de" providerId="ADAL" clId="{0EFED8CD-D370-47D9-88FE-7732AC006DB5}" dt="2023-11-28T14:32:42.406" v="431"/>
        <pc:sldMkLst>
          <pc:docMk/>
          <pc:sldMk cId="2184514395" sldId="313"/>
        </pc:sldMkLst>
      </pc:sldChg>
      <pc:sldChg chg="modSp mod replTag delTag">
        <pc:chgData name="Roop Kumar" userId="ec229fc9-1ae5-4424-ad91-f4b472f033de" providerId="ADAL" clId="{0EFED8CD-D370-47D9-88FE-7732AC006DB5}" dt="2023-11-28T14:45:24.739" v="918" actId="1036"/>
        <pc:sldMkLst>
          <pc:docMk/>
          <pc:sldMk cId="2818748387" sldId="314"/>
        </pc:sldMkLst>
        <pc:spChg chg="mod">
          <ac:chgData name="Roop Kumar" userId="ec229fc9-1ae5-4424-ad91-f4b472f033de" providerId="ADAL" clId="{0EFED8CD-D370-47D9-88FE-7732AC006DB5}" dt="2023-11-28T14:45:24.739" v="918" actId="1036"/>
          <ac:spMkLst>
            <pc:docMk/>
            <pc:sldMk cId="2818748387" sldId="314"/>
            <ac:spMk id="13" creationId="{13543915-9C91-3CBF-7E60-5550C9C96C17}"/>
          </ac:spMkLst>
        </pc:spChg>
      </pc:sldChg>
      <pc:sldChg chg="replTag delTag">
        <pc:chgData name="Roop Kumar" userId="ec229fc9-1ae5-4424-ad91-f4b472f033de" providerId="ADAL" clId="{0EFED8CD-D370-47D9-88FE-7732AC006DB5}" dt="2023-11-28T14:29:41.132" v="173"/>
        <pc:sldMkLst>
          <pc:docMk/>
          <pc:sldMk cId="1230841825" sldId="315"/>
        </pc:sldMkLst>
      </pc:sldChg>
      <pc:sldChg chg="modSp replTag delTag">
        <pc:chgData name="Roop Kumar" userId="ec229fc9-1ae5-4424-ad91-f4b472f033de" providerId="ADAL" clId="{0EFED8CD-D370-47D9-88FE-7732AC006DB5}" dt="2023-11-28T14:39:48.893" v="730"/>
        <pc:sldMkLst>
          <pc:docMk/>
          <pc:sldMk cId="2275915489" sldId="316"/>
        </pc:sldMkLst>
        <pc:spChg chg="mod">
          <ac:chgData name="Roop Kumar" userId="ec229fc9-1ae5-4424-ad91-f4b472f033de" providerId="ADAL" clId="{0EFED8CD-D370-47D9-88FE-7732AC006DB5}" dt="2023-11-28T14:39:46.316" v="728" actId="1037"/>
          <ac:spMkLst>
            <pc:docMk/>
            <pc:sldMk cId="2275915489" sldId="316"/>
            <ac:spMk id="5" creationId="{5DEB0C97-3FF9-A0FC-C04F-96D6AC1E1DEC}"/>
          </ac:spMkLst>
        </pc:spChg>
        <pc:spChg chg="mod">
          <ac:chgData name="Roop Kumar" userId="ec229fc9-1ae5-4424-ad91-f4b472f033de" providerId="ADAL" clId="{0EFED8CD-D370-47D9-88FE-7732AC006DB5}" dt="2023-11-28T14:39:46.316" v="728" actId="1037"/>
          <ac:spMkLst>
            <pc:docMk/>
            <pc:sldMk cId="2275915489" sldId="316"/>
            <ac:spMk id="8" creationId="{5AA554D4-DB89-E866-F296-9B3D9D0AD48A}"/>
          </ac:spMkLst>
        </pc:spChg>
        <pc:spChg chg="mod">
          <ac:chgData name="Roop Kumar" userId="ec229fc9-1ae5-4424-ad91-f4b472f033de" providerId="ADAL" clId="{0EFED8CD-D370-47D9-88FE-7732AC006DB5}" dt="2023-11-28T14:39:46.316" v="728" actId="1037"/>
          <ac:spMkLst>
            <pc:docMk/>
            <pc:sldMk cId="2275915489" sldId="316"/>
            <ac:spMk id="22" creationId="{F9159F50-09A7-1B0F-DC0E-2AE5AF68A3CA}"/>
          </ac:spMkLst>
        </pc:spChg>
        <pc:spChg chg="mod">
          <ac:chgData name="Roop Kumar" userId="ec229fc9-1ae5-4424-ad91-f4b472f033de" providerId="ADAL" clId="{0EFED8CD-D370-47D9-88FE-7732AC006DB5}" dt="2023-11-28T14:39:46.316" v="728" actId="1037"/>
          <ac:spMkLst>
            <pc:docMk/>
            <pc:sldMk cId="2275915489" sldId="316"/>
            <ac:spMk id="24" creationId="{3AFC2724-5A1E-756E-3148-CB3EBAE979DF}"/>
          </ac:spMkLst>
        </pc:spChg>
        <pc:spChg chg="mod">
          <ac:chgData name="Roop Kumar" userId="ec229fc9-1ae5-4424-ad91-f4b472f033de" providerId="ADAL" clId="{0EFED8CD-D370-47D9-88FE-7732AC006DB5}" dt="2023-11-28T14:39:46.316" v="728" actId="1037"/>
          <ac:spMkLst>
            <pc:docMk/>
            <pc:sldMk cId="2275915489" sldId="316"/>
            <ac:spMk id="30" creationId="{7CD4B555-5306-5736-199C-E41F8DF7A77F}"/>
          </ac:spMkLst>
        </pc:spChg>
        <pc:spChg chg="mod">
          <ac:chgData name="Roop Kumar" userId="ec229fc9-1ae5-4424-ad91-f4b472f033de" providerId="ADAL" clId="{0EFED8CD-D370-47D9-88FE-7732AC006DB5}" dt="2023-11-28T14:39:46.316" v="728" actId="1037"/>
          <ac:spMkLst>
            <pc:docMk/>
            <pc:sldMk cId="2275915489" sldId="316"/>
            <ac:spMk id="35" creationId="{1BDB5797-FAB9-1FB9-5E01-959F5CF671AC}"/>
          </ac:spMkLst>
        </pc:spChg>
        <pc:spChg chg="mod">
          <ac:chgData name="Roop Kumar" userId="ec229fc9-1ae5-4424-ad91-f4b472f033de" providerId="ADAL" clId="{0EFED8CD-D370-47D9-88FE-7732AC006DB5}" dt="2023-11-28T14:39:46.316" v="728" actId="1037"/>
          <ac:spMkLst>
            <pc:docMk/>
            <pc:sldMk cId="2275915489" sldId="316"/>
            <ac:spMk id="36" creationId="{FD61618D-72F2-5A9E-2048-3C6E89A6D2A5}"/>
          </ac:spMkLst>
        </pc:spChg>
        <pc:spChg chg="mod">
          <ac:chgData name="Roop Kumar" userId="ec229fc9-1ae5-4424-ad91-f4b472f033de" providerId="ADAL" clId="{0EFED8CD-D370-47D9-88FE-7732AC006DB5}" dt="2023-11-28T14:39:46.316" v="728" actId="1037"/>
          <ac:spMkLst>
            <pc:docMk/>
            <pc:sldMk cId="2275915489" sldId="316"/>
            <ac:spMk id="37" creationId="{36184223-37CE-3522-021C-49A9FF9DCC44}"/>
          </ac:spMkLst>
        </pc:spChg>
        <pc:spChg chg="mod">
          <ac:chgData name="Roop Kumar" userId="ec229fc9-1ae5-4424-ad91-f4b472f033de" providerId="ADAL" clId="{0EFED8CD-D370-47D9-88FE-7732AC006DB5}" dt="2023-11-28T14:39:46.316" v="728" actId="1037"/>
          <ac:spMkLst>
            <pc:docMk/>
            <pc:sldMk cId="2275915489" sldId="316"/>
            <ac:spMk id="38" creationId="{C42FBE2A-ABF2-9B67-2990-3664F4C95E40}"/>
          </ac:spMkLst>
        </pc:spChg>
        <pc:spChg chg="mod">
          <ac:chgData name="Roop Kumar" userId="ec229fc9-1ae5-4424-ad91-f4b472f033de" providerId="ADAL" clId="{0EFED8CD-D370-47D9-88FE-7732AC006DB5}" dt="2023-11-28T14:39:46.316" v="728" actId="1037"/>
          <ac:spMkLst>
            <pc:docMk/>
            <pc:sldMk cId="2275915489" sldId="316"/>
            <ac:spMk id="39" creationId="{CC3B7835-30CD-31EB-199C-EEA4B2BCA60A}"/>
          </ac:spMkLst>
        </pc:spChg>
        <pc:spChg chg="mod">
          <ac:chgData name="Roop Kumar" userId="ec229fc9-1ae5-4424-ad91-f4b472f033de" providerId="ADAL" clId="{0EFED8CD-D370-47D9-88FE-7732AC006DB5}" dt="2023-11-28T14:39:46.316" v="728" actId="1037"/>
          <ac:spMkLst>
            <pc:docMk/>
            <pc:sldMk cId="2275915489" sldId="316"/>
            <ac:spMk id="40" creationId="{D81CA997-A588-358A-2A11-AB83412FD5CC}"/>
          </ac:spMkLst>
        </pc:spChg>
        <pc:spChg chg="mod">
          <ac:chgData name="Roop Kumar" userId="ec229fc9-1ae5-4424-ad91-f4b472f033de" providerId="ADAL" clId="{0EFED8CD-D370-47D9-88FE-7732AC006DB5}" dt="2023-11-28T14:39:46.316" v="728" actId="1037"/>
          <ac:spMkLst>
            <pc:docMk/>
            <pc:sldMk cId="2275915489" sldId="316"/>
            <ac:spMk id="41" creationId="{9562CF45-3765-46D8-2467-84FA1D3A96B1}"/>
          </ac:spMkLst>
        </pc:spChg>
        <pc:spChg chg="mod">
          <ac:chgData name="Roop Kumar" userId="ec229fc9-1ae5-4424-ad91-f4b472f033de" providerId="ADAL" clId="{0EFED8CD-D370-47D9-88FE-7732AC006DB5}" dt="2023-11-28T14:39:46.316" v="728" actId="1037"/>
          <ac:spMkLst>
            <pc:docMk/>
            <pc:sldMk cId="2275915489" sldId="316"/>
            <ac:spMk id="42" creationId="{C31AA662-C774-91BD-C65E-811BA0ECB613}"/>
          </ac:spMkLst>
        </pc:spChg>
        <pc:spChg chg="mod">
          <ac:chgData name="Roop Kumar" userId="ec229fc9-1ae5-4424-ad91-f4b472f033de" providerId="ADAL" clId="{0EFED8CD-D370-47D9-88FE-7732AC006DB5}" dt="2023-11-28T14:39:46.316" v="728" actId="1037"/>
          <ac:spMkLst>
            <pc:docMk/>
            <pc:sldMk cId="2275915489" sldId="316"/>
            <ac:spMk id="43" creationId="{4BBDC506-F16B-FECB-E1F1-7446D13DFE4E}"/>
          </ac:spMkLst>
        </pc:spChg>
        <pc:spChg chg="mod">
          <ac:chgData name="Roop Kumar" userId="ec229fc9-1ae5-4424-ad91-f4b472f033de" providerId="ADAL" clId="{0EFED8CD-D370-47D9-88FE-7732AC006DB5}" dt="2023-11-28T14:39:46.316" v="728" actId="1037"/>
          <ac:spMkLst>
            <pc:docMk/>
            <pc:sldMk cId="2275915489" sldId="316"/>
            <ac:spMk id="44" creationId="{C4ECE9C8-B197-A4D2-8FC1-1B863D024E3E}"/>
          </ac:spMkLst>
        </pc:spChg>
        <pc:spChg chg="mod">
          <ac:chgData name="Roop Kumar" userId="ec229fc9-1ae5-4424-ad91-f4b472f033de" providerId="ADAL" clId="{0EFED8CD-D370-47D9-88FE-7732AC006DB5}" dt="2023-11-28T14:39:46.316" v="728" actId="1037"/>
          <ac:spMkLst>
            <pc:docMk/>
            <pc:sldMk cId="2275915489" sldId="316"/>
            <ac:spMk id="45" creationId="{AF825A7C-4FC2-0496-A5CE-FFCB110157E3}"/>
          </ac:spMkLst>
        </pc:spChg>
        <pc:spChg chg="mod">
          <ac:chgData name="Roop Kumar" userId="ec229fc9-1ae5-4424-ad91-f4b472f033de" providerId="ADAL" clId="{0EFED8CD-D370-47D9-88FE-7732AC006DB5}" dt="2023-11-28T14:39:46.316" v="728" actId="1037"/>
          <ac:spMkLst>
            <pc:docMk/>
            <pc:sldMk cId="2275915489" sldId="316"/>
            <ac:spMk id="46" creationId="{98728D98-0C5F-DB95-D011-14C7C508777F}"/>
          </ac:spMkLst>
        </pc:spChg>
        <pc:spChg chg="mod">
          <ac:chgData name="Roop Kumar" userId="ec229fc9-1ae5-4424-ad91-f4b472f033de" providerId="ADAL" clId="{0EFED8CD-D370-47D9-88FE-7732AC006DB5}" dt="2023-11-28T14:39:46.316" v="728" actId="1037"/>
          <ac:spMkLst>
            <pc:docMk/>
            <pc:sldMk cId="2275915489" sldId="316"/>
            <ac:spMk id="47" creationId="{2456226B-CDC0-7556-1023-341193E0BA40}"/>
          </ac:spMkLst>
        </pc:spChg>
        <pc:spChg chg="mod">
          <ac:chgData name="Roop Kumar" userId="ec229fc9-1ae5-4424-ad91-f4b472f033de" providerId="ADAL" clId="{0EFED8CD-D370-47D9-88FE-7732AC006DB5}" dt="2023-11-28T14:39:46.316" v="728" actId="1037"/>
          <ac:spMkLst>
            <pc:docMk/>
            <pc:sldMk cId="2275915489" sldId="316"/>
            <ac:spMk id="48" creationId="{4D29EC8A-B225-2368-013A-D9FE540AC9EA}"/>
          </ac:spMkLst>
        </pc:spChg>
        <pc:spChg chg="mod">
          <ac:chgData name="Roop Kumar" userId="ec229fc9-1ae5-4424-ad91-f4b472f033de" providerId="ADAL" clId="{0EFED8CD-D370-47D9-88FE-7732AC006DB5}" dt="2023-11-28T14:39:46.316" v="728" actId="1037"/>
          <ac:spMkLst>
            <pc:docMk/>
            <pc:sldMk cId="2275915489" sldId="316"/>
            <ac:spMk id="49" creationId="{17754A86-25E1-D002-61BF-53C2F984AE23}"/>
          </ac:spMkLst>
        </pc:spChg>
        <pc:grpChg chg="mod">
          <ac:chgData name="Roop Kumar" userId="ec229fc9-1ae5-4424-ad91-f4b472f033de" providerId="ADAL" clId="{0EFED8CD-D370-47D9-88FE-7732AC006DB5}" dt="2023-11-28T14:39:46.316" v="728" actId="1037"/>
          <ac:grpSpMkLst>
            <pc:docMk/>
            <pc:sldMk cId="2275915489" sldId="316"/>
            <ac:grpSpMk id="4" creationId="{6147508F-F4F1-E538-FF01-882BCFB44A5B}"/>
          </ac:grpSpMkLst>
        </pc:grpChg>
        <pc:grpChg chg="mod">
          <ac:chgData name="Roop Kumar" userId="ec229fc9-1ae5-4424-ad91-f4b472f033de" providerId="ADAL" clId="{0EFED8CD-D370-47D9-88FE-7732AC006DB5}" dt="2023-11-28T14:39:46.316" v="728" actId="1037"/>
          <ac:grpSpMkLst>
            <pc:docMk/>
            <pc:sldMk cId="2275915489" sldId="316"/>
            <ac:grpSpMk id="6" creationId="{76776D12-BA5E-2D6F-25FA-3F447BE8BF03}"/>
          </ac:grpSpMkLst>
        </pc:grpChg>
        <pc:grpChg chg="mod">
          <ac:chgData name="Roop Kumar" userId="ec229fc9-1ae5-4424-ad91-f4b472f033de" providerId="ADAL" clId="{0EFED8CD-D370-47D9-88FE-7732AC006DB5}" dt="2023-11-28T14:39:46.316" v="728" actId="1037"/>
          <ac:grpSpMkLst>
            <pc:docMk/>
            <pc:sldMk cId="2275915489" sldId="316"/>
            <ac:grpSpMk id="9" creationId="{36017079-C63A-2B5E-EA6E-CFADF989D41B}"/>
          </ac:grpSpMkLst>
        </pc:grpChg>
        <pc:grpChg chg="mod">
          <ac:chgData name="Roop Kumar" userId="ec229fc9-1ae5-4424-ad91-f4b472f033de" providerId="ADAL" clId="{0EFED8CD-D370-47D9-88FE-7732AC006DB5}" dt="2023-11-28T14:39:46.316" v="728" actId="1037"/>
          <ac:grpSpMkLst>
            <pc:docMk/>
            <pc:sldMk cId="2275915489" sldId="316"/>
            <ac:grpSpMk id="31" creationId="{FA59926F-D586-2A56-C8A0-034FF776ABE1}"/>
          </ac:grpSpMkLst>
        </pc:grpChg>
        <pc:grpChg chg="mod">
          <ac:chgData name="Roop Kumar" userId="ec229fc9-1ae5-4424-ad91-f4b472f033de" providerId="ADAL" clId="{0EFED8CD-D370-47D9-88FE-7732AC006DB5}" dt="2023-11-28T14:39:46.316" v="728" actId="1037"/>
          <ac:grpSpMkLst>
            <pc:docMk/>
            <pc:sldMk cId="2275915489" sldId="316"/>
            <ac:grpSpMk id="32" creationId="{28E57912-D800-6153-20F6-F0D334771360}"/>
          </ac:grpSpMkLst>
        </pc:grpChg>
        <pc:grpChg chg="mod">
          <ac:chgData name="Roop Kumar" userId="ec229fc9-1ae5-4424-ad91-f4b472f033de" providerId="ADAL" clId="{0EFED8CD-D370-47D9-88FE-7732AC006DB5}" dt="2023-11-28T14:39:46.316" v="728" actId="1037"/>
          <ac:grpSpMkLst>
            <pc:docMk/>
            <pc:sldMk cId="2275915489" sldId="316"/>
            <ac:grpSpMk id="33" creationId="{C5F37510-062E-3814-C21C-07ADB5454986}"/>
          </ac:grpSpMkLst>
        </pc:grpChg>
        <pc:grpChg chg="mod">
          <ac:chgData name="Roop Kumar" userId="ec229fc9-1ae5-4424-ad91-f4b472f033de" providerId="ADAL" clId="{0EFED8CD-D370-47D9-88FE-7732AC006DB5}" dt="2023-11-28T14:39:46.316" v="728" actId="1037"/>
          <ac:grpSpMkLst>
            <pc:docMk/>
            <pc:sldMk cId="2275915489" sldId="316"/>
            <ac:grpSpMk id="34" creationId="{F5B19E95-52E7-28FA-D8FA-36FC7D24D379}"/>
          </ac:grpSpMkLst>
        </pc:grpChg>
      </pc:sldChg>
      <pc:sldChg chg="replTag delTag">
        <pc:chgData name="Roop Kumar" userId="ec229fc9-1ae5-4424-ad91-f4b472f033de" providerId="ADAL" clId="{0EFED8CD-D370-47D9-88FE-7732AC006DB5}" dt="2023-11-28T14:41:12.218" v="830"/>
        <pc:sldMkLst>
          <pc:docMk/>
          <pc:sldMk cId="2434125454" sldId="317"/>
        </pc:sldMkLst>
      </pc:sldChg>
      <pc:sldChg chg="replTag">
        <pc:chgData name="Roop Kumar" userId="ec229fc9-1ae5-4424-ad91-f4b472f033de" providerId="ADAL" clId="{0EFED8CD-D370-47D9-88FE-7732AC006DB5}" dt="2023-11-28T14:29:42.104" v="174"/>
        <pc:sldMkLst>
          <pc:docMk/>
          <pc:sldMk cId="558366288" sldId="318"/>
        </pc:sldMkLst>
      </pc:sldChg>
      <pc:sldChg chg="replTag delTag">
        <pc:chgData name="Roop Kumar" userId="ec229fc9-1ae5-4424-ad91-f4b472f033de" providerId="ADAL" clId="{0EFED8CD-D370-47D9-88FE-7732AC006DB5}" dt="2023-11-28T14:38:01.781" v="673"/>
        <pc:sldMkLst>
          <pc:docMk/>
          <pc:sldMk cId="4242583471" sldId="319"/>
        </pc:sldMkLst>
      </pc:sldChg>
      <pc:sldChg chg="replTag">
        <pc:chgData name="Roop Kumar" userId="ec229fc9-1ae5-4424-ad91-f4b472f033de" providerId="ADAL" clId="{0EFED8CD-D370-47D9-88FE-7732AC006DB5}" dt="2023-11-28T14:29:44.379" v="176"/>
        <pc:sldMkLst>
          <pc:docMk/>
          <pc:sldMk cId="500853368" sldId="320"/>
        </pc:sldMkLst>
      </pc:sldChg>
      <pc:sldChg chg="replTag">
        <pc:chgData name="Roop Kumar" userId="ec229fc9-1ae5-4424-ad91-f4b472f033de" providerId="ADAL" clId="{0EFED8CD-D370-47D9-88FE-7732AC006DB5}" dt="2023-11-28T14:29:45.159" v="177"/>
        <pc:sldMkLst>
          <pc:docMk/>
          <pc:sldMk cId="3517290170" sldId="321"/>
        </pc:sldMkLst>
      </pc:sldChg>
      <pc:sldChg chg="replTag">
        <pc:chgData name="Roop Kumar" userId="ec229fc9-1ae5-4424-ad91-f4b472f033de" providerId="ADAL" clId="{0EFED8CD-D370-47D9-88FE-7732AC006DB5}" dt="2023-11-28T14:34:29.132" v="584"/>
        <pc:sldMkLst>
          <pc:docMk/>
          <pc:sldMk cId="250007330" sldId="322"/>
        </pc:sldMkLst>
      </pc:sldChg>
      <pc:sldChg chg="modSp mod replTag delTag">
        <pc:chgData name="Roop Kumar" userId="ec229fc9-1ae5-4424-ad91-f4b472f033de" providerId="ADAL" clId="{0EFED8CD-D370-47D9-88FE-7732AC006DB5}" dt="2023-11-28T14:16:29.404" v="94"/>
        <pc:sldMkLst>
          <pc:docMk/>
          <pc:sldMk cId="1328471245" sldId="323"/>
        </pc:sldMkLst>
        <pc:spChg chg="mod">
          <ac:chgData name="Roop Kumar" userId="ec229fc9-1ae5-4424-ad91-f4b472f033de" providerId="ADAL" clId="{0EFED8CD-D370-47D9-88FE-7732AC006DB5}" dt="2023-11-28T14:05:15.458" v="69" actId="12789"/>
          <ac:spMkLst>
            <pc:docMk/>
            <pc:sldMk cId="1328471245" sldId="323"/>
            <ac:spMk id="6" creationId="{21803FAE-20CB-6CF2-C8AE-3D54F27F19F0}"/>
          </ac:spMkLst>
        </pc:spChg>
      </pc:sldChg>
      <pc:sldChg chg="modSp mod replTag delTag">
        <pc:chgData name="Roop Kumar" userId="ec229fc9-1ae5-4424-ad91-f4b472f033de" providerId="ADAL" clId="{0EFED8CD-D370-47D9-88FE-7732AC006DB5}" dt="2023-11-28T14:16:30.770" v="96"/>
        <pc:sldMkLst>
          <pc:docMk/>
          <pc:sldMk cId="1356528569" sldId="324"/>
        </pc:sldMkLst>
        <pc:grpChg chg="mod">
          <ac:chgData name="Roop Kumar" userId="ec229fc9-1ae5-4424-ad91-f4b472f033de" providerId="ADAL" clId="{0EFED8CD-D370-47D9-88FE-7732AC006DB5}" dt="2023-11-28T14:16:24.657" v="86" actId="12789"/>
          <ac:grpSpMkLst>
            <pc:docMk/>
            <pc:sldMk cId="1356528569" sldId="324"/>
            <ac:grpSpMk id="6" creationId="{A1AFE139-0595-795C-A842-B1229ECD276B}"/>
          </ac:grpSpMkLst>
        </pc:grpChg>
      </pc:sldChg>
      <pc:sldChg chg="replTag">
        <pc:chgData name="Roop Kumar" userId="ec229fc9-1ae5-4424-ad91-f4b472f033de" providerId="ADAL" clId="{0EFED8CD-D370-47D9-88FE-7732AC006DB5}" dt="2023-11-28T14:34:32.073" v="588"/>
        <pc:sldMkLst>
          <pc:docMk/>
          <pc:sldMk cId="2309922615" sldId="325"/>
        </pc:sldMkLst>
      </pc:sldChg>
      <pc:sldChg chg="replTag">
        <pc:chgData name="Roop Kumar" userId="ec229fc9-1ae5-4424-ad91-f4b472f033de" providerId="ADAL" clId="{0EFED8CD-D370-47D9-88FE-7732AC006DB5}" dt="2023-11-28T14:29:43.038" v="175"/>
        <pc:sldMkLst>
          <pc:docMk/>
          <pc:sldMk cId="1349577674" sldId="326"/>
        </pc:sldMkLst>
      </pc:sldChg>
      <pc:sldChg chg="replTag">
        <pc:chgData name="Roop Kumar" userId="ec229fc9-1ae5-4424-ad91-f4b472f033de" providerId="ADAL" clId="{0EFED8CD-D370-47D9-88FE-7732AC006DB5}" dt="2023-11-28T14:04:05.485" v="8"/>
        <pc:sldMkLst>
          <pc:docMk/>
          <pc:sldMk cId="1779597096" sldId="327"/>
        </pc:sldMkLst>
      </pc:sldChg>
      <pc:sldChg chg="replTag">
        <pc:chgData name="Roop Kumar" userId="ec229fc9-1ae5-4424-ad91-f4b472f033de" providerId="ADAL" clId="{0EFED8CD-D370-47D9-88FE-7732AC006DB5}" dt="2023-11-28T14:16:34.077" v="100"/>
        <pc:sldMkLst>
          <pc:docMk/>
          <pc:sldMk cId="1111000794" sldId="328"/>
        </pc:sldMkLst>
      </pc:sldChg>
      <pc:sldChg chg="replTag">
        <pc:chgData name="Roop Kumar" userId="ec229fc9-1ae5-4424-ad91-f4b472f033de" providerId="ADAL" clId="{0EFED8CD-D370-47D9-88FE-7732AC006DB5}" dt="2023-11-28T14:16:35.632" v="101"/>
        <pc:sldMkLst>
          <pc:docMk/>
          <pc:sldMk cId="2466321173" sldId="329"/>
        </pc:sldMkLst>
      </pc:sldChg>
      <pc:sldChg chg="replTag">
        <pc:chgData name="Roop Kumar" userId="ec229fc9-1ae5-4424-ad91-f4b472f033de" providerId="ADAL" clId="{0EFED8CD-D370-47D9-88FE-7732AC006DB5}" dt="2023-11-28T14:16:37.623" v="102"/>
        <pc:sldMkLst>
          <pc:docMk/>
          <pc:sldMk cId="4074656941" sldId="330"/>
        </pc:sldMkLst>
      </pc:sldChg>
      <pc:sldChg chg="replTag delTag">
        <pc:chgData name="Roop Kumar" userId="ec229fc9-1ae5-4424-ad91-f4b472f033de" providerId="ADAL" clId="{0EFED8CD-D370-47D9-88FE-7732AC006DB5}" dt="2023-11-28T14:49:51.054" v="1001"/>
        <pc:sldMkLst>
          <pc:docMk/>
          <pc:sldMk cId="3678452251" sldId="334"/>
        </pc:sldMkLst>
      </pc:sldChg>
      <pc:sldChg chg="replTag">
        <pc:chgData name="Roop Kumar" userId="ec229fc9-1ae5-4424-ad91-f4b472f033de" providerId="ADAL" clId="{0EFED8CD-D370-47D9-88FE-7732AC006DB5}" dt="2023-11-28T14:31:05.059" v="287"/>
        <pc:sldMkLst>
          <pc:docMk/>
          <pc:sldMk cId="2370094329" sldId="335"/>
        </pc:sldMkLst>
      </pc:sldChg>
      <pc:sldChg chg="replTag delTag">
        <pc:chgData name="Roop Kumar" userId="ec229fc9-1ae5-4424-ad91-f4b472f033de" providerId="ADAL" clId="{0EFED8CD-D370-47D9-88FE-7732AC006DB5}" dt="2023-11-28T14:31:14.817" v="298"/>
        <pc:sldMkLst>
          <pc:docMk/>
          <pc:sldMk cId="3991742607" sldId="336"/>
        </pc:sldMkLst>
      </pc:sldChg>
      <pc:sldChg chg="replTag delTag">
        <pc:chgData name="Roop Kumar" userId="ec229fc9-1ae5-4424-ad91-f4b472f033de" providerId="ADAL" clId="{0EFED8CD-D370-47D9-88FE-7732AC006DB5}" dt="2023-11-28T14:31:16.004" v="302"/>
        <pc:sldMkLst>
          <pc:docMk/>
          <pc:sldMk cId="1000846908" sldId="338"/>
        </pc:sldMkLst>
      </pc:sldChg>
      <pc:sldChg chg="replTag">
        <pc:chgData name="Roop Kumar" userId="ec229fc9-1ae5-4424-ad91-f4b472f033de" providerId="ADAL" clId="{0EFED8CD-D370-47D9-88FE-7732AC006DB5}" dt="2023-11-28T14:31:18.726" v="304"/>
        <pc:sldMkLst>
          <pc:docMk/>
          <pc:sldMk cId="4030702056" sldId="340"/>
        </pc:sldMkLst>
      </pc:sldChg>
      <pc:sldChg chg="modSp mod replTag delTag">
        <pc:chgData name="Roop Kumar" userId="ec229fc9-1ae5-4424-ad91-f4b472f033de" providerId="ADAL" clId="{0EFED8CD-D370-47D9-88FE-7732AC006DB5}" dt="2023-11-28T14:31:43.497" v="345" actId="1038"/>
        <pc:sldMkLst>
          <pc:docMk/>
          <pc:sldMk cId="1688900293" sldId="341"/>
        </pc:sldMkLst>
        <pc:spChg chg="mod">
          <ac:chgData name="Roop Kumar" userId="ec229fc9-1ae5-4424-ad91-f4b472f033de" providerId="ADAL" clId="{0EFED8CD-D370-47D9-88FE-7732AC006DB5}" dt="2023-11-28T14:31:43.497" v="345" actId="1038"/>
          <ac:spMkLst>
            <pc:docMk/>
            <pc:sldMk cId="1688900293" sldId="341"/>
            <ac:spMk id="6" creationId="{84767D1E-79A5-2B6C-6B18-43265059E31D}"/>
          </ac:spMkLst>
        </pc:spChg>
        <pc:grpChg chg="mod">
          <ac:chgData name="Roop Kumar" userId="ec229fc9-1ae5-4424-ad91-f4b472f033de" providerId="ADAL" clId="{0EFED8CD-D370-47D9-88FE-7732AC006DB5}" dt="2023-11-28T14:31:43.497" v="345" actId="1038"/>
          <ac:grpSpMkLst>
            <pc:docMk/>
            <pc:sldMk cId="1688900293" sldId="341"/>
            <ac:grpSpMk id="4" creationId="{6B12083F-B01D-C577-B5D2-24EA55AE0E7E}"/>
          </ac:grpSpMkLst>
        </pc:grpChg>
      </pc:sldChg>
      <pc:sldChg chg="modSp mod replTag delTag">
        <pc:chgData name="Roop Kumar" userId="ec229fc9-1ae5-4424-ad91-f4b472f033de" providerId="ADAL" clId="{0EFED8CD-D370-47D9-88FE-7732AC006DB5}" dt="2023-11-28T14:31:53.397" v="363"/>
        <pc:sldMkLst>
          <pc:docMk/>
          <pc:sldMk cId="799027846" sldId="342"/>
        </pc:sldMkLst>
        <pc:spChg chg="mod">
          <ac:chgData name="Roop Kumar" userId="ec229fc9-1ae5-4424-ad91-f4b472f033de" providerId="ADAL" clId="{0EFED8CD-D370-47D9-88FE-7732AC006DB5}" dt="2023-11-28T14:31:52.093" v="361" actId="1035"/>
          <ac:spMkLst>
            <pc:docMk/>
            <pc:sldMk cId="799027846" sldId="342"/>
            <ac:spMk id="6" creationId="{7EA72C8F-D62F-6844-C143-6993DF2BEC4F}"/>
          </ac:spMkLst>
        </pc:spChg>
        <pc:grpChg chg="mod">
          <ac:chgData name="Roop Kumar" userId="ec229fc9-1ae5-4424-ad91-f4b472f033de" providerId="ADAL" clId="{0EFED8CD-D370-47D9-88FE-7732AC006DB5}" dt="2023-11-28T14:31:52.093" v="361" actId="1035"/>
          <ac:grpSpMkLst>
            <pc:docMk/>
            <pc:sldMk cId="799027846" sldId="342"/>
            <ac:grpSpMk id="5" creationId="{18A07327-2460-19A5-FE49-66FB4ED2601A}"/>
          </ac:grpSpMkLst>
        </pc:grpChg>
      </pc:sldChg>
      <pc:sldChg chg="modSp mod replTag delTag">
        <pc:chgData name="Roop Kumar" userId="ec229fc9-1ae5-4424-ad91-f4b472f033de" providerId="ADAL" clId="{0EFED8CD-D370-47D9-88FE-7732AC006DB5}" dt="2023-11-28T14:42:55.974" v="854"/>
        <pc:sldMkLst>
          <pc:docMk/>
          <pc:sldMk cId="2818353047" sldId="343"/>
        </pc:sldMkLst>
        <pc:spChg chg="mod">
          <ac:chgData name="Roop Kumar" userId="ec229fc9-1ae5-4424-ad91-f4b472f033de" providerId="ADAL" clId="{0EFED8CD-D370-47D9-88FE-7732AC006DB5}" dt="2023-11-28T14:42:54.756" v="852" actId="12789"/>
          <ac:spMkLst>
            <pc:docMk/>
            <pc:sldMk cId="2818353047" sldId="343"/>
            <ac:spMk id="4" creationId="{5A2A79AD-94CB-4A52-7A59-40B346833141}"/>
          </ac:spMkLst>
        </pc:spChg>
        <pc:grpChg chg="mod">
          <ac:chgData name="Roop Kumar" userId="ec229fc9-1ae5-4424-ad91-f4b472f033de" providerId="ADAL" clId="{0EFED8CD-D370-47D9-88FE-7732AC006DB5}" dt="2023-11-28T14:42:54.756" v="852" actId="12789"/>
          <ac:grpSpMkLst>
            <pc:docMk/>
            <pc:sldMk cId="2818353047" sldId="343"/>
            <ac:grpSpMk id="6" creationId="{BDF0A981-223B-DAE8-3B09-22202206D285}"/>
          </ac:grpSpMkLst>
        </pc:grpChg>
      </pc:sldChg>
      <pc:sldChg chg="replTag">
        <pc:chgData name="Roop Kumar" userId="ec229fc9-1ae5-4424-ad91-f4b472f033de" providerId="ADAL" clId="{0EFED8CD-D370-47D9-88FE-7732AC006DB5}" dt="2023-11-28T14:32:21.532" v="402"/>
        <pc:sldMkLst>
          <pc:docMk/>
          <pc:sldMk cId="3328902052" sldId="344"/>
        </pc:sldMkLst>
      </pc:sldChg>
      <pc:sldChg chg="replTag">
        <pc:chgData name="Roop Kumar" userId="ec229fc9-1ae5-4424-ad91-f4b472f033de" providerId="ADAL" clId="{0EFED8CD-D370-47D9-88FE-7732AC006DB5}" dt="2023-11-28T14:32:22.389" v="403"/>
        <pc:sldMkLst>
          <pc:docMk/>
          <pc:sldMk cId="2652729548" sldId="345"/>
        </pc:sldMkLst>
      </pc:sldChg>
      <pc:sldChg chg="replTag">
        <pc:chgData name="Roop Kumar" userId="ec229fc9-1ae5-4424-ad91-f4b472f033de" providerId="ADAL" clId="{0EFED8CD-D370-47D9-88FE-7732AC006DB5}" dt="2023-11-28T14:29:34.047" v="165"/>
        <pc:sldMkLst>
          <pc:docMk/>
          <pc:sldMk cId="3769110162" sldId="346"/>
        </pc:sldMkLst>
      </pc:sldChg>
      <pc:sldChg chg="replTag">
        <pc:chgData name="Roop Kumar" userId="ec229fc9-1ae5-4424-ad91-f4b472f033de" providerId="ADAL" clId="{0EFED8CD-D370-47D9-88FE-7732AC006DB5}" dt="2023-11-28T14:29:35.050" v="166"/>
        <pc:sldMkLst>
          <pc:docMk/>
          <pc:sldMk cId="3070377607" sldId="347"/>
        </pc:sldMkLst>
      </pc:sldChg>
      <pc:sldChg chg="replTag">
        <pc:chgData name="Roop Kumar" userId="ec229fc9-1ae5-4424-ad91-f4b472f033de" providerId="ADAL" clId="{0EFED8CD-D370-47D9-88FE-7732AC006DB5}" dt="2023-11-28T14:29:35.883" v="167"/>
        <pc:sldMkLst>
          <pc:docMk/>
          <pc:sldMk cId="3906067025" sldId="348"/>
        </pc:sldMkLst>
      </pc:sldChg>
      <pc:sldChg chg="replTag">
        <pc:chgData name="Roop Kumar" userId="ec229fc9-1ae5-4424-ad91-f4b472f033de" providerId="ADAL" clId="{0EFED8CD-D370-47D9-88FE-7732AC006DB5}" dt="2023-11-28T14:32:39.021" v="428"/>
        <pc:sldMkLst>
          <pc:docMk/>
          <pc:sldMk cId="3562500490" sldId="352"/>
        </pc:sldMkLst>
      </pc:sldChg>
      <pc:sldChg chg="replTag">
        <pc:chgData name="Roop Kumar" userId="ec229fc9-1ae5-4424-ad91-f4b472f033de" providerId="ADAL" clId="{0EFED8CD-D370-47D9-88FE-7732AC006DB5}" dt="2023-11-28T14:32:41.472" v="430"/>
        <pc:sldMkLst>
          <pc:docMk/>
          <pc:sldMk cId="96975002" sldId="353"/>
        </pc:sldMkLst>
      </pc:sldChg>
      <pc:sldChg chg="replTag">
        <pc:chgData name="Roop Kumar" userId="ec229fc9-1ae5-4424-ad91-f4b472f033de" providerId="ADAL" clId="{0EFED8CD-D370-47D9-88FE-7732AC006DB5}" dt="2023-11-28T14:32:43.124" v="432"/>
        <pc:sldMkLst>
          <pc:docMk/>
          <pc:sldMk cId="2691076155" sldId="354"/>
        </pc:sldMkLst>
      </pc:sldChg>
      <pc:sldChg chg="replTag">
        <pc:chgData name="Roop Kumar" userId="ec229fc9-1ae5-4424-ad91-f4b472f033de" providerId="ADAL" clId="{0EFED8CD-D370-47D9-88FE-7732AC006DB5}" dt="2023-11-28T14:32:44.332" v="433"/>
        <pc:sldMkLst>
          <pc:docMk/>
          <pc:sldMk cId="154789834" sldId="355"/>
        </pc:sldMkLst>
      </pc:sldChg>
      <pc:sldChg chg="replTag">
        <pc:chgData name="Roop Kumar" userId="ec229fc9-1ae5-4424-ad91-f4b472f033de" providerId="ADAL" clId="{0EFED8CD-D370-47D9-88FE-7732AC006DB5}" dt="2023-11-28T14:33:12.931" v="481"/>
        <pc:sldMkLst>
          <pc:docMk/>
          <pc:sldMk cId="0" sldId="356"/>
        </pc:sldMkLst>
      </pc:sldChg>
      <pc:sldChg chg="replTag delTag">
        <pc:chgData name="Roop Kumar" userId="ec229fc9-1ae5-4424-ad91-f4b472f033de" providerId="ADAL" clId="{0EFED8CD-D370-47D9-88FE-7732AC006DB5}" dt="2023-11-28T14:40:10.139" v="759"/>
        <pc:sldMkLst>
          <pc:docMk/>
          <pc:sldMk cId="4074910111" sldId="357"/>
        </pc:sldMkLst>
      </pc:sldChg>
      <pc:sldChg chg="replTag delTag">
        <pc:chgData name="Roop Kumar" userId="ec229fc9-1ae5-4424-ad91-f4b472f033de" providerId="ADAL" clId="{0EFED8CD-D370-47D9-88FE-7732AC006DB5}" dt="2023-11-28T14:38:02.098" v="675"/>
        <pc:sldMkLst>
          <pc:docMk/>
          <pc:sldMk cId="676824776" sldId="358"/>
        </pc:sldMkLst>
      </pc:sldChg>
      <pc:sldChg chg="modSp mod replTag delTag">
        <pc:chgData name="Roop Kumar" userId="ec229fc9-1ae5-4424-ad91-f4b472f033de" providerId="ADAL" clId="{0EFED8CD-D370-47D9-88FE-7732AC006DB5}" dt="2023-11-28T14:38:10.079" v="686"/>
        <pc:sldMkLst>
          <pc:docMk/>
          <pc:sldMk cId="1896375835" sldId="359"/>
        </pc:sldMkLst>
        <pc:spChg chg="mod">
          <ac:chgData name="Roop Kumar" userId="ec229fc9-1ae5-4424-ad91-f4b472f033de" providerId="ADAL" clId="{0EFED8CD-D370-47D9-88FE-7732AC006DB5}" dt="2023-11-28T14:38:08.741" v="684" actId="12789"/>
          <ac:spMkLst>
            <pc:docMk/>
            <pc:sldMk cId="1896375835" sldId="359"/>
            <ac:spMk id="6" creationId="{368734B3-BAF7-9FAC-C56A-3A94F454F14F}"/>
          </ac:spMkLst>
        </pc:spChg>
        <pc:picChg chg="mod">
          <ac:chgData name="Roop Kumar" userId="ec229fc9-1ae5-4424-ad91-f4b472f033de" providerId="ADAL" clId="{0EFED8CD-D370-47D9-88FE-7732AC006DB5}" dt="2023-11-28T14:38:08.741" v="684" actId="12789"/>
          <ac:picMkLst>
            <pc:docMk/>
            <pc:sldMk cId="1896375835" sldId="359"/>
            <ac:picMk id="9" creationId="{07AADE53-1D1F-A2D1-E786-C02747F96BFD}"/>
          </ac:picMkLst>
        </pc:picChg>
      </pc:sldChg>
      <pc:sldChg chg="replTag">
        <pc:chgData name="Roop Kumar" userId="ec229fc9-1ae5-4424-ad91-f4b472f033de" providerId="ADAL" clId="{0EFED8CD-D370-47D9-88FE-7732AC006DB5}" dt="2023-11-28T14:34:29.966" v="585"/>
        <pc:sldMkLst>
          <pc:docMk/>
          <pc:sldMk cId="3024418296" sldId="360"/>
        </pc:sldMkLst>
      </pc:sldChg>
      <pc:sldChg chg="replTag">
        <pc:chgData name="Roop Kumar" userId="ec229fc9-1ae5-4424-ad91-f4b472f033de" providerId="ADAL" clId="{0EFED8CD-D370-47D9-88FE-7732AC006DB5}" dt="2023-11-28T14:34:30.767" v="586"/>
        <pc:sldMkLst>
          <pc:docMk/>
          <pc:sldMk cId="1802111820" sldId="361"/>
        </pc:sldMkLst>
      </pc:sldChg>
      <pc:sldChg chg="replTag">
        <pc:chgData name="Roop Kumar" userId="ec229fc9-1ae5-4424-ad91-f4b472f033de" providerId="ADAL" clId="{0EFED8CD-D370-47D9-88FE-7732AC006DB5}" dt="2023-11-28T14:34:32.637" v="589"/>
        <pc:sldMkLst>
          <pc:docMk/>
          <pc:sldMk cId="350837918" sldId="362"/>
        </pc:sldMkLst>
      </pc:sldChg>
      <pc:sldChg chg="replTag">
        <pc:chgData name="Roop Kumar" userId="ec229fc9-1ae5-4424-ad91-f4b472f033de" providerId="ADAL" clId="{0EFED8CD-D370-47D9-88FE-7732AC006DB5}" dt="2023-11-28T14:34:33.338" v="590"/>
        <pc:sldMkLst>
          <pc:docMk/>
          <pc:sldMk cId="2312032049" sldId="363"/>
        </pc:sldMkLst>
      </pc:sldChg>
      <pc:sldChg chg="replTag">
        <pc:chgData name="Roop Kumar" userId="ec229fc9-1ae5-4424-ad91-f4b472f033de" providerId="ADAL" clId="{0EFED8CD-D370-47D9-88FE-7732AC006DB5}" dt="2023-11-28T14:34:33.877" v="591"/>
        <pc:sldMkLst>
          <pc:docMk/>
          <pc:sldMk cId="1559585722" sldId="364"/>
        </pc:sldMkLst>
      </pc:sldChg>
      <pc:sldChg chg="replTag">
        <pc:chgData name="Roop Kumar" userId="ec229fc9-1ae5-4424-ad91-f4b472f033de" providerId="ADAL" clId="{0EFED8CD-D370-47D9-88FE-7732AC006DB5}" dt="2023-11-28T14:30:50.328" v="266"/>
        <pc:sldMkLst>
          <pc:docMk/>
          <pc:sldMk cId="4036091629" sldId="365"/>
        </pc:sldMkLst>
      </pc:sldChg>
      <pc:sldChg chg="replTag">
        <pc:chgData name="Roop Kumar" userId="ec229fc9-1ae5-4424-ad91-f4b472f033de" providerId="ADAL" clId="{0EFED8CD-D370-47D9-88FE-7732AC006DB5}" dt="2023-11-28T14:30:51.648" v="267"/>
        <pc:sldMkLst>
          <pc:docMk/>
          <pc:sldMk cId="3267234084" sldId="366"/>
        </pc:sldMkLst>
      </pc:sldChg>
      <pc:sldChg chg="replTag">
        <pc:chgData name="Roop Kumar" userId="ec229fc9-1ae5-4424-ad91-f4b472f033de" providerId="ADAL" clId="{0EFED8CD-D370-47D9-88FE-7732AC006DB5}" dt="2023-11-28T14:32:23.254" v="404"/>
        <pc:sldMkLst>
          <pc:docMk/>
          <pc:sldMk cId="1558872988" sldId="369"/>
        </pc:sldMkLst>
      </pc:sldChg>
      <pc:sldChg chg="replTag">
        <pc:chgData name="Roop Kumar" userId="ec229fc9-1ae5-4424-ad91-f4b472f033de" providerId="ADAL" clId="{0EFED8CD-D370-47D9-88FE-7732AC006DB5}" dt="2023-11-28T14:32:24.043" v="405"/>
        <pc:sldMkLst>
          <pc:docMk/>
          <pc:sldMk cId="169583664" sldId="370"/>
        </pc:sldMkLst>
      </pc:sldChg>
      <pc:sldChg chg="replTag">
        <pc:chgData name="Roop Kumar" userId="ec229fc9-1ae5-4424-ad91-f4b472f033de" providerId="ADAL" clId="{0EFED8CD-D370-47D9-88FE-7732AC006DB5}" dt="2023-11-28T14:32:24.800" v="406"/>
        <pc:sldMkLst>
          <pc:docMk/>
          <pc:sldMk cId="2513018331" sldId="371"/>
        </pc:sldMkLst>
      </pc:sldChg>
      <pc:sldChg chg="modSp mod replTag delTag">
        <pc:chgData name="Roop Kumar" userId="ec229fc9-1ae5-4424-ad91-f4b472f033de" providerId="ADAL" clId="{0EFED8CD-D370-47D9-88FE-7732AC006DB5}" dt="2023-11-28T14:34:50.388" v="614"/>
        <pc:sldMkLst>
          <pc:docMk/>
          <pc:sldMk cId="0" sldId="383"/>
        </pc:sldMkLst>
        <pc:spChg chg="mod">
          <ac:chgData name="Roop Kumar" userId="ec229fc9-1ae5-4424-ad91-f4b472f033de" providerId="ADAL" clId="{0EFED8CD-D370-47D9-88FE-7732AC006DB5}" dt="2023-11-28T14:34:48.351" v="612" actId="20577"/>
          <ac:spMkLst>
            <pc:docMk/>
            <pc:sldMk cId="0" sldId="383"/>
            <ac:spMk id="2" creationId="{1DC86AAB-4F89-260A-28FC-2499F7383731}"/>
          </ac:spMkLst>
        </pc:spChg>
        <pc:spChg chg="mod">
          <ac:chgData name="Roop Kumar" userId="ec229fc9-1ae5-4424-ad91-f4b472f033de" providerId="ADAL" clId="{0EFED8CD-D370-47D9-88FE-7732AC006DB5}" dt="2023-11-28T14:34:40.041" v="608" actId="1035"/>
          <ac:spMkLst>
            <pc:docMk/>
            <pc:sldMk cId="0" sldId="383"/>
            <ac:spMk id="2463" creationId="{00000000-0000-0000-0000-000000000000}"/>
          </ac:spMkLst>
        </pc:spChg>
      </pc:sldChg>
      <pc:sldChg chg="replTag delTag">
        <pc:chgData name="Roop Kumar" userId="ec229fc9-1ae5-4424-ad91-f4b472f033de" providerId="ADAL" clId="{0EFED8CD-D370-47D9-88FE-7732AC006DB5}" dt="2023-11-28T14:34:54.620" v="618"/>
        <pc:sldMkLst>
          <pc:docMk/>
          <pc:sldMk cId="0" sldId="384"/>
        </pc:sldMkLst>
      </pc:sldChg>
      <pc:sldChg chg="replTag">
        <pc:chgData name="Roop Kumar" userId="ec229fc9-1ae5-4424-ad91-f4b472f033de" providerId="ADAL" clId="{0EFED8CD-D370-47D9-88FE-7732AC006DB5}" dt="2023-11-28T14:34:56.898" v="621"/>
        <pc:sldMkLst>
          <pc:docMk/>
          <pc:sldMk cId="0" sldId="386"/>
        </pc:sldMkLst>
      </pc:sldChg>
      <pc:sldChg chg="modSp mod replTag delTag">
        <pc:chgData name="Roop Kumar" userId="ec229fc9-1ae5-4424-ad91-f4b472f033de" providerId="ADAL" clId="{0EFED8CD-D370-47D9-88FE-7732AC006DB5}" dt="2023-11-28T14:29:32.289" v="163"/>
        <pc:sldMkLst>
          <pc:docMk/>
          <pc:sldMk cId="0" sldId="397"/>
        </pc:sldMkLst>
        <pc:spChg chg="mod">
          <ac:chgData name="Roop Kumar" userId="ec229fc9-1ae5-4424-ad91-f4b472f033de" providerId="ADAL" clId="{0EFED8CD-D370-47D9-88FE-7732AC006DB5}" dt="2023-11-28T14:29:23.387" v="144" actId="113"/>
          <ac:spMkLst>
            <pc:docMk/>
            <pc:sldMk cId="0" sldId="397"/>
            <ac:spMk id="4" creationId="{B7DFF573-0698-646E-6E58-81B30F494D2E}"/>
          </ac:spMkLst>
        </pc:spChg>
        <pc:spChg chg="mod">
          <ac:chgData name="Roop Kumar" userId="ec229fc9-1ae5-4424-ad91-f4b472f033de" providerId="ADAL" clId="{0EFED8CD-D370-47D9-88FE-7732AC006DB5}" dt="2023-11-28T14:29:28.676" v="157" actId="1036"/>
          <ac:spMkLst>
            <pc:docMk/>
            <pc:sldMk cId="0" sldId="397"/>
            <ac:spMk id="2463" creationId="{00000000-0000-0000-0000-000000000000}"/>
          </ac:spMkLst>
        </pc:spChg>
      </pc:sldChg>
      <pc:sldChg chg="replTag">
        <pc:chgData name="Roop Kumar" userId="ec229fc9-1ae5-4424-ad91-f4b472f033de" providerId="ADAL" clId="{0EFED8CD-D370-47D9-88FE-7732AC006DB5}" dt="2023-11-28T14:29:33.160" v="164"/>
        <pc:sldMkLst>
          <pc:docMk/>
          <pc:sldMk cId="0" sldId="398"/>
        </pc:sldMkLst>
      </pc:sldChg>
      <pc:sldChg chg="modSp mod replTag delTag">
        <pc:chgData name="Roop Kumar" userId="ec229fc9-1ae5-4424-ad91-f4b472f033de" providerId="ADAL" clId="{0EFED8CD-D370-47D9-88FE-7732AC006DB5}" dt="2023-11-28T14:30:11.723" v="207"/>
        <pc:sldMkLst>
          <pc:docMk/>
          <pc:sldMk cId="0" sldId="401"/>
        </pc:sldMkLst>
        <pc:spChg chg="mod">
          <ac:chgData name="Roop Kumar" userId="ec229fc9-1ae5-4424-ad91-f4b472f033de" providerId="ADAL" clId="{0EFED8CD-D370-47D9-88FE-7732AC006DB5}" dt="2023-11-28T14:30:05.078" v="189" actId="113"/>
          <ac:spMkLst>
            <pc:docMk/>
            <pc:sldMk cId="0" sldId="401"/>
            <ac:spMk id="4" creationId="{16A0E92A-56D4-5E38-BC4E-D19B5EFBAF40}"/>
          </ac:spMkLst>
        </pc:spChg>
        <pc:spChg chg="mod">
          <ac:chgData name="Roop Kumar" userId="ec229fc9-1ae5-4424-ad91-f4b472f033de" providerId="ADAL" clId="{0EFED8CD-D370-47D9-88FE-7732AC006DB5}" dt="2023-11-28T14:30:09.996" v="205" actId="1035"/>
          <ac:spMkLst>
            <pc:docMk/>
            <pc:sldMk cId="0" sldId="401"/>
            <ac:spMk id="2463" creationId="{00000000-0000-0000-0000-000000000000}"/>
          </ac:spMkLst>
        </pc:spChg>
      </pc:sldChg>
      <pc:sldChg chg="replTag">
        <pc:chgData name="Roop Kumar" userId="ec229fc9-1ae5-4424-ad91-f4b472f033de" providerId="ADAL" clId="{0EFED8CD-D370-47D9-88FE-7732AC006DB5}" dt="2023-11-28T14:30:12.340" v="208"/>
        <pc:sldMkLst>
          <pc:docMk/>
          <pc:sldMk cId="0" sldId="402"/>
        </pc:sldMkLst>
      </pc:sldChg>
      <pc:sldChg chg="modSp mod replTag delTag">
        <pc:chgData name="Roop Kumar" userId="ec229fc9-1ae5-4424-ad91-f4b472f033de" providerId="ADAL" clId="{0EFED8CD-D370-47D9-88FE-7732AC006DB5}" dt="2023-11-28T14:30:44.743" v="259"/>
        <pc:sldMkLst>
          <pc:docMk/>
          <pc:sldMk cId="0" sldId="403"/>
        </pc:sldMkLst>
        <pc:spChg chg="mod">
          <ac:chgData name="Roop Kumar" userId="ec229fc9-1ae5-4424-ad91-f4b472f033de" providerId="ADAL" clId="{0EFED8CD-D370-47D9-88FE-7732AC006DB5}" dt="2023-11-28T14:30:43.563" v="257" actId="113"/>
          <ac:spMkLst>
            <pc:docMk/>
            <pc:sldMk cId="0" sldId="403"/>
            <ac:spMk id="4" creationId="{2175D4EA-3F53-32F3-670F-3C81387CC5B0}"/>
          </ac:spMkLst>
        </pc:spChg>
        <pc:spChg chg="mod">
          <ac:chgData name="Roop Kumar" userId="ec229fc9-1ae5-4424-ad91-f4b472f033de" providerId="ADAL" clId="{0EFED8CD-D370-47D9-88FE-7732AC006DB5}" dt="2023-11-28T14:30:37.860" v="255" actId="1036"/>
          <ac:spMkLst>
            <pc:docMk/>
            <pc:sldMk cId="0" sldId="403"/>
            <ac:spMk id="2463" creationId="{00000000-0000-0000-0000-000000000000}"/>
          </ac:spMkLst>
        </pc:spChg>
      </pc:sldChg>
      <pc:sldChg chg="replTag">
        <pc:chgData name="Roop Kumar" userId="ec229fc9-1ae5-4424-ad91-f4b472f033de" providerId="ADAL" clId="{0EFED8CD-D370-47D9-88FE-7732AC006DB5}" dt="2023-11-28T14:30:45.383" v="260"/>
        <pc:sldMkLst>
          <pc:docMk/>
          <pc:sldMk cId="0" sldId="404"/>
        </pc:sldMkLst>
      </pc:sldChg>
      <pc:sldChg chg="modSp mod replTag delTag">
        <pc:chgData name="Roop Kumar" userId="ec229fc9-1ae5-4424-ad91-f4b472f033de" providerId="ADAL" clId="{0EFED8CD-D370-47D9-88FE-7732AC006DB5}" dt="2023-11-28T14:31:03.487" v="285"/>
        <pc:sldMkLst>
          <pc:docMk/>
          <pc:sldMk cId="0" sldId="405"/>
        </pc:sldMkLst>
        <pc:spChg chg="mod">
          <ac:chgData name="Roop Kumar" userId="ec229fc9-1ae5-4424-ad91-f4b472f033de" providerId="ADAL" clId="{0EFED8CD-D370-47D9-88FE-7732AC006DB5}" dt="2023-11-28T14:30:57.784" v="272" actId="113"/>
          <ac:spMkLst>
            <pc:docMk/>
            <pc:sldMk cId="0" sldId="405"/>
            <ac:spMk id="4" creationId="{8542F969-3E8D-3F25-ADB3-1CA971976BFC}"/>
          </ac:spMkLst>
        </pc:spChg>
        <pc:spChg chg="mod">
          <ac:chgData name="Roop Kumar" userId="ec229fc9-1ae5-4424-ad91-f4b472f033de" providerId="ADAL" clId="{0EFED8CD-D370-47D9-88FE-7732AC006DB5}" dt="2023-11-28T14:31:01.897" v="283" actId="1036"/>
          <ac:spMkLst>
            <pc:docMk/>
            <pc:sldMk cId="0" sldId="405"/>
            <ac:spMk id="2463" creationId="{00000000-0000-0000-0000-000000000000}"/>
          </ac:spMkLst>
        </pc:spChg>
      </pc:sldChg>
      <pc:sldChg chg="replTag">
        <pc:chgData name="Roop Kumar" userId="ec229fc9-1ae5-4424-ad91-f4b472f033de" providerId="ADAL" clId="{0EFED8CD-D370-47D9-88FE-7732AC006DB5}" dt="2023-11-28T14:31:04.088" v="286"/>
        <pc:sldMkLst>
          <pc:docMk/>
          <pc:sldMk cId="0" sldId="406"/>
        </pc:sldMkLst>
      </pc:sldChg>
      <pc:sldChg chg="modSp mod replTag delTag">
        <pc:chgData name="Roop Kumar" userId="ec229fc9-1ae5-4424-ad91-f4b472f033de" providerId="ADAL" clId="{0EFED8CD-D370-47D9-88FE-7732AC006DB5}" dt="2023-11-28T14:32:18.836" v="400"/>
        <pc:sldMkLst>
          <pc:docMk/>
          <pc:sldMk cId="0" sldId="407"/>
        </pc:sldMkLst>
        <pc:spChg chg="mod">
          <ac:chgData name="Roop Kumar" userId="ec229fc9-1ae5-4424-ad91-f4b472f033de" providerId="ADAL" clId="{0EFED8CD-D370-47D9-88FE-7732AC006DB5}" dt="2023-11-28T14:32:11.181" v="385" actId="113"/>
          <ac:spMkLst>
            <pc:docMk/>
            <pc:sldMk cId="0" sldId="407"/>
            <ac:spMk id="4" creationId="{103EE353-83B0-6D0D-8684-132069B677D9}"/>
          </ac:spMkLst>
        </pc:spChg>
        <pc:spChg chg="mod">
          <ac:chgData name="Roop Kumar" userId="ec229fc9-1ae5-4424-ad91-f4b472f033de" providerId="ADAL" clId="{0EFED8CD-D370-47D9-88FE-7732AC006DB5}" dt="2023-11-28T14:32:17.166" v="398" actId="1035"/>
          <ac:spMkLst>
            <pc:docMk/>
            <pc:sldMk cId="0" sldId="407"/>
            <ac:spMk id="2463" creationId="{00000000-0000-0000-0000-000000000000}"/>
          </ac:spMkLst>
        </pc:spChg>
      </pc:sldChg>
      <pc:sldChg chg="replTag">
        <pc:chgData name="Roop Kumar" userId="ec229fc9-1ae5-4424-ad91-f4b472f033de" providerId="ADAL" clId="{0EFED8CD-D370-47D9-88FE-7732AC006DB5}" dt="2023-11-28T14:32:19.527" v="401"/>
        <pc:sldMkLst>
          <pc:docMk/>
          <pc:sldMk cId="0" sldId="408"/>
        </pc:sldMkLst>
      </pc:sldChg>
      <pc:sldChg chg="modSp mod replTag delTag">
        <pc:chgData name="Roop Kumar" userId="ec229fc9-1ae5-4424-ad91-f4b472f033de" providerId="ADAL" clId="{0EFED8CD-D370-47D9-88FE-7732AC006DB5}" dt="2023-11-28T14:32:37.548" v="426"/>
        <pc:sldMkLst>
          <pc:docMk/>
          <pc:sldMk cId="0" sldId="409"/>
        </pc:sldMkLst>
        <pc:spChg chg="mod">
          <ac:chgData name="Roop Kumar" userId="ec229fc9-1ae5-4424-ad91-f4b472f033de" providerId="ADAL" clId="{0EFED8CD-D370-47D9-88FE-7732AC006DB5}" dt="2023-11-28T14:32:30.920" v="411" actId="113"/>
          <ac:spMkLst>
            <pc:docMk/>
            <pc:sldMk cId="0" sldId="409"/>
            <ac:spMk id="4" creationId="{80AA6E5F-AAA5-AB36-6990-F33CDA81E8CF}"/>
          </ac:spMkLst>
        </pc:spChg>
        <pc:spChg chg="mod">
          <ac:chgData name="Roop Kumar" userId="ec229fc9-1ae5-4424-ad91-f4b472f033de" providerId="ADAL" clId="{0EFED8CD-D370-47D9-88FE-7732AC006DB5}" dt="2023-11-28T14:32:35.044" v="424" actId="1036"/>
          <ac:spMkLst>
            <pc:docMk/>
            <pc:sldMk cId="0" sldId="409"/>
            <ac:spMk id="2463" creationId="{00000000-0000-0000-0000-000000000000}"/>
          </ac:spMkLst>
        </pc:spChg>
      </pc:sldChg>
      <pc:sldChg chg="replTag">
        <pc:chgData name="Roop Kumar" userId="ec229fc9-1ae5-4424-ad91-f4b472f033de" providerId="ADAL" clId="{0EFED8CD-D370-47D9-88FE-7732AC006DB5}" dt="2023-11-28T14:32:38.103" v="427"/>
        <pc:sldMkLst>
          <pc:docMk/>
          <pc:sldMk cId="0" sldId="410"/>
        </pc:sldMkLst>
      </pc:sldChg>
      <pc:sldChg chg="modSp mod replTag delTag">
        <pc:chgData name="Roop Kumar" userId="ec229fc9-1ae5-4424-ad91-f4b472f033de" providerId="ADAL" clId="{0EFED8CD-D370-47D9-88FE-7732AC006DB5}" dt="2023-11-28T14:32:56.486" v="456"/>
        <pc:sldMkLst>
          <pc:docMk/>
          <pc:sldMk cId="0" sldId="411"/>
        </pc:sldMkLst>
        <pc:spChg chg="mod">
          <ac:chgData name="Roop Kumar" userId="ec229fc9-1ae5-4424-ad91-f4b472f033de" providerId="ADAL" clId="{0EFED8CD-D370-47D9-88FE-7732AC006DB5}" dt="2023-11-28T14:32:55.352" v="454" actId="113"/>
          <ac:spMkLst>
            <pc:docMk/>
            <pc:sldMk cId="0" sldId="411"/>
            <ac:spMk id="4" creationId="{87B8331F-A515-0DC2-ED6D-EE1F47139AE0}"/>
          </ac:spMkLst>
        </pc:spChg>
        <pc:spChg chg="mod">
          <ac:chgData name="Roop Kumar" userId="ec229fc9-1ae5-4424-ad91-f4b472f033de" providerId="ADAL" clId="{0EFED8CD-D370-47D9-88FE-7732AC006DB5}" dt="2023-11-28T14:32:50.747" v="452" actId="1035"/>
          <ac:spMkLst>
            <pc:docMk/>
            <pc:sldMk cId="0" sldId="411"/>
            <ac:spMk id="2463" creationId="{00000000-0000-0000-0000-000000000000}"/>
          </ac:spMkLst>
        </pc:spChg>
      </pc:sldChg>
      <pc:sldChg chg="replTag">
        <pc:chgData name="Roop Kumar" userId="ec229fc9-1ae5-4424-ad91-f4b472f033de" providerId="ADAL" clId="{0EFED8CD-D370-47D9-88FE-7732AC006DB5}" dt="2023-11-28T14:32:57.091" v="457"/>
        <pc:sldMkLst>
          <pc:docMk/>
          <pc:sldMk cId="0" sldId="412"/>
        </pc:sldMkLst>
      </pc:sldChg>
      <pc:sldChg chg="modSp mod replTag delTag">
        <pc:chgData name="Roop Kumar" userId="ec229fc9-1ae5-4424-ad91-f4b472f033de" providerId="ADAL" clId="{0EFED8CD-D370-47D9-88FE-7732AC006DB5}" dt="2023-11-28T14:33:09.836" v="477"/>
        <pc:sldMkLst>
          <pc:docMk/>
          <pc:sldMk cId="0" sldId="413"/>
        </pc:sldMkLst>
        <pc:spChg chg="mod">
          <ac:chgData name="Roop Kumar" userId="ec229fc9-1ae5-4424-ad91-f4b472f033de" providerId="ADAL" clId="{0EFED8CD-D370-47D9-88FE-7732AC006DB5}" dt="2023-11-28T14:33:08.865" v="475" actId="113"/>
          <ac:spMkLst>
            <pc:docMk/>
            <pc:sldMk cId="0" sldId="413"/>
            <ac:spMk id="4" creationId="{2BDB9ACA-D2E0-0EE7-781C-A21239FB4C55}"/>
          </ac:spMkLst>
        </pc:spChg>
        <pc:spChg chg="mod">
          <ac:chgData name="Roop Kumar" userId="ec229fc9-1ae5-4424-ad91-f4b472f033de" providerId="ADAL" clId="{0EFED8CD-D370-47D9-88FE-7732AC006DB5}" dt="2023-11-28T14:33:03.194" v="473" actId="1036"/>
          <ac:spMkLst>
            <pc:docMk/>
            <pc:sldMk cId="0" sldId="413"/>
            <ac:spMk id="2463" creationId="{00000000-0000-0000-0000-000000000000}"/>
          </ac:spMkLst>
        </pc:spChg>
      </pc:sldChg>
      <pc:sldChg chg="replTag">
        <pc:chgData name="Roop Kumar" userId="ec229fc9-1ae5-4424-ad91-f4b472f033de" providerId="ADAL" clId="{0EFED8CD-D370-47D9-88FE-7732AC006DB5}" dt="2023-11-28T14:33:10.871" v="478"/>
        <pc:sldMkLst>
          <pc:docMk/>
          <pc:sldMk cId="0" sldId="414"/>
        </pc:sldMkLst>
      </pc:sldChg>
      <pc:sldChg chg="modSp mod replTag delTag">
        <pc:chgData name="Roop Kumar" userId="ec229fc9-1ae5-4424-ad91-f4b472f033de" providerId="ADAL" clId="{0EFED8CD-D370-47D9-88FE-7732AC006DB5}" dt="2023-11-28T14:40:12.262" v="763"/>
        <pc:sldMkLst>
          <pc:docMk/>
          <pc:sldMk cId="0" sldId="415"/>
        </pc:sldMkLst>
        <pc:spChg chg="mod">
          <ac:chgData name="Roop Kumar" userId="ec229fc9-1ae5-4424-ad91-f4b472f033de" providerId="ADAL" clId="{0EFED8CD-D370-47D9-88FE-7732AC006DB5}" dt="2023-11-28T14:33:35.381" v="509" actId="113"/>
          <ac:spMkLst>
            <pc:docMk/>
            <pc:sldMk cId="0" sldId="415"/>
            <ac:spMk id="2" creationId="{BF2B2EA4-71AC-135E-FF18-928DEC2BCFFA}"/>
          </ac:spMkLst>
        </pc:spChg>
        <pc:spChg chg="mod">
          <ac:chgData name="Roop Kumar" userId="ec229fc9-1ae5-4424-ad91-f4b472f033de" providerId="ADAL" clId="{0EFED8CD-D370-47D9-88FE-7732AC006DB5}" dt="2023-11-28T14:33:41.332" v="522" actId="1036"/>
          <ac:spMkLst>
            <pc:docMk/>
            <pc:sldMk cId="0" sldId="415"/>
            <ac:spMk id="2463" creationId="{00000000-0000-0000-0000-000000000000}"/>
          </ac:spMkLst>
        </pc:spChg>
      </pc:sldChg>
      <pc:sldChg chg="replTag delTag">
        <pc:chgData name="Roop Kumar" userId="ec229fc9-1ae5-4424-ad91-f4b472f033de" providerId="ADAL" clId="{0EFED8CD-D370-47D9-88FE-7732AC006DB5}" dt="2023-11-28T14:40:11.042" v="761"/>
        <pc:sldMkLst>
          <pc:docMk/>
          <pc:sldMk cId="0" sldId="416"/>
        </pc:sldMkLst>
      </pc:sldChg>
      <pc:sldChg chg="modSp mod replTag delTag">
        <pc:chgData name="Roop Kumar" userId="ec229fc9-1ae5-4424-ad91-f4b472f033de" providerId="ADAL" clId="{0EFED8CD-D370-47D9-88FE-7732AC006DB5}" dt="2023-11-28T14:41:10.827" v="828"/>
        <pc:sldMkLst>
          <pc:docMk/>
          <pc:sldMk cId="0" sldId="417"/>
        </pc:sldMkLst>
        <pc:spChg chg="mod">
          <ac:chgData name="Roop Kumar" userId="ec229fc9-1ae5-4424-ad91-f4b472f033de" providerId="ADAL" clId="{0EFED8CD-D370-47D9-88FE-7732AC006DB5}" dt="2023-11-28T14:33:25.510" v="499" actId="113"/>
          <ac:spMkLst>
            <pc:docMk/>
            <pc:sldMk cId="0" sldId="417"/>
            <ac:spMk id="4" creationId="{1804B57B-ACBE-4769-CDB7-E260C0EC7DB5}"/>
          </ac:spMkLst>
        </pc:spChg>
        <pc:spChg chg="mod">
          <ac:chgData name="Roop Kumar" userId="ec229fc9-1ae5-4424-ad91-f4b472f033de" providerId="ADAL" clId="{0EFED8CD-D370-47D9-88FE-7732AC006DB5}" dt="2023-11-28T14:33:18.751" v="497" actId="1036"/>
          <ac:spMkLst>
            <pc:docMk/>
            <pc:sldMk cId="0" sldId="417"/>
            <ac:spMk id="2463" creationId="{00000000-0000-0000-0000-000000000000}"/>
          </ac:spMkLst>
        </pc:spChg>
      </pc:sldChg>
      <pc:sldChg chg="replTag delTag">
        <pc:chgData name="Roop Kumar" userId="ec229fc9-1ae5-4424-ad91-f4b472f033de" providerId="ADAL" clId="{0EFED8CD-D370-47D9-88FE-7732AC006DB5}" dt="2023-11-28T14:41:09.190" v="826"/>
        <pc:sldMkLst>
          <pc:docMk/>
          <pc:sldMk cId="0" sldId="418"/>
        </pc:sldMkLst>
      </pc:sldChg>
      <pc:sldChg chg="modSp mod replTag delTag">
        <pc:chgData name="Roop Kumar" userId="ec229fc9-1ae5-4424-ad91-f4b472f033de" providerId="ADAL" clId="{0EFED8CD-D370-47D9-88FE-7732AC006DB5}" dt="2023-11-28T14:38:03.047" v="679"/>
        <pc:sldMkLst>
          <pc:docMk/>
          <pc:sldMk cId="0" sldId="419"/>
        </pc:sldMkLst>
        <pc:spChg chg="mod">
          <ac:chgData name="Roop Kumar" userId="ec229fc9-1ae5-4424-ad91-f4b472f033de" providerId="ADAL" clId="{0EFED8CD-D370-47D9-88FE-7732AC006DB5}" dt="2023-11-28T14:34:10.797" v="556" actId="20577"/>
          <ac:spMkLst>
            <pc:docMk/>
            <pc:sldMk cId="0" sldId="419"/>
            <ac:spMk id="2" creationId="{C7880EBC-C1C8-2D93-86B5-49A3EBCA7CD4}"/>
          </ac:spMkLst>
        </pc:spChg>
        <pc:spChg chg="mod">
          <ac:chgData name="Roop Kumar" userId="ec229fc9-1ae5-4424-ad91-f4b472f033de" providerId="ADAL" clId="{0EFED8CD-D370-47D9-88FE-7732AC006DB5}" dt="2023-11-28T14:33:59.040" v="552" actId="1036"/>
          <ac:spMkLst>
            <pc:docMk/>
            <pc:sldMk cId="0" sldId="419"/>
            <ac:spMk id="2463" creationId="{00000000-0000-0000-0000-000000000000}"/>
          </ac:spMkLst>
        </pc:spChg>
      </pc:sldChg>
      <pc:sldChg chg="replTag">
        <pc:chgData name="Roop Kumar" userId="ec229fc9-1ae5-4424-ad91-f4b472f033de" providerId="ADAL" clId="{0EFED8CD-D370-47D9-88FE-7732AC006DB5}" dt="2023-11-28T14:34:13.920" v="559"/>
        <pc:sldMkLst>
          <pc:docMk/>
          <pc:sldMk cId="0" sldId="420"/>
        </pc:sldMkLst>
      </pc:sldChg>
      <pc:sldChg chg="modSp mod replTag delTag">
        <pc:chgData name="Roop Kumar" userId="ec229fc9-1ae5-4424-ad91-f4b472f033de" providerId="ADAL" clId="{0EFED8CD-D370-47D9-88FE-7732AC006DB5}" dt="2023-11-28T14:34:24.841" v="577"/>
        <pc:sldMkLst>
          <pc:docMk/>
          <pc:sldMk cId="460715407" sldId="421"/>
        </pc:sldMkLst>
        <pc:spChg chg="mod">
          <ac:chgData name="Roop Kumar" userId="ec229fc9-1ae5-4424-ad91-f4b472f033de" providerId="ADAL" clId="{0EFED8CD-D370-47D9-88FE-7732AC006DB5}" dt="2023-11-28T14:34:23.790" v="575" actId="113"/>
          <ac:spMkLst>
            <pc:docMk/>
            <pc:sldMk cId="460715407" sldId="421"/>
            <ac:spMk id="2" creationId="{35FF61FE-A7ED-F204-3A12-A6303F9AA56C}"/>
          </ac:spMkLst>
        </pc:spChg>
        <pc:spChg chg="mod">
          <ac:chgData name="Roop Kumar" userId="ec229fc9-1ae5-4424-ad91-f4b472f033de" providerId="ADAL" clId="{0EFED8CD-D370-47D9-88FE-7732AC006DB5}" dt="2023-11-28T14:34:18.633" v="573" actId="1036"/>
          <ac:spMkLst>
            <pc:docMk/>
            <pc:sldMk cId="460715407" sldId="421"/>
            <ac:spMk id="2463" creationId="{00000000-0000-0000-0000-000000000000}"/>
          </ac:spMkLst>
        </pc:spChg>
      </pc:sldChg>
      <pc:sldChg chg="replTag delTag">
        <pc:chgData name="Roop Kumar" userId="ec229fc9-1ae5-4424-ad91-f4b472f033de" providerId="ADAL" clId="{0EFED8CD-D370-47D9-88FE-7732AC006DB5}" dt="2023-11-28T14:34:27.435" v="581"/>
        <pc:sldMkLst>
          <pc:docMk/>
          <pc:sldMk cId="4192807282" sldId="422"/>
        </pc:sldMkLst>
      </pc:sldChg>
      <pc:sldChg chg="replTag delTag">
        <pc:chgData name="Roop Kumar" userId="ec229fc9-1ae5-4424-ad91-f4b472f033de" providerId="ADAL" clId="{0EFED8CD-D370-47D9-88FE-7732AC006DB5}" dt="2023-11-28T14:44:38.452" v="876"/>
        <pc:sldMkLst>
          <pc:docMk/>
          <pc:sldMk cId="2887798800" sldId="423"/>
        </pc:sldMkLst>
      </pc:sldChg>
      <pc:sldChg chg="modSp mod replTag delTag">
        <pc:chgData name="Roop Kumar" userId="ec229fc9-1ae5-4424-ad91-f4b472f033de" providerId="ADAL" clId="{0EFED8CD-D370-47D9-88FE-7732AC006DB5}" dt="2023-11-28T14:29:31.232" v="161"/>
        <pc:sldMkLst>
          <pc:docMk/>
          <pc:sldMk cId="10107707" sldId="424"/>
        </pc:sldMkLst>
        <pc:spChg chg="mod">
          <ac:chgData name="Roop Kumar" userId="ec229fc9-1ae5-4424-ad91-f4b472f033de" providerId="ADAL" clId="{0EFED8CD-D370-47D9-88FE-7732AC006DB5}" dt="2023-11-28T14:16:57.352" v="109" actId="113"/>
          <ac:spMkLst>
            <pc:docMk/>
            <pc:sldMk cId="10107707" sldId="424"/>
            <ac:spMk id="4" creationId="{D7B79757-AC8A-7F65-0DAB-C017E8EE4C65}"/>
          </ac:spMkLst>
        </pc:spChg>
        <pc:spChg chg="mod">
          <ac:chgData name="Roop Kumar" userId="ec229fc9-1ae5-4424-ad91-f4b472f033de" providerId="ADAL" clId="{0EFED8CD-D370-47D9-88FE-7732AC006DB5}" dt="2023-11-28T14:27:04.575" v="135" actId="1035"/>
          <ac:spMkLst>
            <pc:docMk/>
            <pc:sldMk cId="10107707" sldId="424"/>
            <ac:spMk id="2463" creationId="{00000000-0000-0000-0000-000000000000}"/>
          </ac:spMkLst>
        </pc:spChg>
      </pc:sldChg>
      <pc:sldChg chg="replTag delTag">
        <pc:chgData name="Roop Kumar" userId="ec229fc9-1ae5-4424-ad91-f4b472f033de" providerId="ADAL" clId="{0EFED8CD-D370-47D9-88FE-7732AC006DB5}" dt="2023-11-28T14:29:14.630" v="139"/>
        <pc:sldMkLst>
          <pc:docMk/>
          <pc:sldMk cId="923058276" sldId="425"/>
        </pc:sldMkLst>
      </pc:sldChg>
      <pc:sldChg chg="replTag delTag">
        <pc:chgData name="Roop Kumar" userId="ec229fc9-1ae5-4424-ad91-f4b472f033de" providerId="ADAL" clId="{0EFED8CD-D370-47D9-88FE-7732AC006DB5}" dt="2023-11-28T14:49:47.689" v="991"/>
        <pc:sldMkLst>
          <pc:docMk/>
          <pc:sldMk cId="1312744481" sldId="426"/>
        </pc:sldMkLst>
      </pc:sldChg>
      <pc:sldChg chg="replTag">
        <pc:chgData name="Roop Kumar" userId="ec229fc9-1ae5-4424-ad91-f4b472f033de" providerId="ADAL" clId="{0EFED8CD-D370-47D9-88FE-7732AC006DB5}" dt="2023-11-28T14:30:49.658" v="265"/>
        <pc:sldMkLst>
          <pc:docMk/>
          <pc:sldMk cId="2498760968" sldId="427"/>
        </pc:sldMkLst>
      </pc:sldChg>
      <pc:sldChg chg="replTag delTag">
        <pc:chgData name="Roop Kumar" userId="ec229fc9-1ae5-4424-ad91-f4b472f033de" providerId="ADAL" clId="{0EFED8CD-D370-47D9-88FE-7732AC006DB5}" dt="2023-11-28T14:31:15.504" v="300"/>
        <pc:sldMkLst>
          <pc:docMk/>
          <pc:sldMk cId="4142716000" sldId="428"/>
        </pc:sldMkLst>
      </pc:sldChg>
      <pc:sldChg chg="replTag">
        <pc:chgData name="Roop Kumar" userId="ec229fc9-1ae5-4424-ad91-f4b472f033de" providerId="ADAL" clId="{0EFED8CD-D370-47D9-88FE-7732AC006DB5}" dt="2023-11-28T14:31:17.062" v="303"/>
        <pc:sldMkLst>
          <pc:docMk/>
          <pc:sldMk cId="1978278599" sldId="429"/>
        </pc:sldMkLst>
      </pc:sldChg>
      <pc:sldChg chg="replTag">
        <pc:chgData name="Roop Kumar" userId="ec229fc9-1ae5-4424-ad91-f4b472f033de" providerId="ADAL" clId="{0EFED8CD-D370-47D9-88FE-7732AC006DB5}" dt="2023-11-28T14:34:31.517" v="587"/>
        <pc:sldMkLst>
          <pc:docMk/>
          <pc:sldMk cId="1389151005" sldId="430"/>
        </pc:sldMkLst>
      </pc:sldChg>
      <pc:sldChg chg="replTag delTag">
        <pc:chgData name="Roop Kumar" userId="ec229fc9-1ae5-4424-ad91-f4b472f033de" providerId="ADAL" clId="{0EFED8CD-D370-47D9-88FE-7732AC006DB5}" dt="2023-11-28T14:36:41.092" v="665"/>
        <pc:sldMkLst>
          <pc:docMk/>
          <pc:sldMk cId="2623015872" sldId="431"/>
        </pc:sldMkLst>
      </pc:sldChg>
      <pc:sldChg chg="modSp mod replTag delTag">
        <pc:chgData name="Roop Kumar" userId="ec229fc9-1ae5-4424-ad91-f4b472f033de" providerId="ADAL" clId="{0EFED8CD-D370-47D9-88FE-7732AC006DB5}" dt="2023-11-28T14:36:37.718" v="658"/>
        <pc:sldMkLst>
          <pc:docMk/>
          <pc:sldMk cId="1843017304" sldId="432"/>
        </pc:sldMkLst>
        <pc:spChg chg="mod">
          <ac:chgData name="Roop Kumar" userId="ec229fc9-1ae5-4424-ad91-f4b472f033de" providerId="ADAL" clId="{0EFED8CD-D370-47D9-88FE-7732AC006DB5}" dt="2023-11-28T14:35:42.390" v="648" actId="11"/>
          <ac:spMkLst>
            <pc:docMk/>
            <pc:sldMk cId="1843017304" sldId="432"/>
            <ac:spMk id="11" creationId="{D45424E0-C29F-45BA-78AE-B8DBF134D97F}"/>
          </ac:spMkLst>
        </pc:spChg>
      </pc:sldChg>
      <pc:sldChg chg="replTag delTag">
        <pc:chgData name="Roop Kumar" userId="ec229fc9-1ae5-4424-ad91-f4b472f033de" providerId="ADAL" clId="{0EFED8CD-D370-47D9-88FE-7732AC006DB5}" dt="2023-11-28T14:34:28.530" v="583"/>
        <pc:sldMkLst>
          <pc:docMk/>
          <pc:sldMk cId="1240751194" sldId="433"/>
        </pc:sldMkLst>
      </pc:sldChg>
      <pc:sldChg chg="replTag">
        <pc:chgData name="Roop Kumar" userId="ec229fc9-1ae5-4424-ad91-f4b472f033de" providerId="ADAL" clId="{0EFED8CD-D370-47D9-88FE-7732AC006DB5}" dt="2023-11-28T14:33:11.658" v="479"/>
        <pc:sldMkLst>
          <pc:docMk/>
          <pc:sldMk cId="1878483589" sldId="434"/>
        </pc:sldMkLst>
      </pc:sldChg>
      <pc:sldChg chg="replTag delTag">
        <pc:chgData name="Roop Kumar" userId="ec229fc9-1ae5-4424-ad91-f4b472f033de" providerId="ADAL" clId="{0EFED8CD-D370-47D9-88FE-7732AC006DB5}" dt="2023-11-28T14:49:52.042" v="1005"/>
        <pc:sldMkLst>
          <pc:docMk/>
          <pc:sldMk cId="824329849" sldId="435"/>
        </pc:sldMkLst>
      </pc:sldChg>
      <pc:sldChg chg="modSp mod replTag delTag">
        <pc:chgData name="Roop Kumar" userId="ec229fc9-1ae5-4424-ad91-f4b472f033de" providerId="ADAL" clId="{0EFED8CD-D370-47D9-88FE-7732AC006DB5}" dt="2023-11-28T14:30:26.067" v="232"/>
        <pc:sldMkLst>
          <pc:docMk/>
          <pc:sldMk cId="315509574" sldId="436"/>
        </pc:sldMkLst>
        <pc:spChg chg="mod">
          <ac:chgData name="Roop Kumar" userId="ec229fc9-1ae5-4424-ad91-f4b472f033de" providerId="ADAL" clId="{0EFED8CD-D370-47D9-88FE-7732AC006DB5}" dt="2023-11-28T14:30:19.814" v="213" actId="113"/>
          <ac:spMkLst>
            <pc:docMk/>
            <pc:sldMk cId="315509574" sldId="436"/>
            <ac:spMk id="4" creationId="{2779D8A0-6F80-C24B-893F-53BBB9BD6B8D}"/>
          </ac:spMkLst>
        </pc:spChg>
        <pc:spChg chg="mod">
          <ac:chgData name="Roop Kumar" userId="ec229fc9-1ae5-4424-ad91-f4b472f033de" providerId="ADAL" clId="{0EFED8CD-D370-47D9-88FE-7732AC006DB5}" dt="2023-11-28T14:30:24.247" v="230" actId="1036"/>
          <ac:spMkLst>
            <pc:docMk/>
            <pc:sldMk cId="315509574" sldId="436"/>
            <ac:spMk id="2463" creationId="{00000000-0000-0000-0000-000000000000}"/>
          </ac:spMkLst>
        </pc:spChg>
      </pc:sldChg>
      <pc:sldChg chg="replTag">
        <pc:chgData name="Roop Kumar" userId="ec229fc9-1ae5-4424-ad91-f4b472f033de" providerId="ADAL" clId="{0EFED8CD-D370-47D9-88FE-7732AC006DB5}" dt="2023-11-28T14:30:26.437" v="233"/>
        <pc:sldMkLst>
          <pc:docMk/>
          <pc:sldMk cId="4267968330" sldId="437"/>
        </pc:sldMkLst>
      </pc:sldChg>
      <pc:sldChg chg="replTag delTag">
        <pc:chgData name="Roop Kumar" userId="ec229fc9-1ae5-4424-ad91-f4b472f033de" providerId="ADAL" clId="{0EFED8CD-D370-47D9-88FE-7732AC006DB5}" dt="2023-11-28T14:47:48.220" v="943"/>
        <pc:sldMkLst>
          <pc:docMk/>
          <pc:sldMk cId="0" sldId="438"/>
        </pc:sldMkLst>
      </pc:sldChg>
      <pc:sldChg chg="modSp mod replTag delTag">
        <pc:chgData name="Roop Kumar" userId="ec229fc9-1ae5-4424-ad91-f4b472f033de" providerId="ADAL" clId="{0EFED8CD-D370-47D9-88FE-7732AC006DB5}" dt="2023-11-28T14:47:43.790" v="941"/>
        <pc:sldMkLst>
          <pc:docMk/>
          <pc:sldMk cId="710815079" sldId="2135"/>
        </pc:sldMkLst>
        <pc:picChg chg="mod">
          <ac:chgData name="Roop Kumar" userId="ec229fc9-1ae5-4424-ad91-f4b472f033de" providerId="ADAL" clId="{0EFED8CD-D370-47D9-88FE-7732AC006DB5}" dt="2023-11-28T14:46:11.338" v="931" actId="1036"/>
          <ac:picMkLst>
            <pc:docMk/>
            <pc:sldMk cId="710815079" sldId="2135"/>
            <ac:picMk id="6" creationId="{7D0CA6DF-1720-9B5D-42E6-E24794C523A8}"/>
          </ac:picMkLst>
        </pc:picChg>
      </pc:sldChg>
      <pc:sldChg chg="replTag delTag">
        <pc:chgData name="Roop Kumar" userId="ec229fc9-1ae5-4424-ad91-f4b472f033de" providerId="ADAL" clId="{0EFED8CD-D370-47D9-88FE-7732AC006DB5}" dt="2023-11-28T14:47:40.156" v="939"/>
        <pc:sldMkLst>
          <pc:docMk/>
          <pc:sldMk cId="3861709907" sldId="2136"/>
        </pc:sldMkLst>
      </pc:sldChg>
      <pc:sldChg chg="replTag">
        <pc:chgData name="Roop Kumar" userId="ec229fc9-1ae5-4424-ad91-f4b472f033de" providerId="ADAL" clId="{0EFED8CD-D370-47D9-88FE-7732AC006DB5}" dt="2023-11-28T14:34:57.614" v="622"/>
        <pc:sldMkLst>
          <pc:docMk/>
          <pc:sldMk cId="0" sldId="2137"/>
        </pc:sldMkLst>
      </pc:sldChg>
      <pc:sldChg chg="replTag">
        <pc:chgData name="Roop Kumar" userId="ec229fc9-1ae5-4424-ad91-f4b472f033de" providerId="ADAL" clId="{0EFED8CD-D370-47D9-88FE-7732AC006DB5}" dt="2023-11-28T14:34:58.216" v="623"/>
        <pc:sldMkLst>
          <pc:docMk/>
          <pc:sldMk cId="0" sldId="2138"/>
        </pc:sldMkLst>
      </pc:sldChg>
      <pc:sldChg chg="replTag">
        <pc:chgData name="Roop Kumar" userId="ec229fc9-1ae5-4424-ad91-f4b472f033de" providerId="ADAL" clId="{0EFED8CD-D370-47D9-88FE-7732AC006DB5}" dt="2023-11-28T14:34:58.972" v="624"/>
        <pc:sldMkLst>
          <pc:docMk/>
          <pc:sldMk cId="2504293536" sldId="2139"/>
        </pc:sldMkLst>
      </pc:sldChg>
      <pc:sldChg chg="replTag">
        <pc:chgData name="Roop Kumar" userId="ec229fc9-1ae5-4424-ad91-f4b472f033de" providerId="ADAL" clId="{0EFED8CD-D370-47D9-88FE-7732AC006DB5}" dt="2023-11-28T14:34:59.504" v="625"/>
        <pc:sldMkLst>
          <pc:docMk/>
          <pc:sldMk cId="1215572938" sldId="2140"/>
        </pc:sldMkLst>
      </pc:sldChg>
      <pc:sldChg chg="replTag">
        <pc:chgData name="Roop Kumar" userId="ec229fc9-1ae5-4424-ad91-f4b472f033de" providerId="ADAL" clId="{0EFED8CD-D370-47D9-88FE-7732AC006DB5}" dt="2023-11-28T14:35:00.037" v="626"/>
        <pc:sldMkLst>
          <pc:docMk/>
          <pc:sldMk cId="3381603799" sldId="2141"/>
        </pc:sldMkLst>
      </pc:sldChg>
      <pc:sldChg chg="replTag">
        <pc:chgData name="Roop Kumar" userId="ec229fc9-1ae5-4424-ad91-f4b472f033de" providerId="ADAL" clId="{0EFED8CD-D370-47D9-88FE-7732AC006DB5}" dt="2023-11-28T14:35:00.523" v="627"/>
        <pc:sldMkLst>
          <pc:docMk/>
          <pc:sldMk cId="3324315749" sldId="2142"/>
        </pc:sldMkLst>
      </pc:sldChg>
      <pc:sldChg chg="replTag">
        <pc:chgData name="Roop Kumar" userId="ec229fc9-1ae5-4424-ad91-f4b472f033de" providerId="ADAL" clId="{0EFED8CD-D370-47D9-88FE-7732AC006DB5}" dt="2023-11-28T14:35:00.978" v="628"/>
        <pc:sldMkLst>
          <pc:docMk/>
          <pc:sldMk cId="3842863891" sldId="2143"/>
        </pc:sldMkLst>
      </pc:sldChg>
      <pc:sldChg chg="replTag">
        <pc:chgData name="Roop Kumar" userId="ec229fc9-1ae5-4424-ad91-f4b472f033de" providerId="ADAL" clId="{0EFED8CD-D370-47D9-88FE-7732AC006DB5}" dt="2023-11-28T14:35:01.519" v="629"/>
        <pc:sldMkLst>
          <pc:docMk/>
          <pc:sldMk cId="3551001280" sldId="2144"/>
        </pc:sldMkLst>
      </pc:sldChg>
      <pc:sldChg chg="replTag">
        <pc:chgData name="Roop Kumar" userId="ec229fc9-1ae5-4424-ad91-f4b472f033de" providerId="ADAL" clId="{0EFED8CD-D370-47D9-88FE-7732AC006DB5}" dt="2023-11-28T14:35:02.049" v="630"/>
        <pc:sldMkLst>
          <pc:docMk/>
          <pc:sldMk cId="253635144" sldId="2145"/>
        </pc:sldMkLst>
      </pc:sldChg>
      <pc:sldChg chg="replTag">
        <pc:chgData name="Roop Kumar" userId="ec229fc9-1ae5-4424-ad91-f4b472f033de" providerId="ADAL" clId="{0EFED8CD-D370-47D9-88FE-7732AC006DB5}" dt="2023-11-28T14:35:02.528" v="631"/>
        <pc:sldMkLst>
          <pc:docMk/>
          <pc:sldMk cId="1185962038" sldId="2146"/>
        </pc:sldMkLst>
      </pc:sldChg>
      <pc:sldChg chg="replTag delTag">
        <pc:chgData name="Roop Kumar" userId="ec229fc9-1ae5-4424-ad91-f4b472f033de" providerId="ADAL" clId="{0EFED8CD-D370-47D9-88FE-7732AC006DB5}" dt="2023-11-28T14:45:59.887" v="922"/>
        <pc:sldMkLst>
          <pc:docMk/>
          <pc:sldMk cId="4233323682" sldId="2147"/>
        </pc:sldMkLst>
      </pc:sldChg>
      <pc:sldChg chg="new del replTag">
        <pc:chgData name="Roop Kumar" userId="ec229fc9-1ae5-4424-ad91-f4b472f033de" providerId="ADAL" clId="{0EFED8CD-D370-47D9-88FE-7732AC006DB5}" dt="2023-11-28T14:36:41.092" v="663" actId="47"/>
        <pc:sldMkLst>
          <pc:docMk/>
          <pc:sldMk cId="1224839099" sldId="2148"/>
        </pc:sldMkLst>
      </pc:sldChg>
      <pc:sldChg chg="addSp delSp modSp new del mod replTag delTag">
        <pc:chgData name="Roop Kumar" userId="ec229fc9-1ae5-4424-ad91-f4b472f033de" providerId="ADAL" clId="{0EFED8CD-D370-47D9-88FE-7732AC006DB5}" dt="2023-11-28T14:04:29.429" v="57" actId="47"/>
        <pc:sldMkLst>
          <pc:docMk/>
          <pc:sldMk cId="3273666812" sldId="2148"/>
        </pc:sldMkLst>
        <pc:spChg chg="mod">
          <ac:chgData name="Roop Kumar" userId="ec229fc9-1ae5-4424-ad91-f4b472f033de" providerId="ADAL" clId="{0EFED8CD-D370-47D9-88FE-7732AC006DB5}" dt="2023-11-28T14:04:21.342" v="26" actId="20577"/>
          <ac:spMkLst>
            <pc:docMk/>
            <pc:sldMk cId="3273666812" sldId="2148"/>
            <ac:spMk id="4" creationId="{B9D17974-D9FB-833A-2400-5D67C149B9FF}"/>
          </ac:spMkLst>
        </pc:spChg>
        <pc:spChg chg="add mod">
          <ac:chgData name="Roop Kumar" userId="ec229fc9-1ae5-4424-ad91-f4b472f033de" providerId="ADAL" clId="{0EFED8CD-D370-47D9-88FE-7732AC006DB5}" dt="2023-11-28T14:04:26.803" v="52"/>
          <ac:spMkLst>
            <pc:docMk/>
            <pc:sldMk cId="3273666812" sldId="2148"/>
            <ac:spMk id="6" creationId="{9090AC15-1871-32BF-497E-02E2274E9783}"/>
          </ac:spMkLst>
        </pc:spChg>
        <pc:cxnChg chg="add del mod replST">
          <ac:chgData name="Roop Kumar" userId="ec229fc9-1ae5-4424-ad91-f4b472f033de" providerId="ADAL" clId="{0EFED8CD-D370-47D9-88FE-7732AC006DB5}" dt="2023-11-28T14:04:26.804" v="54"/>
          <ac:cxnSpMkLst>
            <pc:docMk/>
            <pc:sldMk cId="3273666812" sldId="2148"/>
            <ac:cxnSpMk id="5" creationId="{DAD1DD04-6762-7AF4-CFC0-615D0BC7FF4E}"/>
          </ac:cxnSpMkLst>
        </pc:cxnChg>
      </pc:sldChg>
    </pc:docChg>
  </pc:docChgLst>
</pc:chgInfo>
</file>

<file path=ppt/comments/modernComment_10D_0.xml><?xml version="1.0" encoding="utf-8"?>
<p188:cmLst xmlns:a="http://schemas.openxmlformats.org/drawingml/2006/main" xmlns:r="http://schemas.openxmlformats.org/officeDocument/2006/relationships" xmlns:p188="http://schemas.microsoft.com/office/powerpoint/2018/8/main">
  <p188:cm id="{31AD8D28-BB83-4748-AE4F-483286E79796}" authorId="{2217B4E1-9409-F7F9-DCDF-A0141344703A}" created="2023-11-28T14:49:44.474" startDate="2023-11-28T14:49:44.474" dueDate="2023-11-28T14:49:44.474" assignedTo="{BED67D09-C267-8D0C-EE43-4AE16E092C29}" title="@Syed Sharoz Example text missing">
    <ac:deMkLst xmlns:ac="http://schemas.microsoft.com/office/drawing/2013/main/command">
      <pc:docMk xmlns:pc="http://schemas.microsoft.com/office/powerpoint/2013/main/command"/>
      <pc:sldMk xmlns:pc="http://schemas.microsoft.com/office/powerpoint/2013/main/command" cId="0" sldId="269"/>
      <ac:spMk id="495" creationId="{00000000-0000-0000-0000-000000000000}"/>
    </ac:deMkLst>
    <p188:txBody>
      <a:bodyPr/>
      <a:lstStyle/>
      <a:p>
        <a:r>
          <a:rPr lang="en-US"/>
          <a:t>[@Syed Sharoz]  Example text missing</a:t>
        </a:r>
      </a:p>
    </p188:txBody>
    <p188:extLst>
      <p:ext xmlns:p="http://schemas.openxmlformats.org/presentationml/2006/main" uri="{5BB2D875-25FF-4072-B9AC-8F64D62656EB}">
        <p228:taskDetails xmlns:p228="http://schemas.microsoft.com/office/powerpoint/2022/08/main">
          <p228:history>
            <p228:event time="2023-11-28T14:49:44.474" id="{BE784E8F-E543-40F6-B802-52CC68DEDB35}">
              <p228:atrbtn authorId="{2217B4E1-9409-F7F9-DCDF-A0141344703A}"/>
              <p228:anchr>
                <p228:comment id="{31AD8D28-BB83-4748-AE4F-483286E79796}"/>
              </p228:anchr>
              <p228:add/>
            </p228:event>
            <p228:event time="2023-11-28T14:49:44.474" id="{65C650C9-4155-48BA-BF99-CC53A7074FF8}">
              <p228:atrbtn authorId="{2217B4E1-9409-F7F9-DCDF-A0141344703A}"/>
              <p228:anchr>
                <p228:comment id="{31AD8D28-BB83-4748-AE4F-483286E79796}"/>
              </p228:anchr>
              <p228:asgn authorId="{BED67D09-C267-8D0C-EE43-4AE16E092C29}"/>
            </p228:event>
            <p228:event time="2023-11-28T14:49:44.474" id="{E7A99016-6E16-4B5B-B8D2-864997FF484A}">
              <p228:atrbtn authorId="{2217B4E1-9409-F7F9-DCDF-A0141344703A}"/>
              <p228:anchr>
                <p228:comment id="{31AD8D28-BB83-4748-AE4F-483286E79796}"/>
              </p228:anchr>
              <p228:title val="@Syed Sharoz Example text missing"/>
            </p228:event>
            <p228:event time="2023-11-28T14:49:44.474" id="{0EFEA9DE-14AE-4A9A-9558-D55C3DD6AB6E}">
              <p228:atrbtn authorId="{2217B4E1-9409-F7F9-DCDF-A0141344703A}"/>
              <p228:anchr>
                <p228:comment id="{31AD8D28-BB83-4748-AE4F-483286E79796}"/>
              </p228:anchr>
              <p228:date stDt="2023-11-28T14:49:44.474" endDt="2023-11-28T14:49:44.474"/>
            </p228:event>
          </p228:history>
        </p228:taskDetails>
      </p:ext>
    </p188:extLst>
  </p188:cm>
</p188:cmLst>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C2FB94-3479-4418-85A5-A23A3C1C3C78}" type="doc">
      <dgm:prSet loTypeId="urn:microsoft.com/office/officeart/2005/8/layout/hProcess9" loCatId="process" qsTypeId="urn:microsoft.com/office/officeart/2005/8/quickstyle/simple3" qsCatId="simple" csTypeId="urn:microsoft.com/office/officeart/2005/8/colors/colorful5" csCatId="colorful" phldr="1"/>
      <dgm:spPr/>
    </dgm:pt>
    <dgm:pt modelId="{6F4CFF20-D315-4354-9420-29E068447750}">
      <dgm:prSet phldrT="[Text]" custT="1"/>
      <dgm:spPr>
        <a:solidFill>
          <a:schemeClr val="accent1"/>
        </a:solidFill>
      </dgm:spPr>
      <dgm:t>
        <a:bodyPr/>
        <a:lstStyle/>
        <a:p>
          <a:r>
            <a:rPr lang="en-IN" sz="2200" dirty="0">
              <a:solidFill>
                <a:schemeClr val="bg1"/>
              </a:solidFill>
              <a:latin typeface="Open Sans" panose="020B0606030504020204" pitchFamily="34" charset="0"/>
              <a:ea typeface="Open Sans" panose="020B0606030504020204" pitchFamily="34" charset="0"/>
              <a:cs typeface="Open Sans" panose="020B0606030504020204" pitchFamily="34" charset="0"/>
            </a:rPr>
            <a:t>Selector</a:t>
          </a:r>
        </a:p>
      </dgm:t>
    </dgm:pt>
    <dgm:pt modelId="{090B42E4-F1B1-41C1-8F74-1413C175E6F8}" type="parTrans" cxnId="{C0124FEB-E07E-4EB3-89DE-5E7591FA758A}">
      <dgm:prSet/>
      <dgm:spPr/>
      <dgm:t>
        <a:bodyPr/>
        <a:lstStyle/>
        <a:p>
          <a:endParaRPr lang="en-IN" sz="2200">
            <a:latin typeface="Open Sans" panose="020B0606030504020204" pitchFamily="34" charset="0"/>
            <a:ea typeface="Open Sans" panose="020B0606030504020204" pitchFamily="34" charset="0"/>
            <a:cs typeface="Open Sans" panose="020B0606030504020204" pitchFamily="34" charset="0"/>
          </a:endParaRPr>
        </a:p>
      </dgm:t>
    </dgm:pt>
    <dgm:pt modelId="{6D747338-E538-40F1-B818-EB57A6DC53CB}" type="sibTrans" cxnId="{C0124FEB-E07E-4EB3-89DE-5E7591FA758A}">
      <dgm:prSet/>
      <dgm:spPr/>
      <dgm:t>
        <a:bodyPr/>
        <a:lstStyle/>
        <a:p>
          <a:endParaRPr lang="en-IN" sz="2200">
            <a:latin typeface="Open Sans" panose="020B0606030504020204" pitchFamily="34" charset="0"/>
            <a:ea typeface="Open Sans" panose="020B0606030504020204" pitchFamily="34" charset="0"/>
            <a:cs typeface="Open Sans" panose="020B0606030504020204" pitchFamily="34" charset="0"/>
          </a:endParaRPr>
        </a:p>
      </dgm:t>
    </dgm:pt>
    <dgm:pt modelId="{E86FC4EE-A8A3-43BD-8D5C-9ED5494C7CCB}">
      <dgm:prSet phldrT="[Text]" custT="1"/>
      <dgm:spPr>
        <a:solidFill>
          <a:schemeClr val="accent1"/>
        </a:solidFill>
      </dgm:spPr>
      <dgm:t>
        <a:bodyPr/>
        <a:lstStyle/>
        <a:p>
          <a:r>
            <a:rPr lang="en-IN" sz="2200" dirty="0">
              <a:solidFill>
                <a:schemeClr val="bg1"/>
              </a:solidFill>
              <a:latin typeface="Open Sans" panose="020B0606030504020204" pitchFamily="34" charset="0"/>
              <a:ea typeface="Open Sans" panose="020B0606030504020204" pitchFamily="34" charset="0"/>
              <a:cs typeface="Open Sans" panose="020B0606030504020204" pitchFamily="34" charset="0"/>
            </a:rPr>
            <a:t>Property</a:t>
          </a:r>
        </a:p>
      </dgm:t>
    </dgm:pt>
    <dgm:pt modelId="{B5DBCE80-BC9C-4251-AF4A-495EF229C16B}" type="parTrans" cxnId="{C21C6CBF-1AEB-42D5-A4EF-DDEBA6C2B16F}">
      <dgm:prSet/>
      <dgm:spPr/>
      <dgm:t>
        <a:bodyPr/>
        <a:lstStyle/>
        <a:p>
          <a:endParaRPr lang="en-IN" sz="2200">
            <a:latin typeface="Open Sans" panose="020B0606030504020204" pitchFamily="34" charset="0"/>
            <a:ea typeface="Open Sans" panose="020B0606030504020204" pitchFamily="34" charset="0"/>
            <a:cs typeface="Open Sans" panose="020B0606030504020204" pitchFamily="34" charset="0"/>
          </a:endParaRPr>
        </a:p>
      </dgm:t>
    </dgm:pt>
    <dgm:pt modelId="{95EE8D21-2CDC-42A9-8093-AE3278C00C97}" type="sibTrans" cxnId="{C21C6CBF-1AEB-42D5-A4EF-DDEBA6C2B16F}">
      <dgm:prSet/>
      <dgm:spPr/>
      <dgm:t>
        <a:bodyPr/>
        <a:lstStyle/>
        <a:p>
          <a:endParaRPr lang="en-IN" sz="2200">
            <a:latin typeface="Open Sans" panose="020B0606030504020204" pitchFamily="34" charset="0"/>
            <a:ea typeface="Open Sans" panose="020B0606030504020204" pitchFamily="34" charset="0"/>
            <a:cs typeface="Open Sans" panose="020B0606030504020204" pitchFamily="34" charset="0"/>
          </a:endParaRPr>
        </a:p>
      </dgm:t>
    </dgm:pt>
    <dgm:pt modelId="{2517FE86-A841-4DA4-9F55-1ECB1189A296}">
      <dgm:prSet phldrT="[Text]" custT="1"/>
      <dgm:spPr>
        <a:solidFill>
          <a:schemeClr val="accent1"/>
        </a:solidFill>
      </dgm:spPr>
      <dgm:t>
        <a:bodyPr/>
        <a:lstStyle/>
        <a:p>
          <a:r>
            <a:rPr lang="en-IN" sz="2200" dirty="0">
              <a:solidFill>
                <a:schemeClr val="bg1"/>
              </a:solidFill>
              <a:latin typeface="Open Sans" panose="020B0606030504020204" pitchFamily="34" charset="0"/>
              <a:ea typeface="Open Sans" panose="020B0606030504020204" pitchFamily="34" charset="0"/>
              <a:cs typeface="Open Sans" panose="020B0606030504020204" pitchFamily="34" charset="0"/>
            </a:rPr>
            <a:t>Value</a:t>
          </a:r>
        </a:p>
      </dgm:t>
    </dgm:pt>
    <dgm:pt modelId="{72DE3850-2910-4CB8-A42E-1414EDA42FF3}" type="parTrans" cxnId="{68D824BB-0D87-441F-A251-29FF9A064027}">
      <dgm:prSet/>
      <dgm:spPr/>
      <dgm:t>
        <a:bodyPr/>
        <a:lstStyle/>
        <a:p>
          <a:endParaRPr lang="en-IN" sz="2200">
            <a:latin typeface="Open Sans" panose="020B0606030504020204" pitchFamily="34" charset="0"/>
            <a:ea typeface="Open Sans" panose="020B0606030504020204" pitchFamily="34" charset="0"/>
            <a:cs typeface="Open Sans" panose="020B0606030504020204" pitchFamily="34" charset="0"/>
          </a:endParaRPr>
        </a:p>
      </dgm:t>
    </dgm:pt>
    <dgm:pt modelId="{207C875A-E4C3-4F28-B6BF-FCEFF306F4BA}" type="sibTrans" cxnId="{68D824BB-0D87-441F-A251-29FF9A064027}">
      <dgm:prSet/>
      <dgm:spPr/>
      <dgm:t>
        <a:bodyPr/>
        <a:lstStyle/>
        <a:p>
          <a:endParaRPr lang="en-IN" sz="2200">
            <a:latin typeface="Open Sans" panose="020B0606030504020204" pitchFamily="34" charset="0"/>
            <a:ea typeface="Open Sans" panose="020B0606030504020204" pitchFamily="34" charset="0"/>
            <a:cs typeface="Open Sans" panose="020B0606030504020204" pitchFamily="34" charset="0"/>
          </a:endParaRPr>
        </a:p>
      </dgm:t>
    </dgm:pt>
    <dgm:pt modelId="{6DF9CE74-12C8-473D-A576-B77B4805F664}" type="pres">
      <dgm:prSet presAssocID="{21C2FB94-3479-4418-85A5-A23A3C1C3C78}" presName="CompostProcess" presStyleCnt="0">
        <dgm:presLayoutVars>
          <dgm:dir/>
          <dgm:resizeHandles val="exact"/>
        </dgm:presLayoutVars>
      </dgm:prSet>
      <dgm:spPr/>
    </dgm:pt>
    <dgm:pt modelId="{5329ADEB-D289-43BB-BF5A-2F120A258408}" type="pres">
      <dgm:prSet presAssocID="{21C2FB94-3479-4418-85A5-A23A3C1C3C78}" presName="arrow" presStyleLbl="bgShp" presStyleIdx="0" presStyleCnt="1"/>
      <dgm:spPr/>
    </dgm:pt>
    <dgm:pt modelId="{2A6E5A7D-DBBB-4676-9166-22248651A65C}" type="pres">
      <dgm:prSet presAssocID="{21C2FB94-3479-4418-85A5-A23A3C1C3C78}" presName="linearProcess" presStyleCnt="0"/>
      <dgm:spPr/>
    </dgm:pt>
    <dgm:pt modelId="{E81318CB-A397-4308-947B-AB1542D83770}" type="pres">
      <dgm:prSet presAssocID="{6F4CFF20-D315-4354-9420-29E068447750}" presName="textNode" presStyleLbl="node1" presStyleIdx="0" presStyleCnt="3">
        <dgm:presLayoutVars>
          <dgm:bulletEnabled val="1"/>
        </dgm:presLayoutVars>
      </dgm:prSet>
      <dgm:spPr/>
    </dgm:pt>
    <dgm:pt modelId="{45127804-2A35-4992-9D77-FA4DD8C6DDBE}" type="pres">
      <dgm:prSet presAssocID="{6D747338-E538-40F1-B818-EB57A6DC53CB}" presName="sibTrans" presStyleCnt="0"/>
      <dgm:spPr/>
    </dgm:pt>
    <dgm:pt modelId="{80C25093-DC13-405A-8D2C-BFB74A7CBEE8}" type="pres">
      <dgm:prSet presAssocID="{E86FC4EE-A8A3-43BD-8D5C-9ED5494C7CCB}" presName="textNode" presStyleLbl="node1" presStyleIdx="1" presStyleCnt="3" custLinFactNeighborX="0" custLinFactNeighborY="-1975">
        <dgm:presLayoutVars>
          <dgm:bulletEnabled val="1"/>
        </dgm:presLayoutVars>
      </dgm:prSet>
      <dgm:spPr/>
    </dgm:pt>
    <dgm:pt modelId="{73739C3E-49CC-4A9C-8F58-5CAD37596C84}" type="pres">
      <dgm:prSet presAssocID="{95EE8D21-2CDC-42A9-8093-AE3278C00C97}" presName="sibTrans" presStyleCnt="0"/>
      <dgm:spPr/>
    </dgm:pt>
    <dgm:pt modelId="{E5049F57-8EB7-4891-A689-C3507BBAF27C}" type="pres">
      <dgm:prSet presAssocID="{2517FE86-A841-4DA4-9F55-1ECB1189A296}" presName="textNode" presStyleLbl="node1" presStyleIdx="2" presStyleCnt="3">
        <dgm:presLayoutVars>
          <dgm:bulletEnabled val="1"/>
        </dgm:presLayoutVars>
      </dgm:prSet>
      <dgm:spPr/>
    </dgm:pt>
  </dgm:ptLst>
  <dgm:cxnLst>
    <dgm:cxn modelId="{2B81D111-8698-41F9-81A7-766ED3E8BF8D}" type="presOf" srcId="{21C2FB94-3479-4418-85A5-A23A3C1C3C78}" destId="{6DF9CE74-12C8-473D-A576-B77B4805F664}" srcOrd="0" destOrd="0" presId="urn:microsoft.com/office/officeart/2005/8/layout/hProcess9"/>
    <dgm:cxn modelId="{9F93931B-72B4-413A-8EB1-22119469C9DD}" type="presOf" srcId="{2517FE86-A841-4DA4-9F55-1ECB1189A296}" destId="{E5049F57-8EB7-4891-A689-C3507BBAF27C}" srcOrd="0" destOrd="0" presId="urn:microsoft.com/office/officeart/2005/8/layout/hProcess9"/>
    <dgm:cxn modelId="{D9750933-ED12-4AE1-AA50-918950B2D57B}" type="presOf" srcId="{E86FC4EE-A8A3-43BD-8D5C-9ED5494C7CCB}" destId="{80C25093-DC13-405A-8D2C-BFB74A7CBEE8}" srcOrd="0" destOrd="0" presId="urn:microsoft.com/office/officeart/2005/8/layout/hProcess9"/>
    <dgm:cxn modelId="{68D824BB-0D87-441F-A251-29FF9A064027}" srcId="{21C2FB94-3479-4418-85A5-A23A3C1C3C78}" destId="{2517FE86-A841-4DA4-9F55-1ECB1189A296}" srcOrd="2" destOrd="0" parTransId="{72DE3850-2910-4CB8-A42E-1414EDA42FF3}" sibTransId="{207C875A-E4C3-4F28-B6BF-FCEFF306F4BA}"/>
    <dgm:cxn modelId="{C21C6CBF-1AEB-42D5-A4EF-DDEBA6C2B16F}" srcId="{21C2FB94-3479-4418-85A5-A23A3C1C3C78}" destId="{E86FC4EE-A8A3-43BD-8D5C-9ED5494C7CCB}" srcOrd="1" destOrd="0" parTransId="{B5DBCE80-BC9C-4251-AF4A-495EF229C16B}" sibTransId="{95EE8D21-2CDC-42A9-8093-AE3278C00C97}"/>
    <dgm:cxn modelId="{1FE117D2-54E0-4475-BCA1-2317AA11147B}" type="presOf" srcId="{6F4CFF20-D315-4354-9420-29E068447750}" destId="{E81318CB-A397-4308-947B-AB1542D83770}" srcOrd="0" destOrd="0" presId="urn:microsoft.com/office/officeart/2005/8/layout/hProcess9"/>
    <dgm:cxn modelId="{C0124FEB-E07E-4EB3-89DE-5E7591FA758A}" srcId="{21C2FB94-3479-4418-85A5-A23A3C1C3C78}" destId="{6F4CFF20-D315-4354-9420-29E068447750}" srcOrd="0" destOrd="0" parTransId="{090B42E4-F1B1-41C1-8F74-1413C175E6F8}" sibTransId="{6D747338-E538-40F1-B818-EB57A6DC53CB}"/>
    <dgm:cxn modelId="{0F5926A3-29E1-4F5D-866A-C26F9F81ACE1}" type="presParOf" srcId="{6DF9CE74-12C8-473D-A576-B77B4805F664}" destId="{5329ADEB-D289-43BB-BF5A-2F120A258408}" srcOrd="0" destOrd="0" presId="urn:microsoft.com/office/officeart/2005/8/layout/hProcess9"/>
    <dgm:cxn modelId="{B11C54C2-D9E5-458F-9016-D988045260E4}" type="presParOf" srcId="{6DF9CE74-12C8-473D-A576-B77B4805F664}" destId="{2A6E5A7D-DBBB-4676-9166-22248651A65C}" srcOrd="1" destOrd="0" presId="urn:microsoft.com/office/officeart/2005/8/layout/hProcess9"/>
    <dgm:cxn modelId="{5AFF0CA0-00A3-4361-975F-EC609B294DCF}" type="presParOf" srcId="{2A6E5A7D-DBBB-4676-9166-22248651A65C}" destId="{E81318CB-A397-4308-947B-AB1542D83770}" srcOrd="0" destOrd="0" presId="urn:microsoft.com/office/officeart/2005/8/layout/hProcess9"/>
    <dgm:cxn modelId="{E907D334-4B3D-4401-BFBB-ECE7D1F995E5}" type="presParOf" srcId="{2A6E5A7D-DBBB-4676-9166-22248651A65C}" destId="{45127804-2A35-4992-9D77-FA4DD8C6DDBE}" srcOrd="1" destOrd="0" presId="urn:microsoft.com/office/officeart/2005/8/layout/hProcess9"/>
    <dgm:cxn modelId="{A07700A6-B51A-4212-96CF-813B6716AC16}" type="presParOf" srcId="{2A6E5A7D-DBBB-4676-9166-22248651A65C}" destId="{80C25093-DC13-405A-8D2C-BFB74A7CBEE8}" srcOrd="2" destOrd="0" presId="urn:microsoft.com/office/officeart/2005/8/layout/hProcess9"/>
    <dgm:cxn modelId="{F542490C-EDF2-413A-A7ED-0A90F0AF3589}" type="presParOf" srcId="{2A6E5A7D-DBBB-4676-9166-22248651A65C}" destId="{73739C3E-49CC-4A9C-8F58-5CAD37596C84}" srcOrd="3" destOrd="0" presId="urn:microsoft.com/office/officeart/2005/8/layout/hProcess9"/>
    <dgm:cxn modelId="{2331BA37-C17D-4FF7-ADFF-FBBAA15B649D}" type="presParOf" srcId="{2A6E5A7D-DBBB-4676-9166-22248651A65C}" destId="{E5049F57-8EB7-4891-A689-C3507BBAF27C}"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29ADEB-D289-43BB-BF5A-2F120A258408}">
      <dsp:nvSpPr>
        <dsp:cNvPr id="0" name=""/>
        <dsp:cNvSpPr/>
      </dsp:nvSpPr>
      <dsp:spPr>
        <a:xfrm>
          <a:off x="674590" y="0"/>
          <a:ext cx="7645362" cy="2362199"/>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E81318CB-A397-4308-947B-AB1542D83770}">
      <dsp:nvSpPr>
        <dsp:cNvPr id="0" name=""/>
        <dsp:cNvSpPr/>
      </dsp:nvSpPr>
      <dsp:spPr>
        <a:xfrm>
          <a:off x="0" y="708659"/>
          <a:ext cx="2698363" cy="944880"/>
        </a:xfrm>
        <a:prstGeom prst="roundRect">
          <a:avLst/>
        </a:prstGeom>
        <a:solidFill>
          <a:schemeClr val="accent1"/>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solidFill>
                <a:schemeClr val="bg1"/>
              </a:solidFill>
              <a:latin typeface="Open Sans" panose="020B0606030504020204" pitchFamily="34" charset="0"/>
              <a:ea typeface="Open Sans" panose="020B0606030504020204" pitchFamily="34" charset="0"/>
              <a:cs typeface="Open Sans" panose="020B0606030504020204" pitchFamily="34" charset="0"/>
            </a:rPr>
            <a:t>Selector</a:t>
          </a:r>
        </a:p>
      </dsp:txBody>
      <dsp:txXfrm>
        <a:off x="46125" y="754784"/>
        <a:ext cx="2606113" cy="852630"/>
      </dsp:txXfrm>
    </dsp:sp>
    <dsp:sp modelId="{80C25093-DC13-405A-8D2C-BFB74A7CBEE8}">
      <dsp:nvSpPr>
        <dsp:cNvPr id="0" name=""/>
        <dsp:cNvSpPr/>
      </dsp:nvSpPr>
      <dsp:spPr>
        <a:xfrm>
          <a:off x="3148090" y="689998"/>
          <a:ext cx="2698363" cy="944880"/>
        </a:xfrm>
        <a:prstGeom prst="roundRect">
          <a:avLst/>
        </a:prstGeom>
        <a:solidFill>
          <a:schemeClr val="accent1"/>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solidFill>
                <a:schemeClr val="bg1"/>
              </a:solidFill>
              <a:latin typeface="Open Sans" panose="020B0606030504020204" pitchFamily="34" charset="0"/>
              <a:ea typeface="Open Sans" panose="020B0606030504020204" pitchFamily="34" charset="0"/>
              <a:cs typeface="Open Sans" panose="020B0606030504020204" pitchFamily="34" charset="0"/>
            </a:rPr>
            <a:t>Property</a:t>
          </a:r>
        </a:p>
      </dsp:txBody>
      <dsp:txXfrm>
        <a:off x="3194215" y="736123"/>
        <a:ext cx="2606113" cy="852630"/>
      </dsp:txXfrm>
    </dsp:sp>
    <dsp:sp modelId="{E5049F57-8EB7-4891-A689-C3507BBAF27C}">
      <dsp:nvSpPr>
        <dsp:cNvPr id="0" name=""/>
        <dsp:cNvSpPr/>
      </dsp:nvSpPr>
      <dsp:spPr>
        <a:xfrm>
          <a:off x="6296180" y="708659"/>
          <a:ext cx="2698363" cy="944880"/>
        </a:xfrm>
        <a:prstGeom prst="roundRect">
          <a:avLst/>
        </a:prstGeom>
        <a:solidFill>
          <a:schemeClr val="accent1"/>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solidFill>
                <a:schemeClr val="bg1"/>
              </a:solidFill>
              <a:latin typeface="Open Sans" panose="020B0606030504020204" pitchFamily="34" charset="0"/>
              <a:ea typeface="Open Sans" panose="020B0606030504020204" pitchFamily="34" charset="0"/>
              <a:cs typeface="Open Sans" panose="020B0606030504020204" pitchFamily="34" charset="0"/>
            </a:rPr>
            <a:t>Value</a:t>
          </a:r>
        </a:p>
      </dsp:txBody>
      <dsp:txXfrm>
        <a:off x="6342305" y="754784"/>
        <a:ext cx="2606113" cy="85263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81794-B535-4C48-BBE8-526578888544}" type="datetimeFigureOut">
              <a:rPr lang="en-US" smtClean="0"/>
              <a:t>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C900C1-7326-4B4D-9C4E-22E7230B62CC}" type="slidenum">
              <a:rPr lang="en-US" smtClean="0"/>
              <a:t>‹#›</a:t>
            </a:fld>
            <a:endParaRPr lang="en-US"/>
          </a:p>
        </p:txBody>
      </p:sp>
    </p:spTree>
    <p:extLst>
      <p:ext uri="{BB962C8B-B14F-4D97-AF65-F5344CB8AC3E}">
        <p14:creationId xmlns:p14="http://schemas.microsoft.com/office/powerpoint/2010/main" val="3738147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b="1"/>
              <a:t>Trainer Notes:</a:t>
            </a:r>
          </a:p>
          <a:p>
            <a:pPr marL="0" lvl="0" indent="0" algn="l" rtl="0">
              <a:lnSpc>
                <a:spcPct val="100000"/>
              </a:lnSpc>
              <a:spcBef>
                <a:spcPts val="0"/>
              </a:spcBef>
              <a:spcAft>
                <a:spcPts val="0"/>
              </a:spcAft>
              <a:buSzPts val="1400"/>
              <a:buNone/>
            </a:pPr>
            <a:endParaRPr lang="en-IN" b="1"/>
          </a:p>
          <a:p>
            <a:pPr marL="0" lvl="0" indent="0" algn="l" rtl="0">
              <a:lnSpc>
                <a:spcPct val="100000"/>
              </a:lnSpc>
              <a:spcBef>
                <a:spcPts val="0"/>
              </a:spcBef>
              <a:spcAft>
                <a:spcPts val="0"/>
              </a:spcAft>
              <a:buSzPts val="1400"/>
              <a:buNone/>
            </a:pPr>
            <a:r>
              <a:rPr lang="en-IN" b="0"/>
              <a:t>This slide is self-explanatory, trainer notes not required.</a:t>
            </a:r>
          </a:p>
        </p:txBody>
      </p:sp>
      <p:sp>
        <p:nvSpPr>
          <p:cNvPr id="269" name="Google Shape;26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Trainer Notes: </a:t>
            </a:r>
            <a:br>
              <a:rPr lang="en-IN" b="1" dirty="0"/>
            </a:br>
            <a:endParaRPr lang="en-IN" b="0" dirty="0"/>
          </a:p>
          <a:p>
            <a:r>
              <a:rPr lang="en-US" dirty="0"/>
              <a:t>The &lt;title&gt; tag is an essential HTML element used to define the title of a web page. It is placed within the &lt;head&gt; section of the HTML document. The text enclosed by the &lt;title&gt; tags is displayed in the title bar of the browser or in the browser tab, providing a concise and meaningful description of the page's content. Search engines also use the title to understand the page's topic. Proper use of the &lt;title&gt; tag contributes to better user experience, search engine optimization (SEO), and overall clarity in web page organization.</a:t>
            </a:r>
          </a:p>
          <a:p>
            <a:endParaRPr lang="en-US" dirty="0"/>
          </a:p>
          <a:p>
            <a:r>
              <a:rPr lang="en-US" b="1" dirty="0"/>
              <a:t>Example:</a:t>
            </a:r>
          </a:p>
          <a:p>
            <a:endParaRPr lang="en-US" dirty="0"/>
          </a:p>
          <a:p>
            <a:r>
              <a:rPr lang="en-US" dirty="0"/>
              <a:t>&lt;!DOCTYPE html&gt;</a:t>
            </a:r>
          </a:p>
          <a:p>
            <a:r>
              <a:rPr lang="en-US" dirty="0"/>
              <a:t>&lt;html lang="</a:t>
            </a:r>
            <a:r>
              <a:rPr lang="en-US" dirty="0" err="1"/>
              <a:t>en</a:t>
            </a:r>
            <a:r>
              <a:rPr lang="en-US" dirty="0"/>
              <a:t>"&gt;</a:t>
            </a:r>
          </a:p>
          <a:p>
            <a:r>
              <a:rPr lang="en-US" dirty="0"/>
              <a:t>&lt;head&gt;</a:t>
            </a:r>
          </a:p>
          <a:p>
            <a:r>
              <a:rPr lang="en-US" dirty="0"/>
              <a:t>    &lt;meta charset="UTF-8"&gt;</a:t>
            </a:r>
          </a:p>
          <a:p>
            <a:r>
              <a:rPr lang="en-US" dirty="0"/>
              <a:t>    &lt;meta name="viewport" content="width=device-width, initial-scale=1.0"&gt;</a:t>
            </a:r>
          </a:p>
          <a:p>
            <a:r>
              <a:rPr lang="en-US" dirty="0"/>
              <a:t>    &lt;title&gt;Page Title&lt;/title&gt;</a:t>
            </a:r>
          </a:p>
          <a:p>
            <a:r>
              <a:rPr lang="en-US" dirty="0"/>
              <a:t>&lt;/head&gt;</a:t>
            </a:r>
          </a:p>
          <a:p>
            <a:r>
              <a:rPr lang="en-US" dirty="0"/>
              <a:t>&lt;body&gt;</a:t>
            </a:r>
          </a:p>
          <a:p>
            <a:r>
              <a:rPr lang="en-US" dirty="0"/>
              <a:t>    &lt;!-- Content of the web page goes here --&gt;</a:t>
            </a:r>
          </a:p>
          <a:p>
            <a:r>
              <a:rPr lang="en-US" dirty="0"/>
              <a:t>&lt;/body&gt;</a:t>
            </a:r>
          </a:p>
          <a:p>
            <a:r>
              <a:rPr lang="en-US" dirty="0"/>
              <a:t>&lt;/html&gt;</a:t>
            </a:r>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2032746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Trainer Notes:</a:t>
            </a:r>
          </a:p>
          <a:p>
            <a:endParaRPr lang="en-US" dirty="0"/>
          </a:p>
          <a:p>
            <a:r>
              <a:rPr lang="en-US" dirty="0"/>
              <a:t>Typography in CSS involves the art and technique of arranging type, including selecting fonts, setting font sizes, line spacing, and other aspects that contribute to the visual appeal and readability of text on a webpage. Here's an overview of key typography-related properties in CSS:</a:t>
            </a:r>
          </a:p>
          <a:p>
            <a:endParaRPr lang="en-US" dirty="0"/>
          </a:p>
          <a:p>
            <a:r>
              <a:rPr lang="en-US" dirty="0"/>
              <a:t>Font Family:</a:t>
            </a:r>
          </a:p>
          <a:p>
            <a:endParaRPr lang="en-US" dirty="0"/>
          </a:p>
          <a:p>
            <a:r>
              <a:rPr lang="en-US" dirty="0"/>
              <a:t>font-family: Specifies the font or font family for text. It can be a specific font name or a generic font family.</a:t>
            </a:r>
          </a:p>
          <a:p>
            <a:endParaRPr lang="en-US" dirty="0"/>
          </a:p>
          <a:p>
            <a:r>
              <a:rPr lang="en-US" dirty="0"/>
              <a:t>body {</a:t>
            </a:r>
          </a:p>
          <a:p>
            <a:r>
              <a:rPr lang="en-US" dirty="0"/>
              <a:t>  font-family: "Helvetica Neue", Arial, sans-serif;</a:t>
            </a:r>
          </a:p>
          <a:p>
            <a:r>
              <a:rPr lang="en-US" dirty="0"/>
              <a:t>}</a:t>
            </a:r>
          </a:p>
          <a:p>
            <a:r>
              <a:rPr lang="en-US" dirty="0"/>
              <a:t>Font Size:</a:t>
            </a:r>
          </a:p>
          <a:p>
            <a:endParaRPr lang="en-US" dirty="0"/>
          </a:p>
          <a:p>
            <a:r>
              <a:rPr lang="en-US" dirty="0"/>
              <a:t>font-size: Sets the size of the font.</a:t>
            </a:r>
          </a:p>
          <a:p>
            <a:endParaRPr lang="en-US" dirty="0"/>
          </a:p>
          <a:p>
            <a:r>
              <a:rPr lang="en-US" dirty="0"/>
              <a:t>h1 {</a:t>
            </a:r>
          </a:p>
          <a:p>
            <a:r>
              <a:rPr lang="en-US" dirty="0"/>
              <a:t>  font-size: 2em;</a:t>
            </a:r>
          </a:p>
          <a:p>
            <a:r>
              <a:rPr lang="en-US" dirty="0"/>
              <a:t>}</a:t>
            </a:r>
          </a:p>
          <a:p>
            <a:r>
              <a:rPr lang="en-US" dirty="0"/>
              <a:t>Font Weight:</a:t>
            </a:r>
          </a:p>
          <a:p>
            <a:endParaRPr lang="en-US" dirty="0"/>
          </a:p>
          <a:p>
            <a:r>
              <a:rPr lang="en-US" dirty="0"/>
              <a:t>font-weight: Defines the thickness of the font characters, ranging from 100 (thin) to 900 (bold).</a:t>
            </a:r>
          </a:p>
          <a:p>
            <a:endParaRPr lang="en-US" dirty="0"/>
          </a:p>
          <a:p>
            <a:r>
              <a:rPr lang="en-US" dirty="0"/>
              <a:t>p {</a:t>
            </a:r>
          </a:p>
          <a:p>
            <a:r>
              <a:rPr lang="en-US" dirty="0"/>
              <a:t>  font-weight: 400; /* Normal */</a:t>
            </a:r>
          </a:p>
          <a:p>
            <a:r>
              <a:rPr lang="en-US" dirty="0"/>
              <a:t>}</a:t>
            </a:r>
          </a:p>
          <a:p>
            <a:r>
              <a:rPr lang="en-US" dirty="0"/>
              <a:t>Font Style:</a:t>
            </a:r>
          </a:p>
          <a:p>
            <a:endParaRPr lang="en-US" dirty="0"/>
          </a:p>
          <a:p>
            <a:r>
              <a:rPr lang="en-US" dirty="0"/>
              <a:t>font-style: Sets the style of the font, such as normal, italic, or oblique.</a:t>
            </a:r>
          </a:p>
          <a:p>
            <a:endParaRPr lang="en-US" dirty="0"/>
          </a:p>
          <a:p>
            <a:r>
              <a:rPr lang="en-US" dirty="0" err="1"/>
              <a:t>em</a:t>
            </a:r>
            <a:r>
              <a:rPr lang="en-US" dirty="0"/>
              <a:t> {</a:t>
            </a:r>
          </a:p>
          <a:p>
            <a:r>
              <a:rPr lang="en-US" dirty="0"/>
              <a:t>  font-style: italic;</a:t>
            </a:r>
          </a:p>
          <a:p>
            <a:r>
              <a:rPr lang="en-US" dirty="0"/>
              <a:t>}</a:t>
            </a:r>
          </a:p>
          <a:p>
            <a:r>
              <a:rPr lang="en-US" dirty="0"/>
              <a:t>Line Height:</a:t>
            </a:r>
          </a:p>
          <a:p>
            <a:endParaRPr lang="en-US" dirty="0"/>
          </a:p>
          <a:p>
            <a:r>
              <a:rPr lang="en-US" dirty="0"/>
              <a:t>line-height: Determines the height of a line of text. It can be a number, a percentage, or a length value.</a:t>
            </a:r>
          </a:p>
          <a:p>
            <a:endParaRPr lang="en-US" dirty="0"/>
          </a:p>
          <a:p>
            <a:r>
              <a:rPr lang="en-US" dirty="0"/>
              <a:t>p {</a:t>
            </a:r>
          </a:p>
          <a:p>
            <a:r>
              <a:rPr lang="en-US" dirty="0"/>
              <a:t>  line-height: 1.6;</a:t>
            </a:r>
          </a:p>
          <a:p>
            <a:r>
              <a:rPr lang="en-US" dirty="0"/>
              <a:t>}</a:t>
            </a:r>
          </a:p>
          <a:p>
            <a:r>
              <a:rPr lang="en-US" dirty="0"/>
              <a:t>Letter Spacing:</a:t>
            </a:r>
          </a:p>
          <a:p>
            <a:endParaRPr lang="en-US" dirty="0"/>
          </a:p>
          <a:p>
            <a:r>
              <a:rPr lang="en-US" dirty="0"/>
              <a:t>letter-spacing: Adjusts the spacing between characters.</a:t>
            </a:r>
          </a:p>
          <a:p>
            <a:endParaRPr lang="en-US" dirty="0"/>
          </a:p>
          <a:p>
            <a:r>
              <a:rPr lang="en-US" dirty="0"/>
              <a:t>h2 {</a:t>
            </a:r>
          </a:p>
          <a:p>
            <a:r>
              <a:rPr lang="en-US" dirty="0"/>
              <a:t>  letter-spacing: 1px;</a:t>
            </a:r>
          </a:p>
          <a:p>
            <a:r>
              <a:rPr lang="en-US" dirty="0"/>
              <a:t>}</a:t>
            </a:r>
          </a:p>
          <a:p>
            <a:r>
              <a:rPr lang="en-US" dirty="0"/>
              <a:t>Word Spacing:</a:t>
            </a:r>
          </a:p>
          <a:p>
            <a:endParaRPr lang="en-US" dirty="0"/>
          </a:p>
          <a:p>
            <a:r>
              <a:rPr lang="en-US" dirty="0"/>
              <a:t>word-spacing: Controls the spacing between words.</a:t>
            </a:r>
          </a:p>
          <a:p>
            <a:endParaRPr lang="en-US" dirty="0"/>
          </a:p>
          <a:p>
            <a:r>
              <a:rPr lang="en-US" dirty="0"/>
              <a:t>p {</a:t>
            </a:r>
          </a:p>
          <a:p>
            <a:r>
              <a:rPr lang="en-US" dirty="0"/>
              <a:t>  word-spacing: 2px;</a:t>
            </a:r>
          </a:p>
          <a:p>
            <a:r>
              <a:rPr lang="en-US" dirty="0"/>
              <a:t>}</a:t>
            </a:r>
          </a:p>
          <a:p>
            <a:r>
              <a:rPr lang="en-US" dirty="0"/>
              <a:t>Text Align:</a:t>
            </a:r>
          </a:p>
          <a:p>
            <a:endParaRPr lang="en-US" dirty="0"/>
          </a:p>
          <a:p>
            <a:r>
              <a:rPr lang="en-US" dirty="0"/>
              <a:t>text-align: Aligns text within its container, such as left, right, center, or justified.</a:t>
            </a:r>
          </a:p>
          <a:p>
            <a:endParaRPr lang="en-US" dirty="0"/>
          </a:p>
          <a:p>
            <a:r>
              <a:rPr lang="en-US" dirty="0"/>
              <a:t>div {</a:t>
            </a:r>
          </a:p>
          <a:p>
            <a:r>
              <a:rPr lang="en-US" dirty="0"/>
              <a:t>  text-align: justify;</a:t>
            </a:r>
          </a:p>
          <a:p>
            <a:r>
              <a:rPr lang="en-US" dirty="0"/>
              <a:t>}</a:t>
            </a:r>
          </a:p>
          <a:p>
            <a:r>
              <a:rPr lang="en-US" dirty="0"/>
              <a:t>Text Decoration:</a:t>
            </a:r>
          </a:p>
          <a:p>
            <a:endParaRPr lang="en-US" dirty="0"/>
          </a:p>
          <a:p>
            <a:r>
              <a:rPr lang="en-US" dirty="0"/>
              <a:t>text-decoration: Adds decoration to text, such as underline, overline, line-through, or none.</a:t>
            </a:r>
          </a:p>
          <a:p>
            <a:endParaRPr lang="en-US" dirty="0"/>
          </a:p>
          <a:p>
            <a:r>
              <a:rPr lang="en-US" dirty="0"/>
              <a:t>a {</a:t>
            </a:r>
          </a:p>
          <a:p>
            <a:r>
              <a:rPr lang="en-US" dirty="0"/>
              <a:t>  text-decoration: underline;</a:t>
            </a:r>
          </a:p>
          <a:p>
            <a:r>
              <a:rPr lang="en-US" dirty="0"/>
              <a:t>}</a:t>
            </a:r>
          </a:p>
          <a:p>
            <a:r>
              <a:rPr lang="en-US" dirty="0"/>
              <a:t>Text Transform:</a:t>
            </a:r>
          </a:p>
          <a:p>
            <a:endParaRPr lang="en-US" dirty="0"/>
          </a:p>
          <a:p>
            <a:r>
              <a:rPr lang="en-US" dirty="0"/>
              <a:t>text-transform: Modifies the capitalization of text, such as uppercase, lowercase, or capitalize.</a:t>
            </a:r>
          </a:p>
          <a:p>
            <a:endParaRPr lang="en-US" dirty="0"/>
          </a:p>
          <a:p>
            <a:r>
              <a:rPr lang="en-US" dirty="0"/>
              <a:t>span {</a:t>
            </a:r>
          </a:p>
          <a:p>
            <a:r>
              <a:rPr lang="en-US" dirty="0"/>
              <a:t>  text-transform: uppercase;</a:t>
            </a:r>
          </a:p>
          <a:p>
            <a:r>
              <a:rPr lang="en-US" dirty="0"/>
              <a:t>}</a:t>
            </a:r>
          </a:p>
          <a:p>
            <a:r>
              <a:rPr lang="en-US" dirty="0"/>
              <a:t>Font Variant:</a:t>
            </a:r>
          </a:p>
          <a:p>
            <a:endParaRPr lang="en-US" dirty="0"/>
          </a:p>
          <a:p>
            <a:r>
              <a:rPr lang="en-US" dirty="0"/>
              <a:t>font-variant: Controls whether text is displayed in small caps.</a:t>
            </a:r>
          </a:p>
          <a:p>
            <a:endParaRPr lang="en-US" dirty="0"/>
          </a:p>
          <a:p>
            <a:r>
              <a:rPr lang="en-US" dirty="0"/>
              <a:t>p {</a:t>
            </a:r>
          </a:p>
          <a:p>
            <a:r>
              <a:rPr lang="en-US" dirty="0"/>
              <a:t>  font-variant: small-caps;</a:t>
            </a:r>
          </a:p>
          <a:p>
            <a:r>
              <a:rPr lang="en-US" dirty="0"/>
              <a:t>}</a:t>
            </a:r>
          </a:p>
          <a:p>
            <a:r>
              <a:rPr lang="en-US" dirty="0"/>
              <a:t>Font Feature Settings:</a:t>
            </a:r>
          </a:p>
          <a:p>
            <a:endParaRPr lang="en-US" dirty="0"/>
          </a:p>
          <a:p>
            <a:r>
              <a:rPr lang="en-US" dirty="0"/>
              <a:t>font-feature-settings: Allows control over advanced typographic features.</a:t>
            </a:r>
          </a:p>
          <a:p>
            <a:endParaRPr lang="en-US" dirty="0"/>
          </a:p>
          <a:p>
            <a:r>
              <a:rPr lang="en-US" dirty="0"/>
              <a:t>h1 {</a:t>
            </a:r>
          </a:p>
          <a:p>
            <a:r>
              <a:rPr lang="en-US" dirty="0"/>
              <a:t>  font-feature-settings: "</a:t>
            </a:r>
            <a:r>
              <a:rPr lang="en-US" dirty="0" err="1"/>
              <a:t>liga</a:t>
            </a:r>
            <a:r>
              <a:rPr lang="en-US" dirty="0"/>
              <a:t>" off; /* Disable ligatures */</a:t>
            </a:r>
          </a:p>
          <a:p>
            <a:r>
              <a:rPr lang="en-US" dirty="0"/>
              <a:t>}</a:t>
            </a:r>
          </a:p>
          <a:p>
            <a:r>
              <a:rPr lang="en-US" dirty="0"/>
              <a:t>Text Shadow:</a:t>
            </a:r>
          </a:p>
          <a:p>
            <a:endParaRPr lang="en-US" dirty="0"/>
          </a:p>
          <a:p>
            <a:r>
              <a:rPr lang="en-US" dirty="0"/>
              <a:t>text-shadow: Adds a shadow effect to text.</a:t>
            </a:r>
          </a:p>
          <a:p>
            <a:endParaRPr lang="en-US" dirty="0"/>
          </a:p>
          <a:p>
            <a:r>
              <a:rPr lang="en-US" dirty="0"/>
              <a:t>h1 {</a:t>
            </a:r>
          </a:p>
          <a:p>
            <a:r>
              <a:rPr lang="en-US" dirty="0"/>
              <a:t>  text-shadow: 2px </a:t>
            </a:r>
            <a:r>
              <a:rPr lang="en-US" dirty="0" err="1"/>
              <a:t>2px</a:t>
            </a:r>
            <a:r>
              <a:rPr lang="en-US" dirty="0"/>
              <a:t> 4px #333;</a:t>
            </a:r>
          </a:p>
          <a:p>
            <a:r>
              <a:rPr lang="en-US" dirty="0"/>
              <a:t>}</a:t>
            </a:r>
          </a:p>
          <a:p>
            <a:endParaRPr lang="en-US" dirty="0"/>
          </a:p>
          <a:p>
            <a:r>
              <a:rPr lang="en-US" dirty="0"/>
              <a:t>These properties, when used together, contribute to creating a visually appealing and readable typography design on a webpage. Adjusting these parameters allows web designers to achieve a variety of text styles to match the overall design aesthetic.</a:t>
            </a:r>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100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9888383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Trainer Notes:</a:t>
            </a:r>
          </a:p>
          <a:p>
            <a:endParaRPr lang="en-US" dirty="0"/>
          </a:p>
          <a:p>
            <a:r>
              <a:rPr lang="en-US" dirty="0"/>
              <a:t>In CSS, the border property is used to define the border of an element. It can specify the width, style, and color of the borders. The border property can be applied to various HTML elements, such as </a:t>
            </a:r>
            <a:r>
              <a:rPr lang="en-US" dirty="0" err="1"/>
              <a:t>divs</a:t>
            </a:r>
            <a:r>
              <a:rPr lang="en-US" dirty="0"/>
              <a:t>, paragraphs, tables, etc.</a:t>
            </a:r>
          </a:p>
          <a:p>
            <a:endParaRPr lang="en-US" dirty="0"/>
          </a:p>
          <a:p>
            <a:r>
              <a:rPr lang="en-US" dirty="0"/>
              <a:t>Here's an overview of the border property:</a:t>
            </a:r>
          </a:p>
          <a:p>
            <a:endParaRPr lang="en-US" dirty="0"/>
          </a:p>
          <a:p>
            <a:r>
              <a:rPr lang="en-US" dirty="0"/>
              <a:t>Basic Syntax:</a:t>
            </a:r>
          </a:p>
          <a:p>
            <a:r>
              <a:rPr lang="en-US" dirty="0"/>
              <a:t>The border property can be shorthand or individual properties. The shorthand syntax is:</a:t>
            </a:r>
          </a:p>
          <a:p>
            <a:endParaRPr lang="en-US" dirty="0"/>
          </a:p>
          <a:p>
            <a:endParaRPr lang="en-US" dirty="0"/>
          </a:p>
          <a:p>
            <a:r>
              <a:rPr lang="en-US" dirty="0"/>
              <a:t>selector {</a:t>
            </a:r>
          </a:p>
          <a:p>
            <a:r>
              <a:rPr lang="en-US" dirty="0"/>
              <a:t>  border: [border-width] [border-style] [border-color];</a:t>
            </a:r>
          </a:p>
          <a:p>
            <a:r>
              <a:rPr lang="en-US" dirty="0"/>
              <a:t>}</a:t>
            </a:r>
          </a:p>
          <a:p>
            <a:r>
              <a:rPr lang="en-US" dirty="0"/>
              <a:t>And individual properties:</a:t>
            </a:r>
          </a:p>
          <a:p>
            <a:endParaRPr lang="en-US" dirty="0"/>
          </a:p>
          <a:p>
            <a:endParaRPr lang="en-US" dirty="0"/>
          </a:p>
          <a:p>
            <a:r>
              <a:rPr lang="en-US" dirty="0"/>
              <a:t>selector {</a:t>
            </a:r>
          </a:p>
          <a:p>
            <a:r>
              <a:rPr lang="en-US" dirty="0"/>
              <a:t>  border-width: value;</a:t>
            </a:r>
          </a:p>
          <a:p>
            <a:r>
              <a:rPr lang="en-US" dirty="0"/>
              <a:t>  border-style: value;</a:t>
            </a:r>
          </a:p>
          <a:p>
            <a:r>
              <a:rPr lang="en-US" dirty="0"/>
              <a:t>  border-color: value;</a:t>
            </a:r>
          </a:p>
          <a:p>
            <a:r>
              <a:rPr lang="en-US" dirty="0"/>
              <a:t>}</a:t>
            </a:r>
          </a:p>
          <a:p>
            <a:r>
              <a:rPr lang="en-US" dirty="0"/>
              <a:t>Border Width:</a:t>
            </a:r>
          </a:p>
          <a:p>
            <a:endParaRPr lang="en-US" dirty="0"/>
          </a:p>
          <a:p>
            <a:r>
              <a:rPr lang="en-US" dirty="0"/>
              <a:t>border-width: Specifies the width of the border. It can be a specific value (e.g., 2px) or one of the following keywords: thin, medium, thick.</a:t>
            </a:r>
          </a:p>
          <a:p>
            <a:endParaRPr lang="en-US" dirty="0"/>
          </a:p>
          <a:p>
            <a:r>
              <a:rPr lang="en-US" dirty="0"/>
              <a:t>div {</a:t>
            </a:r>
          </a:p>
          <a:p>
            <a:r>
              <a:rPr lang="en-US" dirty="0"/>
              <a:t>  border-width: 2px;</a:t>
            </a:r>
          </a:p>
          <a:p>
            <a:r>
              <a:rPr lang="en-US" dirty="0"/>
              <a:t>}</a:t>
            </a:r>
          </a:p>
          <a:p>
            <a:r>
              <a:rPr lang="en-US" dirty="0"/>
              <a:t>Border Style:</a:t>
            </a:r>
          </a:p>
          <a:p>
            <a:endParaRPr lang="en-US" dirty="0"/>
          </a:p>
          <a:p>
            <a:r>
              <a:rPr lang="en-US" dirty="0"/>
              <a:t>border-style: Sets the style of the border. Common styles include solid, dashed, dotted, double, groove, ridge, inset, outset.</a:t>
            </a:r>
          </a:p>
          <a:p>
            <a:endParaRPr lang="en-US" dirty="0"/>
          </a:p>
          <a:p>
            <a:r>
              <a:rPr lang="en-US" dirty="0"/>
              <a:t>div {</a:t>
            </a:r>
          </a:p>
          <a:p>
            <a:r>
              <a:rPr lang="en-US" dirty="0"/>
              <a:t>  border-style: dashed;</a:t>
            </a:r>
          </a:p>
          <a:p>
            <a:r>
              <a:rPr lang="en-US" dirty="0"/>
              <a:t>}</a:t>
            </a:r>
          </a:p>
          <a:p>
            <a:r>
              <a:rPr lang="en-US" dirty="0"/>
              <a:t>Border Color:</a:t>
            </a:r>
          </a:p>
          <a:p>
            <a:endParaRPr lang="en-US" dirty="0"/>
          </a:p>
          <a:p>
            <a:r>
              <a:rPr lang="en-US" dirty="0"/>
              <a:t>border-color: Defines the color of the border. It can be a color name, a hexadecimal value, an RGB value, etc.</a:t>
            </a:r>
          </a:p>
          <a:p>
            <a:endParaRPr lang="en-US" dirty="0"/>
          </a:p>
          <a:p>
            <a:r>
              <a:rPr lang="en-US" dirty="0"/>
              <a:t>div {</a:t>
            </a:r>
          </a:p>
          <a:p>
            <a:r>
              <a:rPr lang="en-US" dirty="0"/>
              <a:t>  border-color: #0066cc;</a:t>
            </a:r>
          </a:p>
          <a:p>
            <a:r>
              <a:rPr lang="en-US" dirty="0"/>
              <a:t>}</a:t>
            </a:r>
          </a:p>
          <a:p>
            <a:r>
              <a:rPr lang="en-US" dirty="0"/>
              <a:t>Individual Sides:</a:t>
            </a:r>
          </a:p>
          <a:p>
            <a:r>
              <a:rPr lang="en-US" dirty="0"/>
              <a:t>You can specify the border for individual sides (top, right, bottom, left):</a:t>
            </a:r>
          </a:p>
          <a:p>
            <a:endParaRPr lang="en-US" dirty="0"/>
          </a:p>
          <a:p>
            <a:endParaRPr lang="en-US" dirty="0"/>
          </a:p>
          <a:p>
            <a:r>
              <a:rPr lang="en-US" dirty="0"/>
              <a:t>div {</a:t>
            </a:r>
          </a:p>
          <a:p>
            <a:r>
              <a:rPr lang="en-US" dirty="0"/>
              <a:t>  border-top: 2px solid #333;</a:t>
            </a:r>
          </a:p>
          <a:p>
            <a:r>
              <a:rPr lang="en-US" dirty="0"/>
              <a:t>  border-right: 1px dashed #999;</a:t>
            </a:r>
          </a:p>
          <a:p>
            <a:r>
              <a:rPr lang="en-US" dirty="0"/>
              <a:t>  border-bottom: 3px double #0066cc;</a:t>
            </a:r>
          </a:p>
          <a:p>
            <a:r>
              <a:rPr lang="en-US" dirty="0"/>
              <a:t>  border-left: 1px solid #666;</a:t>
            </a:r>
          </a:p>
          <a:p>
            <a:r>
              <a:rPr lang="en-US" dirty="0"/>
              <a:t>}</a:t>
            </a:r>
          </a:p>
          <a:p>
            <a:r>
              <a:rPr lang="en-US" dirty="0"/>
              <a:t>Shorthand:</a:t>
            </a:r>
          </a:p>
          <a:p>
            <a:r>
              <a:rPr lang="en-US" dirty="0"/>
              <a:t>The border property can be written in shorthand with the values for width, style, and color combined:</a:t>
            </a:r>
          </a:p>
          <a:p>
            <a:endParaRPr lang="en-US" dirty="0"/>
          </a:p>
          <a:p>
            <a:endParaRPr lang="en-US" dirty="0"/>
          </a:p>
          <a:p>
            <a:r>
              <a:rPr lang="en-US" dirty="0"/>
              <a:t>div {</a:t>
            </a:r>
          </a:p>
          <a:p>
            <a:r>
              <a:rPr lang="en-US" dirty="0"/>
              <a:t>  border: 2px dashed #0066cc;</a:t>
            </a:r>
          </a:p>
          <a:p>
            <a:r>
              <a:rPr lang="en-US" dirty="0"/>
              <a:t>}</a:t>
            </a:r>
          </a:p>
          <a:p>
            <a:r>
              <a:rPr lang="en-US" dirty="0"/>
              <a:t>Rounded Corners:</a:t>
            </a:r>
          </a:p>
          <a:p>
            <a:r>
              <a:rPr lang="en-US" dirty="0"/>
              <a:t>The border-radius property is used to create rounded corners:</a:t>
            </a:r>
          </a:p>
          <a:p>
            <a:endParaRPr lang="en-US" dirty="0"/>
          </a:p>
          <a:p>
            <a:endParaRPr lang="en-US" dirty="0"/>
          </a:p>
          <a:p>
            <a:r>
              <a:rPr lang="en-US" dirty="0"/>
              <a:t>div {</a:t>
            </a:r>
          </a:p>
          <a:p>
            <a:r>
              <a:rPr lang="en-US" dirty="0"/>
              <a:t>  border-radius: 10px;</a:t>
            </a:r>
          </a:p>
          <a:p>
            <a:r>
              <a:rPr lang="en-US" dirty="0"/>
              <a:t>}</a:t>
            </a:r>
          </a:p>
          <a:p>
            <a:r>
              <a:rPr lang="en-US" dirty="0"/>
              <a:t>Box Shadow:</a:t>
            </a:r>
          </a:p>
          <a:p>
            <a:r>
              <a:rPr lang="en-US" dirty="0"/>
              <a:t>The box-shadow property can be used to add a shadow around the element, simulating a border effect:</a:t>
            </a:r>
          </a:p>
          <a:p>
            <a:endParaRPr lang="en-US" dirty="0"/>
          </a:p>
          <a:p>
            <a:endParaRPr lang="en-US" dirty="0"/>
          </a:p>
          <a:p>
            <a:r>
              <a:rPr lang="en-US" dirty="0"/>
              <a:t>div {</a:t>
            </a:r>
          </a:p>
          <a:p>
            <a:r>
              <a:rPr lang="en-US" dirty="0"/>
              <a:t>  box-shadow: 2px </a:t>
            </a:r>
            <a:r>
              <a:rPr lang="en-US" dirty="0" err="1"/>
              <a:t>2px</a:t>
            </a:r>
            <a:r>
              <a:rPr lang="en-US" dirty="0"/>
              <a:t> 5px #888888;</a:t>
            </a:r>
          </a:p>
          <a:p>
            <a:r>
              <a:rPr lang="en-US" dirty="0"/>
              <a:t>}</a:t>
            </a:r>
          </a:p>
          <a:p>
            <a:r>
              <a:rPr lang="en-US" dirty="0"/>
              <a:t>Responsive Border:</a:t>
            </a:r>
          </a:p>
          <a:p>
            <a:r>
              <a:rPr lang="en-US" dirty="0"/>
              <a:t>You can use percentage values for border width to create a responsive design:</a:t>
            </a:r>
          </a:p>
          <a:p>
            <a:endParaRPr lang="en-US" dirty="0"/>
          </a:p>
          <a:p>
            <a:endParaRPr lang="en-US" dirty="0"/>
          </a:p>
          <a:p>
            <a:r>
              <a:rPr lang="en-US" dirty="0"/>
              <a:t>div {</a:t>
            </a:r>
          </a:p>
          <a:p>
            <a:r>
              <a:rPr lang="en-US" dirty="0"/>
              <a:t>  border-width: 5%;</a:t>
            </a:r>
          </a:p>
          <a:p>
            <a:r>
              <a:rPr lang="en-US" dirty="0"/>
              <a:t>  border-style: solid;</a:t>
            </a:r>
          </a:p>
          <a:p>
            <a:r>
              <a:rPr lang="en-US" dirty="0"/>
              <a:t>  border-color: #333;</a:t>
            </a:r>
          </a:p>
          <a:p>
            <a:r>
              <a:rPr lang="en-US" dirty="0"/>
              <a:t>}</a:t>
            </a:r>
          </a:p>
          <a:p>
            <a:r>
              <a:rPr lang="en-US" dirty="0"/>
              <a:t>The border property is versatile and allows for a wide range of styling options. It's often used to enhance the visual appearance of elements, providing structure and separation in a webpage layout.</a:t>
            </a:r>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101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7421962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Trainer Notes: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CSS, the background-image property is used to set one or more background images for an element. Background images can be applied to various HTML elements, such as </a:t>
            </a:r>
            <a:r>
              <a:rPr lang="en-US" b="0" dirty="0" err="1"/>
              <a:t>divs</a:t>
            </a:r>
            <a:r>
              <a:rPr lang="en-US" b="0" dirty="0"/>
              <a:t>, sections, or the entire page.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Here's an overview of the background-image property and related background properties: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Basic Syntax: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selector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background-image: </a:t>
            </a:r>
            <a:r>
              <a:rPr lang="en-US" b="0" dirty="0" err="1"/>
              <a:t>url</a:t>
            </a:r>
            <a:r>
              <a:rPr lang="en-US" b="0" dirty="0"/>
              <a:t>('path/to/image.jpg');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a:t>
            </a:r>
            <a:r>
              <a:rPr lang="en-US" b="0" dirty="0" err="1"/>
              <a:t>url</a:t>
            </a:r>
            <a:r>
              <a:rPr lang="en-US" b="0" dirty="0"/>
              <a:t>() function is used to specify the path to the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Multiple Background Images: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You can use the background-image property to set multiple background images. They are layered on top of each other, separated by commas: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selector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background-image: </a:t>
            </a:r>
            <a:r>
              <a:rPr lang="en-US" b="0" dirty="0" err="1"/>
              <a:t>url</a:t>
            </a:r>
            <a:r>
              <a:rPr lang="en-US" b="0" dirty="0"/>
              <a:t>('image1.jpg'), </a:t>
            </a:r>
            <a:r>
              <a:rPr lang="en-US" b="0" dirty="0" err="1"/>
              <a:t>url</a:t>
            </a:r>
            <a:r>
              <a:rPr lang="en-US" b="0" dirty="0"/>
              <a:t>('image2.jpg');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images are applied from the last specified to the first, creating a layered effect.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Background Repeat: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background-repeat: Specifies whether the background image should repeat, and in which direction.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selector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background-repeat: repeat-x; /* Horizontal repeat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Common values: repeat, repeat-x, repeat-y, no-repeat.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Background Size: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background-size: Sets the size of the background image. It can be a specific size (e.g., 100px 50px), a percentage, or keywords like cover or contain.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selector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background-size: cover; /* Image covers the entire container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Background Position: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background-position: Defines the starting position of the background image. It can be specified in pixels, percentages, or keywords like center or bottom right.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selector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background-position: center top;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Background Attachment: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background-attachment: Specifies whether the background image should scroll with the content or remain fixed.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selector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background-attachment: fixed;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Shorthand: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background shorthand property can be used to combine multiple background-related properties in a single declaration: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selector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background: </a:t>
            </a:r>
            <a:r>
              <a:rPr lang="en-US" b="0" dirty="0" err="1"/>
              <a:t>url</a:t>
            </a:r>
            <a:r>
              <a:rPr lang="en-US" b="0" dirty="0"/>
              <a:t>('image.jpg') center/cover no-repeat fixed;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Gradient Backgrounds: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addition to images, you can use CSS gradients as background: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selector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background: linear-gradient(to right, #ff8c00, #ff2b2b);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Opacity: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You can use the </a:t>
            </a:r>
            <a:r>
              <a:rPr lang="en-US" b="0" dirty="0" err="1"/>
              <a:t>rgba</a:t>
            </a:r>
            <a:r>
              <a:rPr lang="en-US" b="0" dirty="0"/>
              <a:t>() color format to add transparency to the background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selector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background: </a:t>
            </a:r>
            <a:r>
              <a:rPr lang="en-US" b="0" dirty="0" err="1"/>
              <a:t>rgba</a:t>
            </a:r>
            <a:r>
              <a:rPr lang="en-US" b="0" dirty="0"/>
              <a:t>(255, 0, 0, 0.5) </a:t>
            </a:r>
            <a:r>
              <a:rPr lang="en-US" b="0" dirty="0" err="1"/>
              <a:t>url</a:t>
            </a:r>
            <a:r>
              <a:rPr lang="en-US" b="0" dirty="0"/>
              <a:t>('image.jpg');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Multiple Background Properties: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You can use multiple background properties together for fine-tuning: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selector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background-color: #f0f0f0;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background-image: </a:t>
            </a:r>
            <a:r>
              <a:rPr lang="en-US" b="0" dirty="0" err="1"/>
              <a:t>url</a:t>
            </a:r>
            <a:r>
              <a:rPr lang="en-US" b="0" dirty="0"/>
              <a:t>('pattern.png');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background-repeat: repeat;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Background images are a powerful tool for enhancing the visual appeal of a webpage, and their properties provide fine control over their appearance and behavior.</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102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3156984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7"/>
        <p:cNvGrpSpPr/>
        <p:nvPr/>
      </p:nvGrpSpPr>
      <p:grpSpPr>
        <a:xfrm>
          <a:off x="0" y="0"/>
          <a:ext cx="0" cy="0"/>
          <a:chOff x="0" y="0"/>
          <a:chExt cx="0" cy="0"/>
        </a:xfrm>
      </p:grpSpPr>
      <p:sp>
        <p:nvSpPr>
          <p:cNvPr id="2458" name="Google Shape;245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lvl="0" indent="0" algn="l" rtl="0">
              <a:lnSpc>
                <a:spcPct val="100000"/>
              </a:lnSpc>
              <a:spcBef>
                <a:spcPts val="0"/>
              </a:spcBef>
              <a:spcAft>
                <a:spcPts val="0"/>
              </a:spcAft>
              <a:buSzPts val="1400"/>
              <a:buNone/>
            </a:pPr>
            <a:br>
              <a:rPr lang="en-US" dirty="0"/>
            </a:br>
            <a:r>
              <a:rPr lang="en-US" dirty="0"/>
              <a:t>The slide is self-explanatory, hence no trainer notes are required</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dirty="0"/>
          </a:p>
        </p:txBody>
      </p:sp>
      <p:sp>
        <p:nvSpPr>
          <p:cNvPr id="2459" name="Google Shape;24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4"/>
        <p:cNvGrpSpPr/>
        <p:nvPr/>
      </p:nvGrpSpPr>
      <p:grpSpPr>
        <a:xfrm>
          <a:off x="0" y="0"/>
          <a:ext cx="0" cy="0"/>
          <a:chOff x="0" y="0"/>
          <a:chExt cx="0" cy="0"/>
        </a:xfrm>
      </p:grpSpPr>
      <p:sp>
        <p:nvSpPr>
          <p:cNvPr id="2465" name="Google Shape;24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lvl="0" indent="0" algn="l" rtl="0">
              <a:lnSpc>
                <a:spcPct val="100000"/>
              </a:lnSpc>
              <a:spcBef>
                <a:spcPts val="0"/>
              </a:spcBef>
              <a:spcAft>
                <a:spcPts val="0"/>
              </a:spcAft>
              <a:buSzPts val="1400"/>
              <a:buNone/>
            </a:pPr>
            <a:br>
              <a:rPr lang="en-US" dirty="0"/>
            </a:br>
            <a:r>
              <a:rPr lang="en-US" dirty="0"/>
              <a:t>The slide is self-explanatory, hence no trainer notes are required</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dirty="0"/>
          </a:p>
        </p:txBody>
      </p:sp>
      <p:sp>
        <p:nvSpPr>
          <p:cNvPr id="2466" name="Google Shape;246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7"/>
        <p:cNvGrpSpPr/>
        <p:nvPr/>
      </p:nvGrpSpPr>
      <p:grpSpPr>
        <a:xfrm>
          <a:off x="0" y="0"/>
          <a:ext cx="0" cy="0"/>
          <a:chOff x="0" y="0"/>
          <a:chExt cx="0" cy="0"/>
        </a:xfrm>
      </p:grpSpPr>
      <p:sp>
        <p:nvSpPr>
          <p:cNvPr id="2458" name="Google Shape;245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lvl="0" indent="0" algn="l" rtl="0">
              <a:lnSpc>
                <a:spcPct val="100000"/>
              </a:lnSpc>
              <a:spcBef>
                <a:spcPts val="0"/>
              </a:spcBef>
              <a:spcAft>
                <a:spcPts val="0"/>
              </a:spcAft>
              <a:buSzPts val="1400"/>
              <a:buNone/>
            </a:pPr>
            <a:br>
              <a:rPr lang="en-US" dirty="0"/>
            </a:br>
            <a:r>
              <a:rPr lang="en-US" dirty="0"/>
              <a:t>The slide is self-explanatory, hence no trainer notes are required</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dirty="0"/>
          </a:p>
        </p:txBody>
      </p:sp>
      <p:sp>
        <p:nvSpPr>
          <p:cNvPr id="2459" name="Google Shape;24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0902727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4"/>
        <p:cNvGrpSpPr/>
        <p:nvPr/>
      </p:nvGrpSpPr>
      <p:grpSpPr>
        <a:xfrm>
          <a:off x="0" y="0"/>
          <a:ext cx="0" cy="0"/>
          <a:chOff x="0" y="0"/>
          <a:chExt cx="0" cy="0"/>
        </a:xfrm>
      </p:grpSpPr>
      <p:sp>
        <p:nvSpPr>
          <p:cNvPr id="2465" name="Google Shape;24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lvl="0" indent="0" algn="l" rtl="0">
              <a:lnSpc>
                <a:spcPct val="100000"/>
              </a:lnSpc>
              <a:spcBef>
                <a:spcPts val="0"/>
              </a:spcBef>
              <a:spcAft>
                <a:spcPts val="0"/>
              </a:spcAft>
              <a:buSzPts val="1400"/>
              <a:buNone/>
            </a:pPr>
            <a:br>
              <a:rPr lang="en-US" dirty="0"/>
            </a:br>
            <a:r>
              <a:rPr lang="en-US" dirty="0"/>
              <a:t>The slide is self-explanatory, hence no trainer notes are required</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dirty="0"/>
          </a:p>
        </p:txBody>
      </p:sp>
      <p:sp>
        <p:nvSpPr>
          <p:cNvPr id="2466" name="Google Shape;246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5722284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lvl="0" indent="0" algn="l" rtl="0">
              <a:lnSpc>
                <a:spcPct val="100000"/>
              </a:lnSpc>
              <a:spcBef>
                <a:spcPts val="0"/>
              </a:spcBef>
              <a:spcAft>
                <a:spcPts val="0"/>
              </a:spcAft>
              <a:buSzPts val="1400"/>
              <a:buNone/>
            </a:pPr>
            <a:br>
              <a:rPr lang="en-US" dirty="0"/>
            </a:br>
            <a:r>
              <a:rPr lang="en-US" dirty="0"/>
              <a:t>The slide is self-explanatory, hence no trainer notes are required</a:t>
            </a:r>
          </a:p>
          <a:p>
            <a:pPr marL="0" lvl="0" indent="0" algn="l" rtl="0">
              <a:lnSpc>
                <a:spcPct val="100000"/>
              </a:lnSpc>
              <a:spcBef>
                <a:spcPts val="0"/>
              </a:spcBef>
              <a:spcAft>
                <a:spcPts val="0"/>
              </a:spcAft>
              <a:buSzPts val="1400"/>
              <a:buNone/>
            </a:pPr>
            <a:endParaRPr lang="en-US" dirty="0"/>
          </a:p>
          <a:p>
            <a:endParaRPr lang="en-US" dirty="0"/>
          </a:p>
        </p:txBody>
      </p:sp>
      <p:sp>
        <p:nvSpPr>
          <p:cNvPr id="4" name="Slide Number Placeholder 3"/>
          <p:cNvSpPr>
            <a:spLocks noGrp="1"/>
          </p:cNvSpPr>
          <p:nvPr>
            <p:ph type="sldNum" sz="quarter" idx="5"/>
          </p:nvPr>
        </p:nvSpPr>
        <p:spPr/>
        <p:txBody>
          <a:bodyPr/>
          <a:lstStyle/>
          <a:p>
            <a:fld id="{0AC900C1-7326-4B4D-9C4E-22E7230B62CC}" type="slidenum">
              <a:rPr lang="en-US" smtClean="0"/>
              <a:t>107</a:t>
            </a:fld>
            <a:endParaRPr lang="en-US"/>
          </a:p>
        </p:txBody>
      </p:sp>
    </p:spTree>
    <p:extLst>
      <p:ext uri="{BB962C8B-B14F-4D97-AF65-F5344CB8AC3E}">
        <p14:creationId xmlns:p14="http://schemas.microsoft.com/office/powerpoint/2010/main" val="29320165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Trainer Notes:</a:t>
            </a:r>
          </a:p>
          <a:p>
            <a:endParaRPr lang="en-US" dirty="0"/>
          </a:p>
          <a:p>
            <a:r>
              <a:rPr lang="en-US" dirty="0"/>
              <a:t>Styling links in CSS involves applying styles to anchor (&lt;a&gt;) elements to enhance their appearance and provide visual cues to users. Here's an overview of common link styling techniques:</a:t>
            </a:r>
          </a:p>
          <a:p>
            <a:endParaRPr lang="en-US" dirty="0"/>
          </a:p>
          <a:p>
            <a:r>
              <a:rPr lang="en-US" dirty="0"/>
              <a:t>Basic Link Styling:</a:t>
            </a:r>
          </a:p>
          <a:p>
            <a:endParaRPr lang="en-US" dirty="0"/>
          </a:p>
          <a:p>
            <a:r>
              <a:rPr lang="en-US" dirty="0"/>
              <a:t>color: Sets the text color of the link.</a:t>
            </a:r>
          </a:p>
          <a:p>
            <a:r>
              <a:rPr lang="en-US" dirty="0"/>
              <a:t>text-decoration: Controls decorations such as underlines.</a:t>
            </a:r>
          </a:p>
          <a:p>
            <a:r>
              <a:rPr lang="en-US" dirty="0"/>
              <a:t>hover: Applies styles when the link is hovered.</a:t>
            </a:r>
          </a:p>
          <a:p>
            <a:r>
              <a:rPr lang="en-US" dirty="0"/>
              <a:t>visited: Applies styles to visited links.</a:t>
            </a:r>
          </a:p>
          <a:p>
            <a:endParaRPr lang="en-US" dirty="0"/>
          </a:p>
          <a:p>
            <a:r>
              <a:rPr lang="en-US" dirty="0"/>
              <a:t>a {</a:t>
            </a:r>
          </a:p>
          <a:p>
            <a:r>
              <a:rPr lang="en-US" dirty="0"/>
              <a:t>  color: #0066cc;</a:t>
            </a:r>
          </a:p>
          <a:p>
            <a:r>
              <a:rPr lang="en-US" dirty="0"/>
              <a:t>  text-decoration: none; /* Remove underline */</a:t>
            </a:r>
          </a:p>
          <a:p>
            <a:r>
              <a:rPr lang="en-US" dirty="0"/>
              <a:t>}</a:t>
            </a:r>
          </a:p>
          <a:p>
            <a:endParaRPr lang="en-US" dirty="0"/>
          </a:p>
          <a:p>
            <a:r>
              <a:rPr lang="en-US" dirty="0"/>
              <a:t>a:hover {</a:t>
            </a:r>
          </a:p>
          <a:p>
            <a:r>
              <a:rPr lang="en-US" dirty="0"/>
              <a:t>  text-decoration: underline; /* Underline on hover */</a:t>
            </a:r>
          </a:p>
          <a:p>
            <a:r>
              <a:rPr lang="en-US" dirty="0"/>
              <a:t>}</a:t>
            </a:r>
          </a:p>
          <a:p>
            <a:endParaRPr lang="en-US" dirty="0"/>
          </a:p>
          <a:p>
            <a:r>
              <a:rPr lang="en-US" dirty="0"/>
              <a:t>a:visited {</a:t>
            </a:r>
          </a:p>
          <a:p>
            <a:r>
              <a:rPr lang="en-US" dirty="0"/>
              <a:t>  color: #800080; /* Change color for visited links */</a:t>
            </a:r>
          </a:p>
          <a:p>
            <a:r>
              <a:rPr lang="en-US" dirty="0"/>
              <a:t>}</a:t>
            </a:r>
          </a:p>
          <a:p>
            <a:r>
              <a:rPr lang="en-US" dirty="0"/>
              <a:t>Remove Default Underline:</a:t>
            </a:r>
          </a:p>
          <a:p>
            <a:endParaRPr lang="en-US" dirty="0"/>
          </a:p>
          <a:p>
            <a:r>
              <a:rPr lang="en-US" dirty="0"/>
              <a:t>text-decoration: Set to none to remove the default underline.</a:t>
            </a:r>
          </a:p>
          <a:p>
            <a:endParaRPr lang="en-US" dirty="0"/>
          </a:p>
          <a:p>
            <a:r>
              <a:rPr lang="en-US" dirty="0"/>
              <a:t>a {</a:t>
            </a:r>
          </a:p>
          <a:p>
            <a:r>
              <a:rPr lang="en-US" dirty="0"/>
              <a:t>  text-decoration: none;</a:t>
            </a:r>
          </a:p>
          <a:p>
            <a:r>
              <a:rPr lang="en-US" dirty="0"/>
              <a:t>}</a:t>
            </a:r>
          </a:p>
          <a:p>
            <a:r>
              <a:rPr lang="en-US" dirty="0"/>
              <a:t>Change Color on Hover:</a:t>
            </a:r>
          </a:p>
          <a:p>
            <a:endParaRPr lang="en-US" dirty="0"/>
          </a:p>
          <a:p>
            <a:r>
              <a:rPr lang="en-US" dirty="0"/>
              <a:t>Change the link color when the user hovers over it.</a:t>
            </a:r>
          </a:p>
          <a:p>
            <a:endParaRPr lang="en-US" dirty="0"/>
          </a:p>
          <a:p>
            <a:r>
              <a:rPr lang="en-US" dirty="0"/>
              <a:t>a:hover {</a:t>
            </a:r>
          </a:p>
          <a:p>
            <a:r>
              <a:rPr lang="en-US" dirty="0"/>
              <a:t>  color: #ff9933;</a:t>
            </a:r>
          </a:p>
          <a:p>
            <a:r>
              <a:rPr lang="en-US" dirty="0"/>
              <a:t>}</a:t>
            </a:r>
          </a:p>
          <a:p>
            <a:r>
              <a:rPr lang="en-US" dirty="0"/>
              <a:t>Underline on Hover:</a:t>
            </a:r>
          </a:p>
          <a:p>
            <a:endParaRPr lang="en-US" dirty="0"/>
          </a:p>
          <a:p>
            <a:r>
              <a:rPr lang="en-US" dirty="0"/>
              <a:t>text-decoration: Set to underline on hover.</a:t>
            </a:r>
          </a:p>
          <a:p>
            <a:endParaRPr lang="en-US" dirty="0"/>
          </a:p>
          <a:p>
            <a:r>
              <a:rPr lang="en-US" dirty="0"/>
              <a:t>a:hover {</a:t>
            </a:r>
          </a:p>
          <a:p>
            <a:r>
              <a:rPr lang="en-US" dirty="0"/>
              <a:t>  text-decoration: underline;</a:t>
            </a:r>
          </a:p>
          <a:p>
            <a:r>
              <a:rPr lang="en-US" dirty="0"/>
              <a:t>}</a:t>
            </a:r>
          </a:p>
          <a:p>
            <a:r>
              <a:rPr lang="en-US" dirty="0"/>
              <a:t>Link States:</a:t>
            </a:r>
          </a:p>
          <a:p>
            <a:endParaRPr lang="en-US" dirty="0"/>
          </a:p>
          <a:p>
            <a:r>
              <a:rPr lang="en-US" dirty="0"/>
              <a:t>Apply styles to different link states (:link, :visited, :hover, :active).</a:t>
            </a:r>
          </a:p>
          <a:p>
            <a:endParaRPr lang="en-US" dirty="0"/>
          </a:p>
          <a:p>
            <a:r>
              <a:rPr lang="en-US" dirty="0"/>
              <a:t>a:link {</a:t>
            </a:r>
          </a:p>
          <a:p>
            <a:r>
              <a:rPr lang="en-US" dirty="0"/>
              <a:t>  color: #0066cc; /* Unvisited link color */</a:t>
            </a:r>
          </a:p>
          <a:p>
            <a:r>
              <a:rPr lang="en-US" dirty="0"/>
              <a:t>}</a:t>
            </a:r>
          </a:p>
          <a:p>
            <a:endParaRPr lang="en-US" dirty="0"/>
          </a:p>
          <a:p>
            <a:r>
              <a:rPr lang="en-US" dirty="0"/>
              <a:t>a:visited {</a:t>
            </a:r>
          </a:p>
          <a:p>
            <a:r>
              <a:rPr lang="en-US" dirty="0"/>
              <a:t>  color: #800080; /* Visited link color */</a:t>
            </a:r>
          </a:p>
          <a:p>
            <a:r>
              <a:rPr lang="en-US" dirty="0"/>
              <a:t>}</a:t>
            </a:r>
          </a:p>
          <a:p>
            <a:endParaRPr lang="en-US" dirty="0"/>
          </a:p>
          <a:p>
            <a:r>
              <a:rPr lang="en-US" dirty="0"/>
              <a:t>a:hover {</a:t>
            </a:r>
          </a:p>
          <a:p>
            <a:r>
              <a:rPr lang="en-US" dirty="0"/>
              <a:t>  color: #ff9933; /* Link color on hover */</a:t>
            </a:r>
          </a:p>
          <a:p>
            <a:r>
              <a:rPr lang="en-US" dirty="0"/>
              <a:t>}</a:t>
            </a:r>
          </a:p>
          <a:p>
            <a:endParaRPr lang="en-US" dirty="0"/>
          </a:p>
          <a:p>
            <a:r>
              <a:rPr lang="en-US" dirty="0"/>
              <a:t>a:active {</a:t>
            </a:r>
          </a:p>
          <a:p>
            <a:r>
              <a:rPr lang="en-US" dirty="0"/>
              <a:t>  color: #ff0000; /* Active link color (when clicked) */</a:t>
            </a:r>
          </a:p>
          <a:p>
            <a:r>
              <a:rPr lang="en-US" dirty="0"/>
              <a:t>}</a:t>
            </a:r>
          </a:p>
          <a:p>
            <a:r>
              <a:rPr lang="en-US" dirty="0"/>
              <a:t>Remove Browser Outline:</a:t>
            </a:r>
          </a:p>
          <a:p>
            <a:endParaRPr lang="en-US" dirty="0"/>
          </a:p>
          <a:p>
            <a:r>
              <a:rPr lang="en-US" dirty="0"/>
              <a:t>outline: Remove the default focus outline in some browsers.</a:t>
            </a:r>
          </a:p>
          <a:p>
            <a:endParaRPr lang="en-US" dirty="0"/>
          </a:p>
          <a:p>
            <a:r>
              <a:rPr lang="en-US" dirty="0"/>
              <a:t>a {</a:t>
            </a:r>
          </a:p>
          <a:p>
            <a:r>
              <a:rPr lang="en-US" dirty="0"/>
              <a:t>  outline: none;</a:t>
            </a:r>
          </a:p>
          <a:p>
            <a:r>
              <a:rPr lang="en-US" dirty="0"/>
              <a:t>}</a:t>
            </a:r>
          </a:p>
          <a:p>
            <a:r>
              <a:rPr lang="en-US" dirty="0"/>
              <a:t>Add Custom Underline Effect:</a:t>
            </a:r>
          </a:p>
          <a:p>
            <a:endParaRPr lang="en-US" dirty="0"/>
          </a:p>
          <a:p>
            <a:r>
              <a:rPr lang="en-US" dirty="0"/>
              <a:t>Use pseudo-elements to create a custom underline effect.</a:t>
            </a:r>
          </a:p>
          <a:p>
            <a:endParaRPr lang="en-US" dirty="0"/>
          </a:p>
          <a:p>
            <a:r>
              <a:rPr lang="en-US" dirty="0"/>
              <a:t>a {</a:t>
            </a:r>
          </a:p>
          <a:p>
            <a:r>
              <a:rPr lang="en-US" dirty="0"/>
              <a:t>  position: relative;</a:t>
            </a:r>
          </a:p>
          <a:p>
            <a:r>
              <a:rPr lang="en-US" dirty="0"/>
              <a:t>}</a:t>
            </a:r>
          </a:p>
          <a:p>
            <a:endParaRPr lang="en-US" dirty="0"/>
          </a:p>
          <a:p>
            <a:r>
              <a:rPr lang="en-US" dirty="0"/>
              <a:t>a::before {</a:t>
            </a:r>
          </a:p>
          <a:p>
            <a:r>
              <a:rPr lang="en-US" dirty="0"/>
              <a:t>  content: "";</a:t>
            </a:r>
          </a:p>
          <a:p>
            <a:r>
              <a:rPr lang="en-US" dirty="0"/>
              <a:t>  position: absolute;</a:t>
            </a:r>
          </a:p>
          <a:p>
            <a:r>
              <a:rPr lang="en-US" dirty="0"/>
              <a:t>  width: 100%;</a:t>
            </a:r>
          </a:p>
          <a:p>
            <a:r>
              <a:rPr lang="en-US" dirty="0"/>
              <a:t>  height: 1px;</a:t>
            </a:r>
          </a:p>
          <a:p>
            <a:r>
              <a:rPr lang="en-US" dirty="0"/>
              <a:t>  bottom: 0;</a:t>
            </a:r>
          </a:p>
          <a:p>
            <a:r>
              <a:rPr lang="en-US" dirty="0"/>
              <a:t>  left: 0;</a:t>
            </a:r>
          </a:p>
          <a:p>
            <a:r>
              <a:rPr lang="en-US" dirty="0"/>
              <a:t>  background-color: #0066cc;</a:t>
            </a:r>
          </a:p>
          <a:p>
            <a:r>
              <a:rPr lang="en-US" dirty="0"/>
              <a:t>  visibility: hidden;</a:t>
            </a:r>
          </a:p>
          <a:p>
            <a:r>
              <a:rPr lang="en-US" dirty="0"/>
              <a:t>  transform: </a:t>
            </a:r>
            <a:r>
              <a:rPr lang="en-US" dirty="0" err="1"/>
              <a:t>scaleX</a:t>
            </a:r>
            <a:r>
              <a:rPr lang="en-US" dirty="0"/>
              <a:t>(0);</a:t>
            </a:r>
          </a:p>
          <a:p>
            <a:r>
              <a:rPr lang="en-US" dirty="0"/>
              <a:t>  transition: all 0.3s ease-in-out;</a:t>
            </a:r>
          </a:p>
          <a:p>
            <a:r>
              <a:rPr lang="en-US" dirty="0"/>
              <a:t>}</a:t>
            </a:r>
          </a:p>
          <a:p>
            <a:endParaRPr lang="en-US" dirty="0"/>
          </a:p>
          <a:p>
            <a:r>
              <a:rPr lang="en-US" dirty="0"/>
              <a:t>a:hover::before {</a:t>
            </a:r>
          </a:p>
          <a:p>
            <a:r>
              <a:rPr lang="en-US" dirty="0"/>
              <a:t>  visibility: visible;</a:t>
            </a:r>
          </a:p>
          <a:p>
            <a:r>
              <a:rPr lang="en-US" dirty="0"/>
              <a:t>  transform: </a:t>
            </a:r>
            <a:r>
              <a:rPr lang="en-US" dirty="0" err="1"/>
              <a:t>scaleX</a:t>
            </a:r>
            <a:r>
              <a:rPr lang="en-US" dirty="0"/>
              <a:t>(1);</a:t>
            </a:r>
          </a:p>
          <a:p>
            <a:r>
              <a:rPr lang="en-US" dirty="0"/>
              <a:t>}</a:t>
            </a:r>
          </a:p>
          <a:p>
            <a:r>
              <a:rPr lang="en-US" dirty="0"/>
              <a:t>Styling Links within a Navigation Bar:</a:t>
            </a:r>
          </a:p>
          <a:p>
            <a:endParaRPr lang="en-US" dirty="0"/>
          </a:p>
          <a:p>
            <a:r>
              <a:rPr lang="en-US" dirty="0"/>
              <a:t>Customize link styles within a navigation bar.</a:t>
            </a:r>
          </a:p>
          <a:p>
            <a:endParaRPr lang="en-US" dirty="0"/>
          </a:p>
          <a:p>
            <a:r>
              <a:rPr lang="en-US" dirty="0"/>
              <a:t>nav a {</a:t>
            </a:r>
          </a:p>
          <a:p>
            <a:r>
              <a:rPr lang="en-US" dirty="0"/>
              <a:t>  color: #ffffff;</a:t>
            </a:r>
          </a:p>
          <a:p>
            <a:r>
              <a:rPr lang="en-US" dirty="0"/>
              <a:t>  text-decoration: none;</a:t>
            </a:r>
          </a:p>
          <a:p>
            <a:r>
              <a:rPr lang="en-US" dirty="0"/>
              <a:t>  padding: 10px;</a:t>
            </a:r>
          </a:p>
          <a:p>
            <a:r>
              <a:rPr lang="en-US" dirty="0"/>
              <a:t>  margin: 0 10px;</a:t>
            </a:r>
          </a:p>
          <a:p>
            <a:r>
              <a:rPr lang="en-US" dirty="0"/>
              <a:t>  border-radius: 5px;</a:t>
            </a:r>
          </a:p>
          <a:p>
            <a:r>
              <a:rPr lang="en-US" dirty="0"/>
              <a:t>}</a:t>
            </a:r>
          </a:p>
          <a:p>
            <a:endParaRPr lang="en-US" dirty="0"/>
          </a:p>
          <a:p>
            <a:r>
              <a:rPr lang="en-US" dirty="0"/>
              <a:t>nav a:hover {</a:t>
            </a:r>
          </a:p>
          <a:p>
            <a:r>
              <a:rPr lang="en-US" dirty="0"/>
              <a:t>  background-color: #0066cc;</a:t>
            </a:r>
          </a:p>
          <a:p>
            <a:r>
              <a:rPr lang="en-US" dirty="0"/>
              <a:t>  color: #ffffff;</a:t>
            </a:r>
          </a:p>
          <a:p>
            <a:r>
              <a:rPr lang="en-US" dirty="0"/>
              <a:t>}</a:t>
            </a:r>
          </a:p>
          <a:p>
            <a:endParaRPr lang="en-US" dirty="0"/>
          </a:p>
          <a:p>
            <a:r>
              <a:rPr lang="en-US" dirty="0"/>
              <a:t>These are just a few examples of how you can style links in CSS. The specific styles you choose will depend on your design preferences and the overall look and feel of your website.</a:t>
            </a:r>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108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0462156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b="1"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dirty="0"/>
              <a:t>HTML elements are divided into two types: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Block elements- </a:t>
            </a: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 block-level element always begins on a new line, and browsers add a margin (a space) before and after the element by default.</a:t>
            </a:r>
            <a:endParaRPr lang="en-IN"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algn="l"/>
            <a:r>
              <a:rPr lang="en-IN" dirty="0"/>
              <a:t>Inline elements- </a:t>
            </a:r>
            <a:r>
              <a:rPr lang="en-US" b="0" i="0" dirty="0">
                <a:solidFill>
                  <a:srgbClr val="000000"/>
                </a:solidFill>
                <a:effectLst/>
                <a:latin typeface="Verdana" panose="020B0604030504040204" pitchFamily="34" charset="0"/>
              </a:rPr>
              <a:t>An inline element does not start on a new line.</a:t>
            </a:r>
          </a:p>
          <a:p>
            <a:pPr algn="l"/>
            <a:r>
              <a:rPr lang="en-US" b="0" i="0" dirty="0">
                <a:solidFill>
                  <a:srgbClr val="000000"/>
                </a:solidFill>
                <a:effectLst/>
                <a:latin typeface="Verdana" panose="020B0604030504040204" pitchFamily="34" charset="0"/>
              </a:rPr>
              <a:t>An inline element only takes up as much width as necessary.</a:t>
            </a:r>
          </a:p>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109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91506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200"/>
              <a:buFont typeface="Arial"/>
              <a:buNone/>
            </a:pPr>
            <a:r>
              <a:rPr lang="en-IN" b="1" dirty="0"/>
              <a:t>Trainer Notes:</a:t>
            </a:r>
            <a:br>
              <a:rPr lang="en-IN" b="1" dirty="0"/>
            </a:br>
            <a:br>
              <a:rPr lang="en-US" dirty="0">
                <a:solidFill>
                  <a:srgbClr val="3F3F3F"/>
                </a:solidFill>
              </a:rPr>
            </a:br>
            <a:r>
              <a:rPr lang="en-US" dirty="0">
                <a:solidFill>
                  <a:srgbClr val="3F3F3F"/>
                </a:solidFill>
              </a:rPr>
              <a:t>Heading tags </a:t>
            </a:r>
            <a:r>
              <a:rPr lang="en-US" b="1" dirty="0">
                <a:solidFill>
                  <a:srgbClr val="3F3F3F"/>
                </a:solidFill>
              </a:rPr>
              <a:t>&lt;h&gt;&lt;/h&gt;</a:t>
            </a:r>
            <a:r>
              <a:rPr lang="en-US" dirty="0">
                <a:solidFill>
                  <a:srgbClr val="3F3F3F"/>
                </a:solidFill>
              </a:rPr>
              <a:t> are used to define the heading. Heading tags are there from h1 to h6, arranged in descending order according to its text heaviness. </a:t>
            </a:r>
            <a:endParaRPr dirty="0">
              <a:solidFill>
                <a:srgbClr val="3F3F3F"/>
              </a:solidFill>
            </a:endParaRPr>
          </a:p>
          <a:p>
            <a:pPr marL="457200" marR="0" lvl="0" indent="-228600" algn="l" rtl="0">
              <a:lnSpc>
                <a:spcPct val="100000"/>
              </a:lnSpc>
              <a:spcBef>
                <a:spcPts val="0"/>
              </a:spcBef>
              <a:spcAft>
                <a:spcPts val="0"/>
              </a:spcAft>
              <a:buClr>
                <a:srgbClr val="000000"/>
              </a:buClr>
              <a:buSzPts val="1400"/>
              <a:buFont typeface="Arial"/>
              <a:buNone/>
            </a:pPr>
            <a:endParaRPr dirty="0"/>
          </a:p>
        </p:txBody>
      </p:sp>
      <p:sp>
        <p:nvSpPr>
          <p:cNvPr id="415" name="Google Shape;4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1896189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dirty="0">
              <a:solidFill>
                <a:srgbClr val="404040"/>
              </a:solidFill>
              <a:latin typeface="Open Sans" panose="020B0606030504020204"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solidFill>
                  <a:srgbClr val="404040"/>
                </a:solidFill>
                <a:latin typeface="Open Sans" panose="020B0606030504020204" pitchFamily="34" charset="0"/>
              </a:rPr>
              <a:t>A block-level element always begins on a new line, and browsers add a margin (a space) before and after the element by default. </a:t>
            </a:r>
            <a:endParaRPr lang="en-IN" sz="1200" dirty="0">
              <a:solidFill>
                <a:srgbClr val="404040"/>
              </a:solidFill>
              <a:latin typeface="Open Sans" panose="020B0606030504020204"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solidFill>
                  <a:srgbClr val="404040"/>
                </a:solidFill>
                <a:latin typeface="Open Sans" panose="020B0606030504020204" pitchFamily="34" charset="0"/>
              </a:rPr>
              <a:t>The features of block elements are as follows:</a:t>
            </a:r>
            <a:endParaRPr lang="en-IN"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Every element at the block level will begin a new line and stack down the page.</a:t>
            </a:r>
            <a:endParaRPr lang="en-IN"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An example of a block-level element is the p element.</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Every new paragraph tag will have its own line and display vertically.</a:t>
            </a:r>
          </a:p>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88912633"/>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b="1" dirty="0"/>
          </a:p>
          <a:p>
            <a:pPr algn="l"/>
            <a:r>
              <a:rPr lang="en-US" b="0" i="0" dirty="0">
                <a:effectLst/>
                <a:latin typeface="Söhne"/>
              </a:rPr>
              <a:t>The characteristics of block-level elements in HTML are indeed as follows:</a:t>
            </a:r>
          </a:p>
          <a:p>
            <a:pPr algn="l">
              <a:buFont typeface="+mj-lt"/>
              <a:buAutoNum type="arabicPeriod"/>
            </a:pPr>
            <a:r>
              <a:rPr lang="en-US" b="1" i="0" dirty="0">
                <a:effectLst/>
                <a:latin typeface="Söhne"/>
              </a:rPr>
              <a:t>New Line and Vertical Stack:</a:t>
            </a:r>
            <a:endParaRPr lang="en-US" b="0" i="0" dirty="0">
              <a:effectLst/>
              <a:latin typeface="Söhne"/>
            </a:endParaRPr>
          </a:p>
          <a:p>
            <a:pPr marL="742950" lvl="1" indent="-285750" algn="l">
              <a:buFont typeface="+mj-lt"/>
              <a:buAutoNum type="arabicPeriod"/>
            </a:pPr>
            <a:r>
              <a:rPr lang="en-US" b="0" i="0" dirty="0">
                <a:effectLst/>
                <a:latin typeface="Söhne"/>
              </a:rPr>
              <a:t>Block-level elements start on a new line and stack vertically on the page.</a:t>
            </a:r>
          </a:p>
          <a:p>
            <a:pPr marL="742950" lvl="1" indent="-285750" algn="l">
              <a:buFont typeface="+mj-lt"/>
              <a:buAutoNum type="arabicPeriod"/>
            </a:pPr>
            <a:r>
              <a:rPr lang="en-US" b="0" i="0" dirty="0">
                <a:effectLst/>
                <a:latin typeface="Söhne"/>
              </a:rPr>
              <a:t>Each block-level element begins on a new line, creating a clear separation between elements.</a:t>
            </a:r>
          </a:p>
          <a:p>
            <a:pPr algn="l">
              <a:buFont typeface="+mj-lt"/>
              <a:buAutoNum type="arabicPeriod"/>
            </a:pPr>
            <a:r>
              <a:rPr lang="en-US" b="1" i="0" dirty="0">
                <a:effectLst/>
                <a:latin typeface="Söhne"/>
              </a:rPr>
              <a:t>Example: &lt;p&gt; Element:</a:t>
            </a:r>
            <a:endParaRPr lang="en-US" b="0" i="0" dirty="0">
              <a:effectLst/>
              <a:latin typeface="Söhne"/>
            </a:endParaRPr>
          </a:p>
          <a:p>
            <a:pPr marL="742950" lvl="1" indent="-285750" algn="l">
              <a:buFont typeface="+mj-lt"/>
              <a:buAutoNum type="arabicPeriod"/>
            </a:pPr>
            <a:r>
              <a:rPr lang="en-US" b="0" i="0" dirty="0">
                <a:effectLst/>
                <a:latin typeface="Söhne"/>
              </a:rPr>
              <a:t>The &lt;p&gt; (paragraph) element is a classic example of a block-level element.</a:t>
            </a:r>
          </a:p>
          <a:p>
            <a:pPr marL="742950" lvl="1" indent="-285750" algn="l">
              <a:buFont typeface="+mj-lt"/>
              <a:buAutoNum type="arabicPeriod"/>
            </a:pPr>
            <a:r>
              <a:rPr lang="en-US" b="0" i="0" dirty="0">
                <a:effectLst/>
                <a:latin typeface="Söhne"/>
              </a:rPr>
              <a:t>Each &lt;p&gt; element starts on a new line, creating distinct paragraphs of text.</a:t>
            </a:r>
          </a:p>
          <a:p>
            <a:pPr algn="l">
              <a:buFont typeface="+mj-lt"/>
              <a:buAutoNum type="arabicPeriod"/>
            </a:pPr>
            <a:r>
              <a:rPr lang="en-US" b="1" i="0" dirty="0">
                <a:effectLst/>
                <a:latin typeface="Söhne"/>
              </a:rPr>
              <a:t>New Line for Each Paragraph:</a:t>
            </a:r>
            <a:endParaRPr lang="en-US" b="0" i="0" dirty="0">
              <a:effectLst/>
              <a:latin typeface="Söhne"/>
            </a:endParaRPr>
          </a:p>
          <a:p>
            <a:pPr marL="742950" lvl="1" indent="-285750" algn="l">
              <a:buFont typeface="+mj-lt"/>
              <a:buAutoNum type="arabicPeriod"/>
            </a:pPr>
            <a:r>
              <a:rPr lang="en-US" b="0" i="0" dirty="0">
                <a:effectLst/>
                <a:latin typeface="Söhne"/>
              </a:rPr>
              <a:t>Every new paragraph tag (&lt;p&gt;) results in a new line and vertical display.</a:t>
            </a:r>
          </a:p>
          <a:p>
            <a:pPr marL="742950" lvl="1" indent="-285750" algn="l">
              <a:buFont typeface="+mj-lt"/>
              <a:buAutoNum type="arabicPeriod"/>
            </a:pPr>
            <a:r>
              <a:rPr lang="en-US" b="0" i="0" dirty="0">
                <a:effectLst/>
                <a:latin typeface="Söhne"/>
              </a:rPr>
              <a:t>This behavior is essential for maintaining proper text structure and readability.</a:t>
            </a:r>
          </a:p>
          <a:p>
            <a:pPr algn="l">
              <a:buFont typeface="+mj-lt"/>
              <a:buAutoNum type="arabicPeriod"/>
            </a:pPr>
            <a:r>
              <a:rPr lang="en-US" b="1" i="0" dirty="0">
                <a:effectLst/>
                <a:latin typeface="Söhne"/>
              </a:rPr>
              <a:t>Example: &lt;div&gt; Tag:</a:t>
            </a:r>
            <a:endParaRPr lang="en-US" b="0" i="0" dirty="0">
              <a:effectLst/>
              <a:latin typeface="Söhne"/>
            </a:endParaRPr>
          </a:p>
          <a:p>
            <a:pPr marL="742950" lvl="1" indent="-285750" algn="l">
              <a:buFont typeface="+mj-lt"/>
              <a:buAutoNum type="arabicPeriod"/>
            </a:pPr>
            <a:r>
              <a:rPr lang="en-US" b="0" i="0" dirty="0">
                <a:effectLst/>
                <a:latin typeface="Söhne"/>
              </a:rPr>
              <a:t>The &lt;div&gt; (division) tag is a versatile block-level element that is commonly used to group other elements.</a:t>
            </a:r>
          </a:p>
          <a:p>
            <a:pPr marL="742950" lvl="1" indent="-285750" algn="l">
              <a:buFont typeface="+mj-lt"/>
              <a:buAutoNum type="arabicPeriod"/>
            </a:pPr>
            <a:r>
              <a:rPr lang="en-US" b="0" i="0" dirty="0">
                <a:effectLst/>
                <a:latin typeface="Söhne"/>
              </a:rPr>
              <a:t>It allows for the organization of content into sections and provides a convenient way to apply CSS styles to a group of elements.</a:t>
            </a:r>
          </a:p>
          <a:p>
            <a:pPr algn="l">
              <a:buFont typeface="+mj-lt"/>
              <a:buAutoNum type="arabicPeriod"/>
            </a:pPr>
            <a:r>
              <a:rPr lang="en-US" b="1" i="0" dirty="0">
                <a:effectLst/>
                <a:latin typeface="Söhne"/>
              </a:rPr>
              <a:t>CSS Styling with &lt;div&gt;:</a:t>
            </a:r>
            <a:endParaRPr lang="en-US" b="0" i="0" dirty="0">
              <a:effectLst/>
              <a:latin typeface="Söhne"/>
            </a:endParaRPr>
          </a:p>
          <a:p>
            <a:pPr marL="742950" lvl="1" indent="-285750" algn="l">
              <a:buFont typeface="+mj-lt"/>
              <a:buAutoNum type="arabicPeriod"/>
            </a:pPr>
            <a:r>
              <a:rPr lang="en-US" b="0" i="0" dirty="0">
                <a:effectLst/>
                <a:latin typeface="Söhne"/>
              </a:rPr>
              <a:t>The &lt;div&gt; tag is often used to create containers for grouping and styling purposes.</a:t>
            </a:r>
          </a:p>
          <a:p>
            <a:pPr marL="742950" lvl="1" indent="-285750" algn="l">
              <a:buFont typeface="+mj-lt"/>
              <a:buAutoNum type="arabicPeriod"/>
            </a:pPr>
            <a:r>
              <a:rPr lang="en-US" b="0" i="0" dirty="0">
                <a:effectLst/>
                <a:latin typeface="Söhne"/>
              </a:rPr>
              <a:t>CSS styles applied to a &lt;div&gt; can affect all elements contained within it, providing a consistent appearance for grouped content.</a:t>
            </a:r>
          </a:p>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5355277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endParaRPr lang="en-US" b="0" dirty="0"/>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Inline elements in HTML appear on the same line without starting a new line, and they only take up as much width as necessary. Here are a few examples of inline elements:</a:t>
            </a: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&lt;span&gt; Element:</a:t>
            </a: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The &lt;span&gt; element is a generic container that does not add any structural meaning on its own. It is often used to apply styles or scripting to a specific part of the text.</a:t>
            </a: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&lt;p&gt;This is an &lt;span style="color: blue;"&gt;inline&lt;/span&gt; element.&lt;/p&gt;</a:t>
            </a: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&lt;a&gt; (Anchor) Element:</a:t>
            </a: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The &lt;a&gt; element is used for creating hyperlinks. It allows text or other elements to become clickable links.</a:t>
            </a: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&lt;p&gt;Visit our website &lt;a </a:t>
            </a:r>
            <a:r>
              <a:rPr lang="en-US" b="0" dirty="0" err="1"/>
              <a:t>href</a:t>
            </a:r>
            <a:r>
              <a:rPr lang="en-US" b="0" dirty="0"/>
              <a:t>="https://example.com"&gt;here&lt;/a&gt;.&lt;/p&gt;</a:t>
            </a: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&lt;strong&gt; and &lt;</a:t>
            </a:r>
            <a:r>
              <a:rPr lang="en-US" b="0" dirty="0" err="1"/>
              <a:t>em</a:t>
            </a:r>
            <a:r>
              <a:rPr lang="en-US" b="0" dirty="0"/>
              <a:t>&gt; Elements:</a:t>
            </a: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The &lt;strong&gt; element is used to give strong importance to text, often displayed as bold.</a:t>
            </a: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The &lt;</a:t>
            </a:r>
            <a:r>
              <a:rPr lang="en-US" b="0" dirty="0" err="1"/>
              <a:t>em</a:t>
            </a:r>
            <a:r>
              <a:rPr lang="en-US" b="0" dirty="0"/>
              <a:t>&gt; element represents emphasized text, typically displayed in italics.</a:t>
            </a: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&lt;p&gt;&lt;strong&gt;Important&lt;/strong&gt; information: &lt;</a:t>
            </a:r>
            <a:r>
              <a:rPr lang="en-US" b="0" dirty="0" err="1"/>
              <a:t>em</a:t>
            </a:r>
            <a:r>
              <a:rPr lang="en-US" b="0" dirty="0"/>
              <a:t>&gt;Handle with care&lt;/</a:t>
            </a:r>
            <a:r>
              <a:rPr lang="en-US" b="0" dirty="0" err="1"/>
              <a:t>em</a:t>
            </a:r>
            <a:r>
              <a:rPr lang="en-US" b="0" dirty="0"/>
              <a:t>&gt;.&lt;/p&gt;</a:t>
            </a: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&lt;</a:t>
            </a:r>
            <a:r>
              <a:rPr lang="en-US" b="0" dirty="0" err="1"/>
              <a:t>img</a:t>
            </a:r>
            <a:r>
              <a:rPr lang="en-US" b="0" dirty="0"/>
              <a:t>&gt; Element:</a:t>
            </a: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The &lt;</a:t>
            </a:r>
            <a:r>
              <a:rPr lang="en-US" b="0" dirty="0" err="1"/>
              <a:t>img</a:t>
            </a:r>
            <a:r>
              <a:rPr lang="en-US" b="0" dirty="0"/>
              <a:t>&gt; element is used to embed images into a web page.</a:t>
            </a: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&lt;p&gt;This is an &lt;</a:t>
            </a:r>
            <a:r>
              <a:rPr lang="en-US" b="0" dirty="0" err="1"/>
              <a:t>img</a:t>
            </a:r>
            <a:r>
              <a:rPr lang="en-US" b="0" dirty="0"/>
              <a:t> </a:t>
            </a:r>
            <a:r>
              <a:rPr lang="en-US" b="0" dirty="0" err="1"/>
              <a:t>src</a:t>
            </a:r>
            <a:r>
              <a:rPr lang="en-US" b="0" dirty="0"/>
              <a:t>="image.jpg" alt="Description"&gt; inline image.&lt;/p&gt;</a:t>
            </a: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&lt;</a:t>
            </a:r>
            <a:r>
              <a:rPr lang="en-US" b="0" dirty="0" err="1"/>
              <a:t>br</a:t>
            </a:r>
            <a:r>
              <a:rPr lang="en-US" b="0" dirty="0"/>
              <a:t>&gt; Element:</a:t>
            </a: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The &lt;</a:t>
            </a:r>
            <a:r>
              <a:rPr lang="en-US" b="0" dirty="0" err="1"/>
              <a:t>br</a:t>
            </a:r>
            <a:r>
              <a:rPr lang="en-US" b="0" dirty="0"/>
              <a:t>&gt; element is used to insert a line break, forcing content to appear on the next line.</a:t>
            </a: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&lt;p&gt;This text is on the first line.&lt;</a:t>
            </a:r>
            <a:r>
              <a:rPr lang="en-US" b="0" dirty="0" err="1"/>
              <a:t>br</a:t>
            </a:r>
            <a:r>
              <a:rPr lang="en-US" b="0" dirty="0"/>
              <a:t>&gt; This text is on the second line.&lt;/p&gt;</a:t>
            </a: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&lt;code&gt; Element:</a:t>
            </a: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The &lt;code&gt; element is used to represent a single line of code.</a:t>
            </a: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&lt;p&gt;Inline code example: &lt;code&gt;console.log("Hello, World!");&lt;/code&gt;&lt;/p&gt;</a:t>
            </a: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&lt;</a:t>
            </a:r>
            <a:r>
              <a:rPr lang="en-US" b="0" dirty="0" err="1"/>
              <a:t>abbr</a:t>
            </a:r>
            <a:r>
              <a:rPr lang="en-US" b="0" dirty="0"/>
              <a:t>&gt; Element:</a:t>
            </a: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The &lt;</a:t>
            </a:r>
            <a:r>
              <a:rPr lang="en-US" b="0" dirty="0" err="1"/>
              <a:t>abbr</a:t>
            </a:r>
            <a:r>
              <a:rPr lang="en-US" b="0" dirty="0"/>
              <a:t>&gt; element is used for abbreviations or acronyms, often displayed with a tooltip providing the full expansion.</a:t>
            </a: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&lt;p&gt;&lt;</a:t>
            </a:r>
            <a:r>
              <a:rPr lang="en-US" b="0" dirty="0" err="1"/>
              <a:t>abbr</a:t>
            </a:r>
            <a:r>
              <a:rPr lang="en-US" b="0" dirty="0"/>
              <a:t> title="World Wide Web"&gt;WWW&lt;/</a:t>
            </a:r>
            <a:r>
              <a:rPr lang="en-US" b="0" dirty="0" err="1"/>
              <a:t>abbr</a:t>
            </a:r>
            <a:r>
              <a:rPr lang="en-US" b="0" dirty="0"/>
              <a:t>&gt; is a global information space.&lt;/p&gt;</a:t>
            </a: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&lt;span&gt; with CSS:</a:t>
            </a: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The &lt;span&gt; element can be combined with CSS for more styling options.</a:t>
            </a: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&lt;p&gt;This is &lt;span style="color: green; font-weight: bold;"&gt;styled&lt;/span&gt; text.&lt;/p&gt;</a:t>
            </a: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These inline elements are versatile and are often used within larger blocks of content to add specific formatting, links, or emphasis without disrupting the flow of text.</a:t>
            </a: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b="0"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77522030"/>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endParaRPr lang="en-US" b="0" dirty="0"/>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i="0" dirty="0">
                <a:solidFill>
                  <a:srgbClr val="0F0F0F"/>
                </a:solidFill>
                <a:effectLst/>
                <a:latin typeface="Söhne"/>
              </a:rPr>
              <a:t>The CSS </a:t>
            </a:r>
            <a:r>
              <a:rPr lang="en-US" dirty="0"/>
              <a:t>float</a:t>
            </a:r>
            <a:r>
              <a:rPr lang="en-US" b="0" i="0" dirty="0">
                <a:solidFill>
                  <a:srgbClr val="0F0F0F"/>
                </a:solidFill>
                <a:effectLst/>
                <a:latin typeface="Söhne"/>
              </a:rPr>
              <a:t> property is a fundamental styling feature that was originally designed to allow text and inline elements to wrap around a floated element, such as an image. However, over time, web developers discovered that the </a:t>
            </a:r>
            <a:r>
              <a:rPr lang="en-US" dirty="0"/>
              <a:t>float</a:t>
            </a:r>
            <a:r>
              <a:rPr lang="en-US" b="0" i="0" dirty="0">
                <a:solidFill>
                  <a:srgbClr val="0F0F0F"/>
                </a:solidFill>
                <a:effectLst/>
                <a:latin typeface="Söhne"/>
              </a:rPr>
              <a:t> property could also be used creatively to build layouts using block-level elements, typically </a:t>
            </a:r>
            <a:r>
              <a:rPr lang="en-US" dirty="0"/>
              <a:t>&lt;div&gt;</a:t>
            </a:r>
            <a:r>
              <a:rPr lang="en-US" b="0" i="0" dirty="0">
                <a:solidFill>
                  <a:srgbClr val="0F0F0F"/>
                </a:solidFill>
                <a:effectLst/>
                <a:latin typeface="Söhne"/>
              </a:rPr>
              <a:t> elements.</a:t>
            </a:r>
            <a:endParaRPr lang="en-US" b="0"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8807247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endParaRPr lang="en-US" b="0" dirty="0"/>
          </a:p>
          <a:p>
            <a:pPr algn="l"/>
            <a:br>
              <a:rPr lang="en-US" b="0" i="0" dirty="0">
                <a:effectLst/>
                <a:latin typeface="Söhne"/>
              </a:rPr>
            </a:br>
            <a:r>
              <a:rPr lang="en-US" b="0" i="0" dirty="0">
                <a:effectLst/>
                <a:latin typeface="Söhne"/>
              </a:rPr>
              <a:t>In CSS, the clear property is used to control the behavior of an element concerning floating elements. When applied to an element, the clear property specifies on which sides the element is not allowed to float, preventing it from wrapping around the floated elements.</a:t>
            </a:r>
          </a:p>
          <a:p>
            <a:pPr algn="l"/>
            <a:r>
              <a:rPr lang="en-US" b="0" i="0" dirty="0">
                <a:effectLst/>
                <a:latin typeface="Söhne"/>
              </a:rPr>
              <a:t>When you have a layout with floating elements, you might encounter a situation where a non-floating element needs to be positioned below the floated elements and not alongside them. In such cases, the clear property comes in handy.</a:t>
            </a: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b="1"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49494911"/>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CSS positioning is a fundamental aspect of web development that allows you to control the layout of elements on a web page. The position property is used to set the positioning method for an element and, when combined with other properties, enables precise control over element placement.</a:t>
            </a: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Here are the main values for the position property:</a:t>
            </a: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Static (default):</a:t>
            </a: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Elements are positioned according to the normal flow of the document.</a:t>
            </a: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.example {</a:t>
            </a: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  position: static;</a:t>
            </a: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a:t>
            </a: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Relative:</a:t>
            </a: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Elements are positioned relative to their normal position.</a:t>
            </a: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.example {</a:t>
            </a: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  position: relative;</a:t>
            </a: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  top: 10px; /* Moves the element 10 pixels down from its normal position */</a:t>
            </a: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  left: 20px; /* Moves the element 20 pixels to the right from its normal position */</a:t>
            </a: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a:t>
            </a: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Absolute:</a:t>
            </a: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Elements are removed from the normal document flow, and positioned relative to the nearest positioned ancestor.</a:t>
            </a: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.example {</a:t>
            </a: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  position: absolute;</a:t>
            </a: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  top: 30px; /* Positions the element 30 pixels from the top of the nearest positioned ancestor */</a:t>
            </a: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  left: 40px; /* Positions the element 40 pixels from the left of the nearest positioned ancestor */</a:t>
            </a: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a:t>
            </a: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Fixed:</a:t>
            </a: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Elements are removed from the normal document flow and positioned relative to the browser window.</a:t>
            </a: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.example {</a:t>
            </a: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  position: fixed;</a:t>
            </a: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  top: 50px; /* Positions the element 50 pixels from the top of the browser window */</a:t>
            </a: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  left: 60px; /* Positions the element 60 pixels from the left of the browser window */</a:t>
            </a: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a:t>
            </a: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Sticky:</a:t>
            </a: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The element is treated as relative positioned until it crosses a specified point, then it is treated as fixed positioned.</a:t>
            </a: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.example {</a:t>
            </a: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  position: sticky;</a:t>
            </a: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  top: 70px; /* Element becomes fixed when it reaches 70 pixels from the top */</a:t>
            </a:r>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a:t>
            </a: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In addition to the position property, other positioning-related properties include:</a:t>
            </a: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top, right, bottom, left:</a:t>
            </a: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Used to set the distance of the element from the top, right, bottom, or left edges, depending on the positioning context.</a:t>
            </a: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z-index:</a:t>
            </a: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Specifies the stack order of an element. An element with a higher z-index will appear above elements with lower values.</a:t>
            </a: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0" dirty="0"/>
              <a:t>Understanding and effectively using these positioning properties is crucial for creating responsive and well-structured web layouts. Combining positioning with other layout techniques like Flexbox and CSS Grid can lead to powerful and flexible designs.</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9278960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7"/>
        <p:cNvGrpSpPr/>
        <p:nvPr/>
      </p:nvGrpSpPr>
      <p:grpSpPr>
        <a:xfrm>
          <a:off x="0" y="0"/>
          <a:ext cx="0" cy="0"/>
          <a:chOff x="0" y="0"/>
          <a:chExt cx="0" cy="0"/>
        </a:xfrm>
      </p:grpSpPr>
      <p:sp>
        <p:nvSpPr>
          <p:cNvPr id="2458" name="Google Shape;245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lvl="0" indent="0" algn="l" rtl="0">
              <a:lnSpc>
                <a:spcPct val="100000"/>
              </a:lnSpc>
              <a:spcBef>
                <a:spcPts val="0"/>
              </a:spcBef>
              <a:spcAft>
                <a:spcPts val="0"/>
              </a:spcAft>
              <a:buSzPts val="1400"/>
              <a:buNone/>
            </a:pPr>
            <a:br>
              <a:rPr lang="en-US" dirty="0"/>
            </a:br>
            <a:r>
              <a:rPr lang="en-US" dirty="0"/>
              <a:t>The slide is self-explanatory, hence no trainer notes are required</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dirty="0"/>
          </a:p>
        </p:txBody>
      </p:sp>
      <p:sp>
        <p:nvSpPr>
          <p:cNvPr id="2459" name="Google Shape;24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4"/>
        <p:cNvGrpSpPr/>
        <p:nvPr/>
      </p:nvGrpSpPr>
      <p:grpSpPr>
        <a:xfrm>
          <a:off x="0" y="0"/>
          <a:ext cx="0" cy="0"/>
          <a:chOff x="0" y="0"/>
          <a:chExt cx="0" cy="0"/>
        </a:xfrm>
      </p:grpSpPr>
      <p:sp>
        <p:nvSpPr>
          <p:cNvPr id="2465" name="Google Shape;24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lvl="0" indent="0" algn="l" rtl="0">
              <a:lnSpc>
                <a:spcPct val="100000"/>
              </a:lnSpc>
              <a:spcBef>
                <a:spcPts val="0"/>
              </a:spcBef>
              <a:spcAft>
                <a:spcPts val="0"/>
              </a:spcAft>
              <a:buSzPts val="1400"/>
              <a:buNone/>
            </a:pPr>
            <a:br>
              <a:rPr lang="en-US" dirty="0"/>
            </a:br>
            <a:r>
              <a:rPr lang="en-US" dirty="0"/>
              <a:t>The slide is self-explanatory, hence no trainer notes are required</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dirty="0"/>
          </a:p>
        </p:txBody>
      </p:sp>
      <p:sp>
        <p:nvSpPr>
          <p:cNvPr id="2466" name="Google Shape;246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lvl="0" indent="0" algn="l" rtl="0">
              <a:lnSpc>
                <a:spcPct val="100000"/>
              </a:lnSpc>
              <a:spcBef>
                <a:spcPts val="0"/>
              </a:spcBef>
              <a:spcAft>
                <a:spcPts val="0"/>
              </a:spcAft>
              <a:buSzPts val="1400"/>
              <a:buNone/>
            </a:pPr>
            <a:br>
              <a:rPr lang="en-US" dirty="0"/>
            </a:br>
            <a:r>
              <a:rPr lang="en-US" dirty="0"/>
              <a:t>The slide is self-explanatory, hence no trainer notes are required</a:t>
            </a:r>
          </a:p>
          <a:p>
            <a:pPr marL="0" lvl="0" indent="0" algn="l" rtl="0">
              <a:lnSpc>
                <a:spcPct val="100000"/>
              </a:lnSpc>
              <a:spcBef>
                <a:spcPts val="0"/>
              </a:spcBef>
              <a:spcAft>
                <a:spcPts val="0"/>
              </a:spcAft>
              <a:buSzPts val="1400"/>
              <a:buNone/>
            </a:pPr>
            <a:endParaRPr lang="en-US" dirty="0"/>
          </a:p>
          <a:p>
            <a:endParaRPr lang="en-US" dirty="0"/>
          </a:p>
        </p:txBody>
      </p:sp>
      <p:sp>
        <p:nvSpPr>
          <p:cNvPr id="4" name="Slide Number Placeholder 3"/>
          <p:cNvSpPr>
            <a:spLocks noGrp="1"/>
          </p:cNvSpPr>
          <p:nvPr>
            <p:ph type="sldNum" sz="quarter" idx="5"/>
          </p:nvPr>
        </p:nvSpPr>
        <p:spPr/>
        <p:txBody>
          <a:bodyPr/>
          <a:lstStyle/>
          <a:p>
            <a:fld id="{0AC900C1-7326-4B4D-9C4E-22E7230B62CC}" type="slidenum">
              <a:rPr lang="en-US" smtClean="0"/>
              <a:t>118</a:t>
            </a:fld>
            <a:endParaRPr lang="en-US"/>
          </a:p>
        </p:txBody>
      </p:sp>
    </p:spTree>
    <p:extLst>
      <p:ext uri="{BB962C8B-B14F-4D97-AF65-F5344CB8AC3E}">
        <p14:creationId xmlns:p14="http://schemas.microsoft.com/office/powerpoint/2010/main" val="1242297315"/>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5"/>
        <p:cNvGrpSpPr/>
        <p:nvPr/>
      </p:nvGrpSpPr>
      <p:grpSpPr>
        <a:xfrm>
          <a:off x="0" y="0"/>
          <a:ext cx="0" cy="0"/>
          <a:chOff x="0" y="0"/>
          <a:chExt cx="0" cy="0"/>
        </a:xfrm>
      </p:grpSpPr>
      <p:sp>
        <p:nvSpPr>
          <p:cNvPr id="2486" name="Google Shape;248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87" name="Google Shape;24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200"/>
              <a:buFont typeface="Arial"/>
              <a:buNone/>
            </a:pPr>
            <a:r>
              <a:rPr lang="en-IN" b="1" dirty="0"/>
              <a:t>Trainer Notes:</a:t>
            </a:r>
            <a:br>
              <a:rPr lang="en-IN" b="1" dirty="0"/>
            </a:br>
            <a:br>
              <a:rPr lang="en-US" dirty="0">
                <a:solidFill>
                  <a:srgbClr val="3F3F3F"/>
                </a:solidFill>
              </a:rPr>
            </a:br>
            <a:r>
              <a:rPr lang="en-US" dirty="0">
                <a:solidFill>
                  <a:srgbClr val="3F3F3F"/>
                </a:solidFill>
              </a:rPr>
              <a:t>In HTML, paragraphs are written inside </a:t>
            </a:r>
            <a:r>
              <a:rPr lang="en-US" b="1" dirty="0">
                <a:solidFill>
                  <a:srgbClr val="3F3F3F"/>
                </a:solidFill>
              </a:rPr>
              <a:t>&lt;p&gt;&lt;/p&gt; </a:t>
            </a:r>
            <a:r>
              <a:rPr lang="en-US" dirty="0">
                <a:solidFill>
                  <a:srgbClr val="3F3F3F"/>
                </a:solidFill>
              </a:rPr>
              <a:t>tag. </a:t>
            </a:r>
            <a:endParaRPr dirty="0">
              <a:solidFill>
                <a:srgbClr val="3F3F3F"/>
              </a:solidFill>
            </a:endParaRPr>
          </a:p>
          <a:p>
            <a:pPr marL="0" lvl="0" indent="0" algn="l" rtl="0">
              <a:lnSpc>
                <a:spcPct val="115000"/>
              </a:lnSpc>
              <a:spcBef>
                <a:spcPts val="1400"/>
              </a:spcBef>
              <a:spcAft>
                <a:spcPts val="0"/>
              </a:spcAft>
              <a:buClr>
                <a:schemeClr val="dk1"/>
              </a:buClr>
              <a:buSzPts val="1100"/>
              <a:buFont typeface="Arial"/>
              <a:buNone/>
            </a:pPr>
            <a:r>
              <a:rPr lang="en-US" dirty="0">
                <a:solidFill>
                  <a:srgbClr val="262626"/>
                </a:solidFill>
                <a:highlight>
                  <a:srgbClr val="FFFFFF"/>
                </a:highlight>
              </a:rPr>
              <a:t>A paragraph always starts on a new line, and browsers automatically add some white space (a margin) before and after a paragraph.</a:t>
            </a:r>
            <a:endParaRPr dirty="0">
              <a:solidFill>
                <a:srgbClr val="262626"/>
              </a:solidFill>
              <a:highlight>
                <a:srgbClr val="FFFFFF"/>
              </a:highlight>
            </a:endParaRPr>
          </a:p>
          <a:p>
            <a:pPr marL="457200" marR="0" lvl="0" indent="-228600" algn="l" rtl="0">
              <a:lnSpc>
                <a:spcPct val="100000"/>
              </a:lnSpc>
              <a:spcBef>
                <a:spcPts val="1400"/>
              </a:spcBef>
              <a:spcAft>
                <a:spcPts val="0"/>
              </a:spcAft>
              <a:buClr>
                <a:srgbClr val="000000"/>
              </a:buClr>
              <a:buSzPts val="1400"/>
              <a:buFont typeface="Arial"/>
              <a:buNone/>
            </a:pPr>
            <a:endParaRPr dirty="0">
              <a:solidFill>
                <a:srgbClr val="262626"/>
              </a:solidFill>
            </a:endParaRPr>
          </a:p>
          <a:p>
            <a:pPr marL="0" lvl="0" indent="0" algn="l" rtl="0">
              <a:lnSpc>
                <a:spcPct val="100000"/>
              </a:lnSpc>
              <a:spcBef>
                <a:spcPts val="0"/>
              </a:spcBef>
              <a:spcAft>
                <a:spcPts val="0"/>
              </a:spcAft>
              <a:buSzPts val="1400"/>
              <a:buNone/>
            </a:pPr>
            <a:endParaRPr dirty="0">
              <a:solidFill>
                <a:srgbClr val="262626"/>
              </a:solidFill>
            </a:endParaRPr>
          </a:p>
        </p:txBody>
      </p:sp>
      <p:sp>
        <p:nvSpPr>
          <p:cNvPr id="429" name="Google Shape;42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3793929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b="0" dirty="0"/>
              <a:t>This slide is self-explanatory.</a:t>
            </a:r>
          </a:p>
          <a:p>
            <a:pPr marL="0" lvl="0" indent="0" algn="l" rtl="0">
              <a:lnSpc>
                <a:spcPct val="100000"/>
              </a:lnSpc>
              <a:spcBef>
                <a:spcPts val="0"/>
              </a:spcBef>
              <a:spcAft>
                <a:spcPts val="0"/>
              </a:spcAft>
              <a:buSzPts val="1100"/>
              <a:buNone/>
            </a:pPr>
            <a:endParaRPr lang="en-IN" dirty="0"/>
          </a:p>
          <a:p>
            <a:pPr marL="0" lvl="0" indent="0" algn="l" rtl="0">
              <a:spcBef>
                <a:spcPts val="0"/>
              </a:spcBef>
              <a:spcAft>
                <a:spcPts val="0"/>
              </a:spcAft>
              <a:buNone/>
            </a:pPr>
            <a:endParaRPr dirty="0"/>
          </a:p>
        </p:txBody>
      </p:sp>
      <p:sp>
        <p:nvSpPr>
          <p:cNvPr id="196" name="Google Shape;19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b="0" dirty="0"/>
              <a:t>This slide is self-explanatory.</a:t>
            </a:r>
          </a:p>
          <a:p>
            <a:pPr marL="0" lvl="0" indent="0" algn="l" rtl="0">
              <a:lnSpc>
                <a:spcPct val="100000"/>
              </a:lnSpc>
              <a:spcBef>
                <a:spcPts val="0"/>
              </a:spcBef>
              <a:spcAft>
                <a:spcPts val="0"/>
              </a:spcAft>
              <a:buSzPts val="1100"/>
              <a:buNone/>
            </a:pPr>
            <a:endParaRPr lang="en-IN" dirty="0"/>
          </a:p>
          <a:p>
            <a:pPr marL="0" lvl="0" indent="0" algn="l" rtl="0">
              <a:spcBef>
                <a:spcPts val="0"/>
              </a:spcBef>
              <a:spcAft>
                <a:spcPts val="0"/>
              </a:spcAft>
              <a:buNone/>
            </a:pPr>
            <a:endParaRPr dirty="0"/>
          </a:p>
        </p:txBody>
      </p:sp>
      <p:sp>
        <p:nvSpPr>
          <p:cNvPr id="206" name="Google Shape;20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b="0" dirty="0"/>
              <a:t>This slide is self-explanatory.</a:t>
            </a:r>
          </a:p>
          <a:p>
            <a:pPr marL="0" lvl="0" indent="0" algn="l" rtl="0">
              <a:lnSpc>
                <a:spcPct val="100000"/>
              </a:lnSpc>
              <a:spcBef>
                <a:spcPts val="0"/>
              </a:spcBef>
              <a:spcAft>
                <a:spcPts val="0"/>
              </a:spcAft>
              <a:buSzPts val="1100"/>
              <a:buNone/>
            </a:pPr>
            <a:endParaRPr lang="en-IN" dirty="0"/>
          </a:p>
          <a:p>
            <a:pPr marL="0" lvl="0" indent="0" algn="l" rtl="0">
              <a:spcBef>
                <a:spcPts val="0"/>
              </a:spcBef>
              <a:spcAft>
                <a:spcPts val="0"/>
              </a:spcAft>
              <a:buNone/>
            </a:pPr>
            <a:endParaRPr dirty="0"/>
          </a:p>
        </p:txBody>
      </p:sp>
      <p:sp>
        <p:nvSpPr>
          <p:cNvPr id="196" name="Google Shape;19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3796913"/>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b="0" dirty="0"/>
              <a:t>This slide is self-explanatory.</a:t>
            </a:r>
          </a:p>
          <a:p>
            <a:pPr marL="0" lvl="0" indent="0" algn="l" rtl="0">
              <a:lnSpc>
                <a:spcPct val="100000"/>
              </a:lnSpc>
              <a:spcBef>
                <a:spcPts val="0"/>
              </a:spcBef>
              <a:spcAft>
                <a:spcPts val="0"/>
              </a:spcAft>
              <a:buSzPts val="1100"/>
              <a:buNone/>
            </a:pPr>
            <a:endParaRPr lang="en-IN" dirty="0"/>
          </a:p>
          <a:p>
            <a:pPr marL="0" lvl="0" indent="0" algn="l" rtl="0">
              <a:spcBef>
                <a:spcPts val="0"/>
              </a:spcBef>
              <a:spcAft>
                <a:spcPts val="0"/>
              </a:spcAft>
              <a:buNone/>
            </a:pPr>
            <a:endParaRPr dirty="0"/>
          </a:p>
        </p:txBody>
      </p:sp>
      <p:sp>
        <p:nvSpPr>
          <p:cNvPr id="206" name="Google Shape;20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6886673"/>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b="0" dirty="0"/>
              <a:t>This slide is self-explanatory.</a:t>
            </a:r>
          </a:p>
          <a:p>
            <a:pPr marL="0" lvl="0" indent="0" algn="l" rtl="0">
              <a:lnSpc>
                <a:spcPct val="100000"/>
              </a:lnSpc>
              <a:spcBef>
                <a:spcPts val="0"/>
              </a:spcBef>
              <a:spcAft>
                <a:spcPts val="0"/>
              </a:spcAft>
              <a:buSzPts val="1100"/>
              <a:buNone/>
            </a:pPr>
            <a:endParaRPr lang="en-IN" dirty="0"/>
          </a:p>
          <a:p>
            <a:pPr marL="0" lvl="0" indent="0" algn="l" rtl="0">
              <a:spcBef>
                <a:spcPts val="0"/>
              </a:spcBef>
              <a:spcAft>
                <a:spcPts val="0"/>
              </a:spcAft>
              <a:buNone/>
            </a:pPr>
            <a:endParaRPr dirty="0"/>
          </a:p>
        </p:txBody>
      </p:sp>
      <p:sp>
        <p:nvSpPr>
          <p:cNvPr id="196" name="Google Shape;19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6409757"/>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b="0" dirty="0"/>
              <a:t>This slide is self-explanatory.</a:t>
            </a:r>
          </a:p>
          <a:p>
            <a:pPr marL="0" lvl="0" indent="0" algn="l" rtl="0">
              <a:lnSpc>
                <a:spcPct val="100000"/>
              </a:lnSpc>
              <a:spcBef>
                <a:spcPts val="0"/>
              </a:spcBef>
              <a:spcAft>
                <a:spcPts val="0"/>
              </a:spcAft>
              <a:buSzPts val="1100"/>
              <a:buNone/>
            </a:pPr>
            <a:endParaRPr lang="en-IN" dirty="0"/>
          </a:p>
          <a:p>
            <a:pPr marL="0" lvl="0" indent="0" algn="l" rtl="0">
              <a:spcBef>
                <a:spcPts val="0"/>
              </a:spcBef>
              <a:spcAft>
                <a:spcPts val="0"/>
              </a:spcAft>
              <a:buNone/>
            </a:pPr>
            <a:endParaRPr dirty="0"/>
          </a:p>
        </p:txBody>
      </p:sp>
      <p:sp>
        <p:nvSpPr>
          <p:cNvPr id="206" name="Google Shape;20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1522678"/>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b="0" dirty="0"/>
              <a:t>This slide is self-explanatory.</a:t>
            </a:r>
          </a:p>
          <a:p>
            <a:pPr marL="0" lvl="0" indent="0" algn="l" rtl="0">
              <a:lnSpc>
                <a:spcPct val="100000"/>
              </a:lnSpc>
              <a:spcBef>
                <a:spcPts val="0"/>
              </a:spcBef>
              <a:spcAft>
                <a:spcPts val="0"/>
              </a:spcAft>
              <a:buSzPts val="1100"/>
              <a:buNone/>
            </a:pPr>
            <a:endParaRPr lang="en-IN" dirty="0"/>
          </a:p>
          <a:p>
            <a:pPr marL="0" lvl="0" indent="0" algn="l" rtl="0">
              <a:spcBef>
                <a:spcPts val="0"/>
              </a:spcBef>
              <a:spcAft>
                <a:spcPts val="0"/>
              </a:spcAft>
              <a:buNone/>
            </a:pPr>
            <a:endParaRPr dirty="0"/>
          </a:p>
        </p:txBody>
      </p:sp>
      <p:sp>
        <p:nvSpPr>
          <p:cNvPr id="196" name="Google Shape;19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6878705"/>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b="0" dirty="0"/>
              <a:t>This slide is self-explanatory.</a:t>
            </a:r>
          </a:p>
          <a:p>
            <a:pPr marL="0" lvl="0" indent="0" algn="l" rtl="0">
              <a:lnSpc>
                <a:spcPct val="100000"/>
              </a:lnSpc>
              <a:spcBef>
                <a:spcPts val="0"/>
              </a:spcBef>
              <a:spcAft>
                <a:spcPts val="0"/>
              </a:spcAft>
              <a:buSzPts val="1100"/>
              <a:buNone/>
            </a:pPr>
            <a:endParaRPr lang="en-IN" dirty="0"/>
          </a:p>
          <a:p>
            <a:pPr marL="0" lvl="0" indent="0" algn="l" rtl="0">
              <a:spcBef>
                <a:spcPts val="0"/>
              </a:spcBef>
              <a:spcAft>
                <a:spcPts val="0"/>
              </a:spcAft>
              <a:buNone/>
            </a:pPr>
            <a:endParaRPr dirty="0"/>
          </a:p>
        </p:txBody>
      </p:sp>
      <p:sp>
        <p:nvSpPr>
          <p:cNvPr id="206" name="Google Shape;20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1279156"/>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b="0" dirty="0"/>
              <a:t>This slide is self-explanatory.</a:t>
            </a:r>
          </a:p>
          <a:p>
            <a:pPr marL="0" lvl="0" indent="0" algn="l" rtl="0">
              <a:lnSpc>
                <a:spcPct val="100000"/>
              </a:lnSpc>
              <a:spcBef>
                <a:spcPts val="0"/>
              </a:spcBef>
              <a:spcAft>
                <a:spcPts val="0"/>
              </a:spcAft>
              <a:buSzPts val="1100"/>
              <a:buNone/>
            </a:pPr>
            <a:endParaRPr lang="en-IN" dirty="0"/>
          </a:p>
          <a:p>
            <a:pPr marL="0" lvl="0" indent="0" algn="l" rtl="0">
              <a:spcBef>
                <a:spcPts val="0"/>
              </a:spcBef>
              <a:spcAft>
                <a:spcPts val="0"/>
              </a:spcAft>
              <a:buNone/>
            </a:pPr>
            <a:endParaRPr dirty="0"/>
          </a:p>
        </p:txBody>
      </p:sp>
      <p:sp>
        <p:nvSpPr>
          <p:cNvPr id="196" name="Google Shape;19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5261819"/>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b="0" dirty="0"/>
              <a:t>This slide is self-explanatory.</a:t>
            </a:r>
          </a:p>
          <a:p>
            <a:pPr marL="0" lvl="0" indent="0" algn="l" rtl="0">
              <a:lnSpc>
                <a:spcPct val="100000"/>
              </a:lnSpc>
              <a:spcBef>
                <a:spcPts val="0"/>
              </a:spcBef>
              <a:spcAft>
                <a:spcPts val="0"/>
              </a:spcAft>
              <a:buSzPts val="1100"/>
              <a:buNone/>
            </a:pPr>
            <a:endParaRPr lang="en-IN" dirty="0"/>
          </a:p>
          <a:p>
            <a:pPr marL="0" lvl="0" indent="0" algn="l" rtl="0">
              <a:spcBef>
                <a:spcPts val="0"/>
              </a:spcBef>
              <a:spcAft>
                <a:spcPts val="0"/>
              </a:spcAft>
              <a:buNone/>
            </a:pPr>
            <a:endParaRPr dirty="0"/>
          </a:p>
        </p:txBody>
      </p:sp>
      <p:sp>
        <p:nvSpPr>
          <p:cNvPr id="206" name="Google Shape;20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2902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Trainer Notes:</a:t>
            </a:r>
          </a:p>
          <a:p>
            <a:br>
              <a:rPr lang="en-IN" b="1" dirty="0"/>
            </a:br>
            <a:r>
              <a:rPr lang="en-US" b="0" i="0" dirty="0">
                <a:solidFill>
                  <a:srgbClr val="0F0F0F"/>
                </a:solidFill>
                <a:effectLst/>
                <a:latin typeface="Söhne"/>
              </a:rPr>
              <a:t>The </a:t>
            </a:r>
            <a:r>
              <a:rPr lang="en-US" dirty="0"/>
              <a:t>&lt;</a:t>
            </a:r>
            <a:r>
              <a:rPr lang="en-US" dirty="0" err="1"/>
              <a:t>em</a:t>
            </a:r>
            <a:r>
              <a:rPr lang="en-US" dirty="0"/>
              <a:t>&gt;</a:t>
            </a:r>
            <a:r>
              <a:rPr lang="en-US" b="0" i="0" dirty="0">
                <a:solidFill>
                  <a:srgbClr val="0F0F0F"/>
                </a:solidFill>
                <a:effectLst/>
                <a:latin typeface="Söhne"/>
              </a:rPr>
              <a:t> tag in HTML is used to emphasize text. When text is enclosed within the </a:t>
            </a:r>
            <a:r>
              <a:rPr lang="en-US" dirty="0"/>
              <a:t>&lt;</a:t>
            </a:r>
            <a:r>
              <a:rPr lang="en-US" dirty="0" err="1"/>
              <a:t>em</a:t>
            </a:r>
            <a:r>
              <a:rPr lang="en-US" dirty="0"/>
              <a:t>&gt;</a:t>
            </a:r>
            <a:r>
              <a:rPr lang="en-US" b="0" i="0" dirty="0">
                <a:solidFill>
                  <a:srgbClr val="0F0F0F"/>
                </a:solidFill>
                <a:effectLst/>
                <a:latin typeface="Söhne"/>
              </a:rPr>
              <a:t> tags, it typically renders as italicized. However, the primary purpose of the </a:t>
            </a:r>
            <a:r>
              <a:rPr lang="en-US" dirty="0"/>
              <a:t>&lt;</a:t>
            </a:r>
            <a:r>
              <a:rPr lang="en-US" dirty="0" err="1"/>
              <a:t>em</a:t>
            </a:r>
            <a:r>
              <a:rPr lang="en-US" dirty="0"/>
              <a:t>&gt;</a:t>
            </a:r>
            <a:r>
              <a:rPr lang="en-US" b="0" i="0" dirty="0">
                <a:solidFill>
                  <a:srgbClr val="0F0F0F"/>
                </a:solidFill>
                <a:effectLst/>
                <a:latin typeface="Söhne"/>
              </a:rPr>
              <a:t> tag is to indicate that the enclosed text should be emphasized, rather than specifying how it should look. This allows browsers and assistive technologies to apply appropriate styling based on the user's preferences or accessibility requirements.</a:t>
            </a:r>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34979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Trainer Notes: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dirty="0">
              <a:solidFill>
                <a:srgbClr val="404040"/>
              </a:solidFill>
              <a:latin typeface="Open Sans" panose="020B0606030504020204"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solidFill>
                  <a:srgbClr val="404040"/>
                </a:solidFill>
                <a:latin typeface="Open Sans" panose="020B0606030504020204" pitchFamily="34" charset="0"/>
              </a:rPr>
              <a:t>The &lt;strong&gt; tag is represented as strong emphasis, and HTML 5 defines &lt;strong&gt; as having strong importance for its page or content.</a:t>
            </a:r>
            <a:endParaRPr lang="en-IN" sz="1200" dirty="0">
              <a:solidFill>
                <a:srgbClr val="404040"/>
              </a:solidFill>
              <a:latin typeface="Open Sans" panose="020B0606030504020204" pitchFamily="34" charset="0"/>
            </a:endParaRPr>
          </a:p>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88891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Trainer Notes:</a:t>
            </a:r>
          </a:p>
          <a:p>
            <a:endParaRPr lang="en-IN" sz="1200" b="1" dirty="0">
              <a:solidFill>
                <a:srgbClr val="404040"/>
              </a:solidFill>
              <a:latin typeface="Open Sans" panose="020B0606030504020204" pitchFamily="34" charset="0"/>
            </a:endParaRPr>
          </a:p>
          <a:p>
            <a:r>
              <a:rPr lang="en-IN" sz="1200" dirty="0">
                <a:solidFill>
                  <a:srgbClr val="404040"/>
                </a:solidFill>
                <a:latin typeface="Open Sans" panose="020B0606030504020204" pitchFamily="34" charset="0"/>
              </a:rPr>
              <a:t>HTML is written in the tree format and here is an example. So within the </a:t>
            </a:r>
            <a:r>
              <a:rPr lang="en-IN" sz="1200" b="1" dirty="0">
                <a:solidFill>
                  <a:srgbClr val="404040"/>
                </a:solidFill>
                <a:latin typeface="Open Sans" panose="020B0606030504020204" pitchFamily="34" charset="0"/>
              </a:rPr>
              <a:t>html</a:t>
            </a:r>
            <a:r>
              <a:rPr lang="en-IN" sz="1200" dirty="0">
                <a:solidFill>
                  <a:srgbClr val="404040"/>
                </a:solidFill>
                <a:latin typeface="Open Sans" panose="020B0606030504020204" pitchFamily="34" charset="0"/>
              </a:rPr>
              <a:t> element, there are two elements </a:t>
            </a:r>
            <a:r>
              <a:rPr lang="en-IN" sz="1200" b="1" dirty="0">
                <a:solidFill>
                  <a:srgbClr val="404040"/>
                </a:solidFill>
                <a:latin typeface="Open Sans" panose="020B0606030504020204" pitchFamily="34" charset="0"/>
              </a:rPr>
              <a:t>head</a:t>
            </a:r>
            <a:r>
              <a:rPr lang="en-IN" sz="1200" dirty="0">
                <a:solidFill>
                  <a:srgbClr val="404040"/>
                </a:solidFill>
                <a:latin typeface="Open Sans" panose="020B0606030504020204" pitchFamily="34" charset="0"/>
              </a:rPr>
              <a:t>, and </a:t>
            </a:r>
            <a:r>
              <a:rPr lang="en-IN" sz="1200" b="1" dirty="0">
                <a:solidFill>
                  <a:srgbClr val="404040"/>
                </a:solidFill>
                <a:latin typeface="Open Sans" panose="020B0606030504020204" pitchFamily="34" charset="0"/>
              </a:rPr>
              <a:t>body</a:t>
            </a:r>
            <a:r>
              <a:rPr lang="en-IN" sz="1200" dirty="0">
                <a:solidFill>
                  <a:srgbClr val="404040"/>
                </a:solidFill>
                <a:latin typeface="Open Sans" panose="020B0606030504020204" pitchFamily="34" charset="0"/>
              </a:rPr>
              <a:t>. </a:t>
            </a:r>
            <a:r>
              <a:rPr lang="en-IN" sz="1200" b="1" dirty="0">
                <a:solidFill>
                  <a:srgbClr val="404040"/>
                </a:solidFill>
                <a:latin typeface="Open Sans" panose="020B0606030504020204" pitchFamily="34" charset="0"/>
              </a:rPr>
              <a:t>head</a:t>
            </a:r>
            <a:r>
              <a:rPr lang="en-IN" sz="1200" dirty="0">
                <a:solidFill>
                  <a:srgbClr val="404040"/>
                </a:solidFill>
                <a:latin typeface="Open Sans" panose="020B0606030504020204" pitchFamily="34" charset="0"/>
              </a:rPr>
              <a:t> and </a:t>
            </a:r>
            <a:r>
              <a:rPr lang="en-IN" sz="1200" b="1" dirty="0">
                <a:solidFill>
                  <a:srgbClr val="404040"/>
                </a:solidFill>
                <a:latin typeface="Open Sans" panose="020B0606030504020204" pitchFamily="34" charset="0"/>
              </a:rPr>
              <a:t>body</a:t>
            </a:r>
            <a:r>
              <a:rPr lang="en-IN" sz="1200" dirty="0">
                <a:solidFill>
                  <a:srgbClr val="404040"/>
                </a:solidFill>
                <a:latin typeface="Open Sans" panose="020B0606030504020204" pitchFamily="34" charset="0"/>
              </a:rPr>
              <a:t> are the children of HTML. </a:t>
            </a:r>
            <a:r>
              <a:rPr lang="en-US" sz="1200" dirty="0">
                <a:solidFill>
                  <a:srgbClr val="404040"/>
                </a:solidFill>
                <a:latin typeface="Open Sans" panose="020B0606030504020204" pitchFamily="34" charset="0"/>
              </a:rPr>
              <a:t>An element can have many children but has only one parent element. &lt;html&gt; is the root of the tree.</a:t>
            </a:r>
            <a:endParaRPr lang="en-IN" sz="1200" dirty="0">
              <a:solidFill>
                <a:srgbClr val="404040"/>
              </a:solidFill>
              <a:latin typeface="Open Sans" panose="020B0606030504020204"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IN" sz="1200" dirty="0">
              <a:solidFill>
                <a:srgbClr val="404040"/>
              </a:solidFill>
              <a:latin typeface="Open Sans" panose="020B0606030504020204" pitchFamily="34" charset="0"/>
            </a:endParaRPr>
          </a:p>
          <a:p>
            <a:endParaRPr lang="en-IN" dirty="0"/>
          </a:p>
          <a:p>
            <a:endParaRPr lang="en-IN" dirty="0"/>
          </a:p>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371312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7"/>
        <p:cNvGrpSpPr/>
        <p:nvPr/>
      </p:nvGrpSpPr>
      <p:grpSpPr>
        <a:xfrm>
          <a:off x="0" y="0"/>
          <a:ext cx="0" cy="0"/>
          <a:chOff x="0" y="0"/>
          <a:chExt cx="0" cy="0"/>
        </a:xfrm>
      </p:grpSpPr>
      <p:sp>
        <p:nvSpPr>
          <p:cNvPr id="2458" name="Google Shape;245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lvl="0" indent="0" algn="l" rtl="0">
              <a:lnSpc>
                <a:spcPct val="100000"/>
              </a:lnSpc>
              <a:spcBef>
                <a:spcPts val="0"/>
              </a:spcBef>
              <a:spcAft>
                <a:spcPts val="0"/>
              </a:spcAft>
              <a:buSzPts val="1400"/>
              <a:buNone/>
            </a:pPr>
            <a:br>
              <a:rPr lang="en-US" dirty="0"/>
            </a:br>
            <a:r>
              <a:rPr lang="en-US" dirty="0"/>
              <a:t>The slide is self-explanatory, hence no trainer notes are required</a:t>
            </a:r>
          </a:p>
          <a:p>
            <a:endParaRPr lang="en-US" dirty="0"/>
          </a:p>
        </p:txBody>
      </p:sp>
      <p:sp>
        <p:nvSpPr>
          <p:cNvPr id="2459" name="Google Shape;24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47256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4"/>
        <p:cNvGrpSpPr/>
        <p:nvPr/>
      </p:nvGrpSpPr>
      <p:grpSpPr>
        <a:xfrm>
          <a:off x="0" y="0"/>
          <a:ext cx="0" cy="0"/>
          <a:chOff x="0" y="0"/>
          <a:chExt cx="0" cy="0"/>
        </a:xfrm>
      </p:grpSpPr>
      <p:sp>
        <p:nvSpPr>
          <p:cNvPr id="2465" name="Google Shape;24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lvl="0" indent="0" algn="l" rtl="0">
              <a:lnSpc>
                <a:spcPct val="100000"/>
              </a:lnSpc>
              <a:spcBef>
                <a:spcPts val="0"/>
              </a:spcBef>
              <a:spcAft>
                <a:spcPts val="0"/>
              </a:spcAft>
              <a:buSzPts val="1400"/>
              <a:buNone/>
            </a:pPr>
            <a:br>
              <a:rPr lang="en-US" dirty="0"/>
            </a:br>
            <a:r>
              <a:rPr lang="en-US" dirty="0"/>
              <a:t>The slide is self-explanatory, hence no trainer notes are required</a:t>
            </a:r>
          </a:p>
          <a:p>
            <a:endParaRPr lang="en-US" dirty="0"/>
          </a:p>
          <a:p>
            <a:pPr marL="0" lvl="0" indent="0" algn="l" rtl="0">
              <a:lnSpc>
                <a:spcPct val="100000"/>
              </a:lnSpc>
              <a:spcBef>
                <a:spcPts val="0"/>
              </a:spcBef>
              <a:spcAft>
                <a:spcPts val="0"/>
              </a:spcAft>
              <a:buSzPts val="1400"/>
              <a:buNone/>
            </a:pPr>
            <a:endParaRPr dirty="0"/>
          </a:p>
        </p:txBody>
      </p:sp>
      <p:sp>
        <p:nvSpPr>
          <p:cNvPr id="2466" name="Google Shape;246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8093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7"/>
        <p:cNvGrpSpPr/>
        <p:nvPr/>
      </p:nvGrpSpPr>
      <p:grpSpPr>
        <a:xfrm>
          <a:off x="0" y="0"/>
          <a:ext cx="0" cy="0"/>
          <a:chOff x="0" y="0"/>
          <a:chExt cx="0" cy="0"/>
        </a:xfrm>
      </p:grpSpPr>
      <p:sp>
        <p:nvSpPr>
          <p:cNvPr id="2458" name="Google Shape;245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lvl="0" indent="0" algn="l" rtl="0">
              <a:lnSpc>
                <a:spcPct val="100000"/>
              </a:lnSpc>
              <a:spcBef>
                <a:spcPts val="0"/>
              </a:spcBef>
              <a:spcAft>
                <a:spcPts val="0"/>
              </a:spcAft>
              <a:buSzPts val="1400"/>
              <a:buNone/>
            </a:pPr>
            <a:br>
              <a:rPr lang="en-US" dirty="0"/>
            </a:br>
            <a:r>
              <a:rPr lang="en-US" dirty="0"/>
              <a:t>The slide is self-explanatory, hence no trainer notes are required</a:t>
            </a:r>
          </a:p>
          <a:p>
            <a:endParaRPr lang="en-US" dirty="0"/>
          </a:p>
          <a:p>
            <a:pPr marL="0" lvl="0" indent="0" algn="l" rtl="0">
              <a:lnSpc>
                <a:spcPct val="100000"/>
              </a:lnSpc>
              <a:spcBef>
                <a:spcPts val="0"/>
              </a:spcBef>
              <a:spcAft>
                <a:spcPts val="0"/>
              </a:spcAft>
              <a:buSzPts val="1400"/>
              <a:buNone/>
            </a:pPr>
            <a:endParaRPr dirty="0"/>
          </a:p>
        </p:txBody>
      </p:sp>
      <p:sp>
        <p:nvSpPr>
          <p:cNvPr id="2459" name="Google Shape;24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4"/>
        <p:cNvGrpSpPr/>
        <p:nvPr/>
      </p:nvGrpSpPr>
      <p:grpSpPr>
        <a:xfrm>
          <a:off x="0" y="0"/>
          <a:ext cx="0" cy="0"/>
          <a:chOff x="0" y="0"/>
          <a:chExt cx="0" cy="0"/>
        </a:xfrm>
      </p:grpSpPr>
      <p:sp>
        <p:nvSpPr>
          <p:cNvPr id="2465" name="Google Shape;24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lvl="0" indent="0" algn="l" rtl="0">
              <a:lnSpc>
                <a:spcPct val="100000"/>
              </a:lnSpc>
              <a:spcBef>
                <a:spcPts val="0"/>
              </a:spcBef>
              <a:spcAft>
                <a:spcPts val="0"/>
              </a:spcAft>
              <a:buSzPts val="1400"/>
              <a:buNone/>
            </a:pPr>
            <a:br>
              <a:rPr lang="en-US" dirty="0"/>
            </a:br>
            <a:r>
              <a:rPr lang="en-US" dirty="0"/>
              <a:t>The slide is self-explanatory, hence no trainer notes are required</a:t>
            </a:r>
          </a:p>
          <a:p>
            <a:endParaRPr lang="en-US" dirty="0"/>
          </a:p>
          <a:p>
            <a:pPr marL="0" lvl="0" indent="0" algn="l" rtl="0">
              <a:lnSpc>
                <a:spcPct val="100000"/>
              </a:lnSpc>
              <a:spcBef>
                <a:spcPts val="0"/>
              </a:spcBef>
              <a:spcAft>
                <a:spcPts val="0"/>
              </a:spcAft>
              <a:buSzPts val="1400"/>
              <a:buNone/>
            </a:pPr>
            <a:endParaRPr dirty="0"/>
          </a:p>
        </p:txBody>
      </p:sp>
      <p:sp>
        <p:nvSpPr>
          <p:cNvPr id="2466" name="Google Shape;246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lvl="0" indent="0" algn="l" rtl="0">
              <a:lnSpc>
                <a:spcPct val="100000"/>
              </a:lnSpc>
              <a:spcBef>
                <a:spcPts val="0"/>
              </a:spcBef>
              <a:spcAft>
                <a:spcPts val="0"/>
              </a:spcAft>
              <a:buSzPts val="1400"/>
              <a:buNone/>
            </a:pPr>
            <a:br>
              <a:rPr lang="en-US" dirty="0"/>
            </a:br>
            <a:r>
              <a:rPr lang="en-US" dirty="0"/>
              <a:t>The slide is self-explanatory, hence no trainer notes are required</a:t>
            </a:r>
          </a:p>
          <a:p>
            <a:pPr marL="0" lvl="0" indent="0" algn="l" rtl="0">
              <a:lnSpc>
                <a:spcPct val="100000"/>
              </a:lnSpc>
              <a:spcBef>
                <a:spcPts val="0"/>
              </a:spcBef>
              <a:spcAft>
                <a:spcPts val="0"/>
              </a:spcAft>
              <a:buSzPts val="1400"/>
              <a:buNone/>
            </a:pPr>
            <a:endParaRPr dirty="0"/>
          </a:p>
        </p:txBody>
      </p:sp>
      <p:sp>
        <p:nvSpPr>
          <p:cNvPr id="363" name="Google Shape;363;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marR="0" lvl="0" indent="0" algn="l" defTabSz="914400" rtl="0" eaLnBrk="1" fontAlgn="auto" latinLnBrk="0" hangingPunct="1">
              <a:lnSpc>
                <a:spcPct val="100000"/>
              </a:lnSpc>
              <a:spcBef>
                <a:spcPts val="0"/>
              </a:spcBef>
              <a:spcAft>
                <a:spcPts val="0"/>
              </a:spcAft>
              <a:buClrTx/>
              <a:buSzPts val="1400"/>
              <a:buFontTx/>
              <a:buNone/>
              <a:tabLst/>
              <a:defRPr/>
            </a:pPr>
            <a:br>
              <a:rPr lang="en-US" dirty="0"/>
            </a:br>
            <a:r>
              <a:rPr lang="en-US" b="0" i="0" dirty="0">
                <a:solidFill>
                  <a:srgbClr val="0F0F0F"/>
                </a:solidFill>
                <a:effectLst/>
                <a:latin typeface="Söhne"/>
              </a:rPr>
              <a:t>HTML tags are essential building blocks for structuring web content. They include elements like </a:t>
            </a:r>
            <a:r>
              <a:rPr lang="en-US" dirty="0"/>
              <a:t>&lt;head&gt;</a:t>
            </a:r>
            <a:r>
              <a:rPr lang="en-US" b="0" i="0" dirty="0">
                <a:solidFill>
                  <a:srgbClr val="0F0F0F"/>
                </a:solidFill>
                <a:effectLst/>
                <a:latin typeface="Söhne"/>
              </a:rPr>
              <a:t> for metadata, </a:t>
            </a:r>
            <a:r>
              <a:rPr lang="en-US" dirty="0"/>
              <a:t>&lt;body&gt;</a:t>
            </a:r>
            <a:r>
              <a:rPr lang="en-US" b="0" i="0" dirty="0">
                <a:solidFill>
                  <a:srgbClr val="0F0F0F"/>
                </a:solidFill>
                <a:effectLst/>
                <a:latin typeface="Söhne"/>
              </a:rPr>
              <a:t> for main content, and </a:t>
            </a:r>
            <a:r>
              <a:rPr lang="en-US" dirty="0"/>
              <a:t>&lt;a&gt;</a:t>
            </a:r>
            <a:r>
              <a:rPr lang="en-US" b="0" i="0" dirty="0">
                <a:solidFill>
                  <a:srgbClr val="0F0F0F"/>
                </a:solidFill>
                <a:effectLst/>
                <a:latin typeface="Söhne"/>
              </a:rPr>
              <a:t> for hyperlinks. Heading tags </a:t>
            </a:r>
            <a:r>
              <a:rPr lang="en-US" dirty="0"/>
              <a:t>&lt;h1&gt;</a:t>
            </a:r>
            <a:r>
              <a:rPr lang="en-US" b="0" i="0" dirty="0">
                <a:solidFill>
                  <a:srgbClr val="0F0F0F"/>
                </a:solidFill>
                <a:effectLst/>
                <a:latin typeface="Söhne"/>
              </a:rPr>
              <a:t> to </a:t>
            </a:r>
            <a:r>
              <a:rPr lang="en-US" dirty="0"/>
              <a:t>&lt;h6&gt;</a:t>
            </a:r>
            <a:r>
              <a:rPr lang="en-US" b="0" i="0" dirty="0">
                <a:solidFill>
                  <a:srgbClr val="0F0F0F"/>
                </a:solidFill>
                <a:effectLst/>
                <a:latin typeface="Söhne"/>
              </a:rPr>
              <a:t> define the hierarchy of titles. Tags like </a:t>
            </a:r>
            <a:r>
              <a:rPr lang="en-US" dirty="0"/>
              <a:t>&lt;</a:t>
            </a:r>
            <a:r>
              <a:rPr lang="en-US" dirty="0" err="1"/>
              <a:t>img</a:t>
            </a:r>
            <a:r>
              <a:rPr lang="en-US" dirty="0"/>
              <a:t>&gt;</a:t>
            </a:r>
            <a:r>
              <a:rPr lang="en-US" b="0" i="0" dirty="0">
                <a:solidFill>
                  <a:srgbClr val="0F0F0F"/>
                </a:solidFill>
                <a:effectLst/>
                <a:latin typeface="Söhne"/>
              </a:rPr>
              <a:t> embed images, enhancing visual elements. Proper use of these tags ensures a well-organized and semantically meaningful web page.</a:t>
            </a:r>
            <a:endParaRPr lang="en-IN" sz="1200" dirty="0">
              <a:solidFill>
                <a:srgbClr val="404040"/>
              </a:solidFill>
              <a:latin typeface="Open Sans" panose="020B0606030504020204" pitchFamily="34" charset="0"/>
            </a:endParaRPr>
          </a:p>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20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396968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marR="0" lvl="0" indent="0" algn="l" defTabSz="914400" rtl="0" eaLnBrk="1" fontAlgn="auto" latinLnBrk="0" hangingPunct="1">
              <a:lnSpc>
                <a:spcPct val="100000"/>
              </a:lnSpc>
              <a:spcBef>
                <a:spcPts val="0"/>
              </a:spcBef>
              <a:spcAft>
                <a:spcPts val="0"/>
              </a:spcAft>
              <a:buClrTx/>
              <a:buSzPts val="1400"/>
              <a:buFontTx/>
              <a:buNone/>
              <a:tabLst/>
              <a:defRPr/>
            </a:pPr>
            <a:br>
              <a:rPr lang="en-US" dirty="0"/>
            </a:br>
            <a:r>
              <a:rPr lang="en-US" b="0" i="0" dirty="0">
                <a:solidFill>
                  <a:srgbClr val="0F0F0F"/>
                </a:solidFill>
                <a:effectLst/>
                <a:latin typeface="Söhne"/>
              </a:rPr>
              <a:t>HTML attributes provide additional information about HTML elements and help define their behavior or appearance. They are added to the opening tag of an HTML element and are typically in name-value pairs. For example, the </a:t>
            </a:r>
            <a:r>
              <a:rPr lang="en-US" dirty="0" err="1"/>
              <a:t>href</a:t>
            </a:r>
            <a:r>
              <a:rPr lang="en-US" b="0" i="0" dirty="0">
                <a:solidFill>
                  <a:srgbClr val="0F0F0F"/>
                </a:solidFill>
                <a:effectLst/>
                <a:latin typeface="Söhne"/>
              </a:rPr>
              <a:t> attribute in the </a:t>
            </a:r>
            <a:r>
              <a:rPr lang="en-US" dirty="0"/>
              <a:t>&lt;a&gt;</a:t>
            </a:r>
            <a:r>
              <a:rPr lang="en-US" b="0" i="0" dirty="0">
                <a:solidFill>
                  <a:srgbClr val="0F0F0F"/>
                </a:solidFill>
                <a:effectLst/>
                <a:latin typeface="Söhne"/>
              </a:rPr>
              <a:t> tag specifies the hyperlink's destination. Attributes can also be used to define styles with the </a:t>
            </a:r>
            <a:r>
              <a:rPr lang="en-US" dirty="0"/>
              <a:t>style</a:t>
            </a:r>
            <a:r>
              <a:rPr lang="en-US" b="0" i="0" dirty="0">
                <a:solidFill>
                  <a:srgbClr val="0F0F0F"/>
                </a:solidFill>
                <a:effectLst/>
                <a:latin typeface="Söhne"/>
              </a:rPr>
              <a:t> attribute or provide alternative text for images with the </a:t>
            </a:r>
            <a:r>
              <a:rPr lang="en-US" dirty="0"/>
              <a:t>alt</a:t>
            </a:r>
            <a:r>
              <a:rPr lang="en-US" b="0" i="0" dirty="0">
                <a:solidFill>
                  <a:srgbClr val="0F0F0F"/>
                </a:solidFill>
                <a:effectLst/>
                <a:latin typeface="Söhne"/>
              </a:rPr>
              <a:t> attribute. Attributes play a crucial role in enhancing the functionality, accessibility, and presentation of web content. Proper usage of attributes contributes to creating well-structured and user-friendly web pages.</a:t>
            </a:r>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21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56420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marR="0" lvl="0" indent="0" algn="l" defTabSz="914400" rtl="0" eaLnBrk="1" fontAlgn="auto" latinLnBrk="0" hangingPunct="1">
              <a:lnSpc>
                <a:spcPct val="100000"/>
              </a:lnSpc>
              <a:spcBef>
                <a:spcPts val="0"/>
              </a:spcBef>
              <a:spcAft>
                <a:spcPts val="0"/>
              </a:spcAft>
              <a:buClrTx/>
              <a:buSzPts val="1400"/>
              <a:buFontTx/>
              <a:buNone/>
              <a:tabLst/>
              <a:defRPr/>
            </a:pPr>
            <a:br>
              <a:rPr lang="en-US" dirty="0"/>
            </a:br>
            <a:r>
              <a:rPr lang="en-US" b="0" i="0" dirty="0">
                <a:solidFill>
                  <a:srgbClr val="0F0F0F"/>
                </a:solidFill>
                <a:effectLst/>
                <a:latin typeface="Söhne"/>
              </a:rPr>
              <a:t>HTML (</a:t>
            </a:r>
            <a:r>
              <a:rPr lang="en-US" b="0" i="0" dirty="0" err="1">
                <a:solidFill>
                  <a:srgbClr val="0F0F0F"/>
                </a:solidFill>
                <a:effectLst/>
                <a:latin typeface="Söhne"/>
              </a:rPr>
              <a:t>HyperText</a:t>
            </a:r>
            <a:r>
              <a:rPr lang="en-US" b="0" i="0" dirty="0">
                <a:solidFill>
                  <a:srgbClr val="0F0F0F"/>
                </a:solidFill>
                <a:effectLst/>
                <a:latin typeface="Söhne"/>
              </a:rPr>
              <a:t> Markup Language) elements are the building blocks of web pages, representing different types of content or functionality. An HTML element typically consists of an opening tag, content, and a closing tag. For example, the </a:t>
            </a:r>
            <a:r>
              <a:rPr lang="en-US" dirty="0"/>
              <a:t>&lt;p&gt;</a:t>
            </a:r>
            <a:r>
              <a:rPr lang="en-US" b="0" i="0" dirty="0">
                <a:solidFill>
                  <a:srgbClr val="0F0F0F"/>
                </a:solidFill>
                <a:effectLst/>
                <a:latin typeface="Söhne"/>
              </a:rPr>
              <a:t> element is used for paragraphs, and the </a:t>
            </a:r>
            <a:r>
              <a:rPr lang="en-US" dirty="0"/>
              <a:t>&lt;a&gt;</a:t>
            </a:r>
            <a:r>
              <a:rPr lang="en-US" b="0" i="0" dirty="0">
                <a:solidFill>
                  <a:srgbClr val="0F0F0F"/>
                </a:solidFill>
                <a:effectLst/>
                <a:latin typeface="Söhne"/>
              </a:rPr>
              <a:t> element creates hyperlinks. Elements like </a:t>
            </a:r>
            <a:r>
              <a:rPr lang="en-US" dirty="0"/>
              <a:t>&lt;</a:t>
            </a:r>
            <a:r>
              <a:rPr lang="en-US" dirty="0" err="1"/>
              <a:t>img</a:t>
            </a:r>
            <a:r>
              <a:rPr lang="en-US" dirty="0"/>
              <a:t>&gt;</a:t>
            </a:r>
            <a:r>
              <a:rPr lang="en-US" b="0" i="0" dirty="0">
                <a:solidFill>
                  <a:srgbClr val="0F0F0F"/>
                </a:solidFill>
                <a:effectLst/>
                <a:latin typeface="Söhne"/>
              </a:rPr>
              <a:t> embed images, while headings are defined with </a:t>
            </a:r>
            <a:r>
              <a:rPr lang="en-US" dirty="0"/>
              <a:t>&lt;h1&gt;</a:t>
            </a:r>
            <a:r>
              <a:rPr lang="en-US" b="0" i="0" dirty="0">
                <a:solidFill>
                  <a:srgbClr val="0F0F0F"/>
                </a:solidFill>
                <a:effectLst/>
                <a:latin typeface="Söhne"/>
              </a:rPr>
              <a:t> to </a:t>
            </a:r>
            <a:r>
              <a:rPr lang="en-US" dirty="0"/>
              <a:t>&lt;h6&gt;</a:t>
            </a:r>
            <a:r>
              <a:rPr lang="en-US" b="0" i="0" dirty="0">
                <a:solidFill>
                  <a:srgbClr val="0F0F0F"/>
                </a:solidFill>
                <a:effectLst/>
                <a:latin typeface="Söhne"/>
              </a:rPr>
              <a:t>. HTML elements are crucial for structuring and presenting content on the web, providing a standardized way to create text, links, images, forms, and more. They work together to form the backbone of web development, enabling the creation of diverse and interactive online experiences.</a:t>
            </a:r>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22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577805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Trainer Notes:</a:t>
            </a:r>
          </a:p>
          <a:p>
            <a:endParaRPr lang="en-IN"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dirty="0">
                <a:solidFill>
                  <a:srgbClr val="404040"/>
                </a:solidFill>
                <a:latin typeface="Open Sans" panose="020B0606030504020204" pitchFamily="34" charset="0"/>
              </a:rPr>
              <a:t>The following are the points that we have to use during the creation of HTML files: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b="0" i="0" dirty="0">
                <a:solidFill>
                  <a:srgbClr val="282828"/>
                </a:solidFill>
                <a:effectLst/>
                <a:latin typeface="Lato" panose="020F0502020204030203" pitchFamily="34" charset="0"/>
              </a:rPr>
              <a:t>Don't Use Special Characters- </a:t>
            </a:r>
            <a:r>
              <a:rPr lang="en-US" b="0" i="0" dirty="0">
                <a:solidFill>
                  <a:srgbClr val="282828"/>
                </a:solidFill>
                <a:effectLst/>
                <a:latin typeface="Georgia" panose="02040502050405020303" pitchFamily="18" charset="0"/>
              </a:rPr>
              <a:t>use only letters, numbers, hyphens, underscores, and periods. Any other character in a file name could prevent it from loading properly or at all.</a:t>
            </a:r>
          </a:p>
          <a:p>
            <a:pPr algn="l" fontAlgn="base"/>
            <a:r>
              <a:rPr lang="en-IN" b="0" i="0" dirty="0">
                <a:solidFill>
                  <a:srgbClr val="282828"/>
                </a:solidFill>
                <a:effectLst/>
                <a:latin typeface="Lato" panose="020F0502020204030203" pitchFamily="34" charset="0"/>
              </a:rPr>
              <a:t>Don't Use Spaces</a:t>
            </a:r>
            <a:r>
              <a:rPr lang="en-IN" b="1" i="0" dirty="0">
                <a:solidFill>
                  <a:srgbClr val="282828"/>
                </a:solidFill>
                <a:effectLst/>
                <a:latin typeface="Lato" panose="020F0502020204030203" pitchFamily="34" charset="0"/>
              </a:rPr>
              <a:t>- </a:t>
            </a:r>
            <a:r>
              <a:rPr lang="en-US" b="0" i="0" dirty="0">
                <a:solidFill>
                  <a:srgbClr val="282828"/>
                </a:solidFill>
                <a:effectLst/>
                <a:latin typeface="Georgia" panose="02040502050405020303" pitchFamily="18" charset="0"/>
              </a:rPr>
              <a:t>Most operating systems can handle file names with spaces, but web pages can't. The space typically gets displayed with an underline.</a:t>
            </a:r>
          </a:p>
          <a:p>
            <a:pPr marL="457200" marR="0" lvl="0" indent="-228600" algn="l" defTabSz="914400" rtl="0" eaLnBrk="1" fontAlgn="base" latinLnBrk="0" hangingPunct="1">
              <a:lnSpc>
                <a:spcPct val="100000"/>
              </a:lnSpc>
              <a:spcBef>
                <a:spcPts val="0"/>
              </a:spcBef>
              <a:spcAft>
                <a:spcPts val="0"/>
              </a:spcAft>
              <a:buClr>
                <a:srgbClr val="000000"/>
              </a:buClr>
              <a:buSzPts val="1400"/>
              <a:buFont typeface="Arial"/>
              <a:buNone/>
              <a:tabLst/>
              <a:defRPr/>
            </a:pPr>
            <a:r>
              <a:rPr lang="en-US" b="0" i="0" dirty="0">
                <a:solidFill>
                  <a:srgbClr val="282828"/>
                </a:solidFill>
                <a:effectLst/>
                <a:latin typeface="Lato" panose="020F0502020204030203" pitchFamily="34" charset="0"/>
              </a:rPr>
              <a:t>Start the File Name With a Letter</a:t>
            </a:r>
            <a:r>
              <a:rPr lang="en-US" b="1" i="0" dirty="0">
                <a:solidFill>
                  <a:srgbClr val="282828"/>
                </a:solidFill>
                <a:effectLst/>
                <a:latin typeface="Lato" panose="020F0502020204030203" pitchFamily="34" charset="0"/>
              </a:rPr>
              <a:t>- </a:t>
            </a:r>
            <a:r>
              <a:rPr lang="en-US" b="0" i="0" dirty="0">
                <a:solidFill>
                  <a:srgbClr val="282828"/>
                </a:solidFill>
                <a:effectLst/>
                <a:latin typeface="Georgia" panose="02040502050405020303" pitchFamily="18" charset="0"/>
              </a:rPr>
              <a:t>some programming languages give numbers special notice and might not treat a file starting with a number as you intended. The page might not display correctly or might not even load at all.</a:t>
            </a:r>
          </a:p>
          <a:p>
            <a:pPr marL="457200" marR="0" lvl="0" indent="-228600" algn="l" defTabSz="914400" rtl="0" eaLnBrk="1" fontAlgn="base" latinLnBrk="0" hangingPunct="1">
              <a:lnSpc>
                <a:spcPct val="100000"/>
              </a:lnSpc>
              <a:spcBef>
                <a:spcPts val="0"/>
              </a:spcBef>
              <a:spcAft>
                <a:spcPts val="0"/>
              </a:spcAft>
              <a:buClr>
                <a:srgbClr val="000000"/>
              </a:buClr>
              <a:buSzPts val="1400"/>
              <a:buFont typeface="Arial"/>
              <a:buNone/>
              <a:tabLst/>
              <a:defRPr/>
            </a:pPr>
            <a:r>
              <a:rPr lang="en-IN" b="0" i="0" dirty="0">
                <a:solidFill>
                  <a:srgbClr val="282828"/>
                </a:solidFill>
                <a:effectLst/>
                <a:latin typeface="Lato" panose="020F0502020204030203" pitchFamily="34" charset="0"/>
              </a:rPr>
              <a:t>Use All Lowercase Letters</a:t>
            </a:r>
            <a:r>
              <a:rPr lang="en-IN" b="1" i="0" dirty="0">
                <a:solidFill>
                  <a:srgbClr val="282828"/>
                </a:solidFill>
                <a:effectLst/>
                <a:latin typeface="Lato" panose="020F0502020204030203" pitchFamily="34" charset="0"/>
              </a:rPr>
              <a:t>- </a:t>
            </a:r>
            <a:r>
              <a:rPr lang="en-US" b="0" i="0" dirty="0">
                <a:solidFill>
                  <a:srgbClr val="282828"/>
                </a:solidFill>
                <a:effectLst/>
                <a:latin typeface="Georgia" panose="02040502050405020303" pitchFamily="18" charset="0"/>
              </a:rPr>
              <a:t>personal computer operating systems, most web server operating systems are case sensitive. This means that your Windows machine might see </a:t>
            </a:r>
            <a:r>
              <a:rPr lang="en-US" b="0" i="1" dirty="0">
                <a:solidFill>
                  <a:srgbClr val="282828"/>
                </a:solidFill>
                <a:effectLst/>
                <a:latin typeface="Georgia" panose="02040502050405020303" pitchFamily="18" charset="0"/>
              </a:rPr>
              <a:t>Filename.htm</a:t>
            </a:r>
            <a:r>
              <a:rPr lang="en-US" b="0" i="0" dirty="0">
                <a:solidFill>
                  <a:srgbClr val="282828"/>
                </a:solidFill>
                <a:effectLst/>
                <a:latin typeface="Georgia" panose="02040502050405020303" pitchFamily="18" charset="0"/>
              </a:rPr>
              <a:t> the same as </a:t>
            </a:r>
            <a:r>
              <a:rPr lang="en-US" b="0" i="1" dirty="0">
                <a:solidFill>
                  <a:srgbClr val="282828"/>
                </a:solidFill>
                <a:effectLst/>
                <a:latin typeface="Georgia" panose="02040502050405020303" pitchFamily="18" charset="0"/>
              </a:rPr>
              <a:t>filename.htm</a:t>
            </a:r>
            <a:r>
              <a:rPr lang="en-IN" b="1" i="0" dirty="0">
                <a:solidFill>
                  <a:srgbClr val="282828"/>
                </a:solidFill>
                <a:effectLst/>
                <a:latin typeface="Lato" panose="020F0502020204030203" pitchFamily="34" charset="0"/>
              </a:rPr>
              <a:t>.</a:t>
            </a:r>
          </a:p>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23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129442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Trainer Notes: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process of organizing the files is by the extension that ends with </a:t>
            </a:r>
            <a:r>
              <a:rPr lang="en-IN" b="1" dirty="0"/>
              <a:t>.html. </a:t>
            </a:r>
            <a:r>
              <a:rPr lang="en-IN"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These should be directly in the root folder and not in subfolders.</a:t>
            </a:r>
            <a:r>
              <a:rPr lang="en-US" sz="1200" dirty="0">
                <a:solidFill>
                  <a:srgbClr val="444444"/>
                </a:solidFill>
                <a:latin typeface="Open Sans" panose="020B0606030504020204" pitchFamily="34" charset="0"/>
                <a:ea typeface="Open Sans" panose="020B0606030504020204" pitchFamily="34" charset="0"/>
                <a:cs typeface="Open Sans" panose="020B0606030504020204" pitchFamily="34" charset="0"/>
              </a:rPr>
              <a:t> It</a:t>
            </a:r>
            <a:r>
              <a:rPr lang="en-US" sz="1200" b="0" i="0" dirty="0">
                <a:solidFill>
                  <a:srgbClr val="444444"/>
                </a:solidFill>
                <a:effectLst/>
                <a:latin typeface="Open Sans" panose="020B0606030504020204" pitchFamily="34" charset="0"/>
                <a:ea typeface="Open Sans" panose="020B0606030504020204" pitchFamily="34" charset="0"/>
                <a:cs typeface="Open Sans" panose="020B0606030504020204" pitchFamily="34" charset="0"/>
              </a:rPr>
              <a:t> makes it easy to see the user files and makes all the paths to the resources such as (images, and CSS files) the same.</a:t>
            </a:r>
            <a:endParaRPr lang="en-IN"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IN"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IN" b="1" dirty="0"/>
          </a:p>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24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154739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dirty="0"/>
              <a:t>Trainer Notes:</a:t>
            </a:r>
            <a:br>
              <a:rPr lang="en-US" b="1" dirty="0"/>
            </a:br>
            <a:br>
              <a:rPr lang="en-US" b="1" dirty="0"/>
            </a:br>
            <a:r>
              <a:rPr lang="en-US" b="0" i="0" dirty="0">
                <a:effectLst/>
                <a:latin typeface="Söhne"/>
              </a:rPr>
              <a:t>Organizing website files and folders is essential for maintaining a structured and easily navigable project. Users can choose from several methods to achieve this:</a:t>
            </a:r>
          </a:p>
          <a:p>
            <a:pPr algn="l">
              <a:buFont typeface="+mj-lt"/>
              <a:buAutoNum type="arabicPeriod"/>
            </a:pPr>
            <a:r>
              <a:rPr lang="en-US" b="1" i="0" dirty="0">
                <a:effectLst/>
                <a:latin typeface="Söhne"/>
              </a:rPr>
              <a:t>Organize by Type:</a:t>
            </a:r>
            <a:r>
              <a:rPr lang="en-US" b="0" i="0" dirty="0">
                <a:effectLst/>
                <a:latin typeface="Söhne"/>
              </a:rPr>
              <a:t> Group files and folders based on their types or categories. For instance, have separate folders for HTML files, CSS stylesheets, JavaScript scripts, images, and other resources. This method simplifies locating specific types of files when needed.</a:t>
            </a:r>
          </a:p>
          <a:p>
            <a:pPr algn="l">
              <a:buFont typeface="+mj-lt"/>
              <a:buAutoNum type="arabicPeriod"/>
            </a:pPr>
            <a:r>
              <a:rPr lang="en-US" b="1" i="0" dirty="0">
                <a:effectLst/>
                <a:latin typeface="Söhne"/>
              </a:rPr>
              <a:t>Organize by Component:</a:t>
            </a:r>
            <a:r>
              <a:rPr lang="en-US" b="0" i="0" dirty="0">
                <a:effectLst/>
                <a:latin typeface="Söhne"/>
              </a:rPr>
              <a:t> Structure the project based on its components or features. Create folders for different sections or functionalities of the website, such as a folder for the homepage, another for the contact form, and so on. This method is particularly useful for larger projects with distinct components.</a:t>
            </a:r>
          </a:p>
          <a:p>
            <a:pPr algn="l">
              <a:buFont typeface="+mj-lt"/>
              <a:buAutoNum type="arabicPeriod"/>
            </a:pPr>
            <a:r>
              <a:rPr lang="en-US" b="1" i="0" dirty="0">
                <a:effectLst/>
                <a:latin typeface="Söhne"/>
              </a:rPr>
              <a:t>Organize by Hybrid Approach:</a:t>
            </a:r>
            <a:r>
              <a:rPr lang="en-US" b="0" i="0" dirty="0">
                <a:effectLst/>
                <a:latin typeface="Söhne"/>
              </a:rPr>
              <a:t> Combine the above methods for a hybrid approach. Use a combination of organizing by type and by component, tailoring the structure to the specific needs of the project. This approach offers flexibility and adaptability to different project sizes and complexities.</a:t>
            </a:r>
          </a:p>
          <a:p>
            <a:pPr algn="l"/>
            <a:r>
              <a:rPr lang="en-US" b="0" i="0" dirty="0">
                <a:effectLst/>
                <a:latin typeface="Söhne"/>
              </a:rPr>
              <a:t>By adopting these organization methods, users can enhance collaboration, make maintenance more straightforward, and improve overall project efficiency. It also facilitates scalability as the website grows and evolves over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25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603254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dirty="0"/>
              <a:t>Trainer Notes:</a:t>
            </a:r>
            <a:br>
              <a:rPr lang="en-US" b="1" dirty="0"/>
            </a:br>
            <a:br>
              <a:rPr lang="en-US" b="0" i="0" dirty="0">
                <a:effectLst/>
                <a:latin typeface="Söhne"/>
              </a:rPr>
            </a:br>
            <a:r>
              <a:rPr lang="en-US" b="0" i="0" dirty="0">
                <a:effectLst/>
                <a:latin typeface="Söhne"/>
              </a:rPr>
              <a:t>Organizing files and folders by type, as demonstrated in the provided structure, is a common and effective approach. This method helps maintain a clear separation of concerns and makes it easier to locate and manage specific types of files. The structure you've outlined, with folders for JavaScript (/</a:t>
            </a:r>
            <a:r>
              <a:rPr lang="en-US" b="0" i="0" dirty="0" err="1">
                <a:effectLst/>
                <a:latin typeface="Söhne"/>
              </a:rPr>
              <a:t>js</a:t>
            </a:r>
            <a:r>
              <a:rPr lang="en-US" b="0" i="0" dirty="0">
                <a:effectLst/>
                <a:latin typeface="Söhne"/>
              </a:rPr>
              <a:t>), CSS (/</a:t>
            </a:r>
            <a:r>
              <a:rPr lang="en-US" b="0" i="0" dirty="0" err="1">
                <a:effectLst/>
                <a:latin typeface="Söhne"/>
              </a:rPr>
              <a:t>css</a:t>
            </a:r>
            <a:r>
              <a:rPr lang="en-US" b="0" i="0" dirty="0">
                <a:effectLst/>
                <a:latin typeface="Söhne"/>
              </a:rPr>
              <a:t>), images (/images), and templates (/templates), is well-suited for projects that require scalability and maintainability.</a:t>
            </a:r>
          </a:p>
          <a:p>
            <a:pPr algn="l"/>
            <a:r>
              <a:rPr lang="en-US" b="1" i="0" dirty="0">
                <a:effectLst/>
                <a:latin typeface="Söhne"/>
              </a:rPr>
              <a:t>Benefits of Organizing by Type:</a:t>
            </a:r>
            <a:endParaRPr lang="en-US" b="0" i="0" dirty="0">
              <a:effectLst/>
              <a:latin typeface="Söhne"/>
            </a:endParaRPr>
          </a:p>
          <a:p>
            <a:pPr algn="l">
              <a:buFont typeface="+mj-lt"/>
              <a:buAutoNum type="arabicPeriod"/>
            </a:pPr>
            <a:r>
              <a:rPr lang="en-US" b="1" i="0" dirty="0">
                <a:effectLst/>
                <a:latin typeface="Söhne"/>
              </a:rPr>
              <a:t>Scalability:</a:t>
            </a:r>
            <a:r>
              <a:rPr lang="en-US" b="0" i="0" dirty="0">
                <a:effectLst/>
                <a:latin typeface="Söhne"/>
              </a:rPr>
              <a:t> As the website grows, having dedicated folders for scripts, styles, images, and templates facilitates the addition of new features without clutter.</a:t>
            </a:r>
          </a:p>
          <a:p>
            <a:pPr algn="l">
              <a:buFont typeface="+mj-lt"/>
              <a:buAutoNum type="arabicPeriod"/>
            </a:pPr>
            <a:r>
              <a:rPr lang="en-US" b="1" i="0" dirty="0">
                <a:effectLst/>
                <a:latin typeface="Söhne"/>
              </a:rPr>
              <a:t>Clear Separation:</a:t>
            </a:r>
            <a:r>
              <a:rPr lang="en-US" b="0" i="0" dirty="0">
                <a:effectLst/>
                <a:latin typeface="Söhne"/>
              </a:rPr>
              <a:t> Each folder serves a specific purpose, making it easy to locate and update related files. For example, all JavaScript files are under the /</a:t>
            </a:r>
            <a:r>
              <a:rPr lang="en-US" b="0" i="0" dirty="0" err="1">
                <a:effectLst/>
                <a:latin typeface="Söhne"/>
              </a:rPr>
              <a:t>js</a:t>
            </a:r>
            <a:r>
              <a:rPr lang="en-US" b="0" i="0" dirty="0">
                <a:effectLst/>
                <a:latin typeface="Söhne"/>
              </a:rPr>
              <a:t> directory.</a:t>
            </a:r>
          </a:p>
          <a:p>
            <a:pPr algn="l">
              <a:buFont typeface="+mj-lt"/>
              <a:buAutoNum type="arabicPeriod"/>
            </a:pPr>
            <a:r>
              <a:rPr lang="en-US" b="1" i="0" dirty="0">
                <a:effectLst/>
                <a:latin typeface="Söhne"/>
              </a:rPr>
              <a:t>Readability:</a:t>
            </a:r>
            <a:r>
              <a:rPr lang="en-US" b="0" i="0" dirty="0">
                <a:effectLst/>
                <a:latin typeface="Söhne"/>
              </a:rPr>
              <a:t> The structure enhances the overall readability of the project, allowing developers to quickly understand where to find and update specific file types.</a:t>
            </a:r>
          </a:p>
          <a:p>
            <a:pPr algn="l"/>
            <a:r>
              <a:rPr lang="en-US" b="1" i="0" dirty="0">
                <a:effectLst/>
                <a:latin typeface="Söhne"/>
              </a:rPr>
              <a:t>Subfolder Organization:</a:t>
            </a:r>
            <a:endParaRPr lang="en-US" b="0" i="0" dirty="0">
              <a:effectLst/>
              <a:latin typeface="Söhne"/>
            </a:endParaRPr>
          </a:p>
          <a:p>
            <a:pPr algn="l">
              <a:buFont typeface="Arial" panose="020B0604020202020204" pitchFamily="34" charset="0"/>
              <a:buChar char="•"/>
            </a:pPr>
            <a:r>
              <a:rPr lang="en-US" b="1" i="0" dirty="0">
                <a:effectLst/>
                <a:latin typeface="Söhne"/>
              </a:rPr>
              <a:t>/</a:t>
            </a:r>
            <a:r>
              <a:rPr lang="en-US" b="1" i="0" dirty="0" err="1">
                <a:effectLst/>
                <a:latin typeface="Söhne"/>
              </a:rPr>
              <a:t>js</a:t>
            </a:r>
            <a:r>
              <a:rPr lang="en-US" b="1" i="0" dirty="0">
                <a:effectLst/>
                <a:latin typeface="Söhne"/>
              </a:rPr>
              <a:t>/classes:</a:t>
            </a:r>
            <a:r>
              <a:rPr lang="en-US" b="0" i="0" dirty="0">
                <a:effectLst/>
                <a:latin typeface="Söhne"/>
              </a:rPr>
              <a:t> Subfolder for JavaScript classes.</a:t>
            </a:r>
          </a:p>
          <a:p>
            <a:pPr algn="l">
              <a:buFont typeface="Arial" panose="020B0604020202020204" pitchFamily="34" charset="0"/>
              <a:buChar char="•"/>
            </a:pPr>
            <a:r>
              <a:rPr lang="en-US" b="1" i="0" dirty="0">
                <a:effectLst/>
                <a:latin typeface="Söhne"/>
              </a:rPr>
              <a:t>/</a:t>
            </a:r>
            <a:r>
              <a:rPr lang="en-US" b="1" i="0" dirty="0" err="1">
                <a:effectLst/>
                <a:latin typeface="Söhne"/>
              </a:rPr>
              <a:t>js</a:t>
            </a:r>
            <a:r>
              <a:rPr lang="en-US" b="1" i="0" dirty="0">
                <a:effectLst/>
                <a:latin typeface="Söhne"/>
              </a:rPr>
              <a:t>/libs:</a:t>
            </a:r>
            <a:r>
              <a:rPr lang="en-US" b="0" i="0" dirty="0">
                <a:effectLst/>
                <a:latin typeface="Söhne"/>
              </a:rPr>
              <a:t> Subfolder for JavaScript libraries.</a:t>
            </a:r>
          </a:p>
          <a:p>
            <a:pPr algn="l">
              <a:buFont typeface="Arial" panose="020B0604020202020204" pitchFamily="34" charset="0"/>
              <a:buChar char="•"/>
            </a:pPr>
            <a:r>
              <a:rPr lang="en-US" b="1" i="0" dirty="0">
                <a:effectLst/>
                <a:latin typeface="Söhne"/>
              </a:rPr>
              <a:t>/templates/mobile:</a:t>
            </a:r>
            <a:r>
              <a:rPr lang="en-US" b="0" i="0" dirty="0">
                <a:effectLst/>
                <a:latin typeface="Söhne"/>
              </a:rPr>
              <a:t> Subfolder for mobile-specific templates.</a:t>
            </a:r>
          </a:p>
          <a:p>
            <a:pPr algn="l"/>
            <a:r>
              <a:rPr lang="en-US" b="0" i="0" dirty="0">
                <a:effectLst/>
                <a:latin typeface="Söhne"/>
              </a:rPr>
              <a:t>This approach is particularly beneficial when users anticipate a need for further sub-categorization within each file type. It provides a modular and organized foundation that supports the development and maintenance of complex web projects.</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26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544196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1" dirty="0"/>
              <a:t>Trainer Notes: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b="1" i="0" dirty="0">
              <a:effectLst/>
              <a:latin typeface="Söhne"/>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effectLst/>
                <a:latin typeface="Söhne"/>
              </a:rPr>
              <a:t>Organizing files and folders by components, as demonstrated in the provided structure, is a modular and focused approach. This method is especially effective for projects with distinct functionalities or features. The structure you've outlined, with folders for each component such as navigation and section, allows for a more organized and maintainable codebase.</a:t>
            </a:r>
          </a:p>
          <a:p>
            <a:pPr algn="l"/>
            <a:endParaRPr lang="en-US" b="0" i="0" dirty="0">
              <a:effectLst/>
              <a:latin typeface="Söhne"/>
            </a:endParaRPr>
          </a:p>
          <a:p>
            <a:pPr algn="l"/>
            <a:r>
              <a:rPr lang="en-US" b="1" i="0" dirty="0">
                <a:effectLst/>
                <a:latin typeface="Söhne"/>
              </a:rPr>
              <a:t>Benefits of Organizing by Components:</a:t>
            </a:r>
            <a:endParaRPr lang="en-US" b="0" i="0" dirty="0">
              <a:effectLst/>
              <a:latin typeface="Söhne"/>
            </a:endParaRPr>
          </a:p>
          <a:p>
            <a:pPr algn="l">
              <a:buFont typeface="+mj-lt"/>
              <a:buAutoNum type="arabicPeriod"/>
            </a:pPr>
            <a:r>
              <a:rPr lang="en-US" b="1" i="0" dirty="0">
                <a:effectLst/>
                <a:latin typeface="Söhne"/>
              </a:rPr>
              <a:t>Modularity:</a:t>
            </a:r>
            <a:r>
              <a:rPr lang="en-US" b="0" i="0" dirty="0">
                <a:effectLst/>
                <a:latin typeface="Söhne"/>
              </a:rPr>
              <a:t> Each folder represents a specific component or feature, promoting a modular and reusable code structure.</a:t>
            </a:r>
          </a:p>
          <a:p>
            <a:pPr algn="l">
              <a:buFont typeface="+mj-lt"/>
              <a:buAutoNum type="arabicPeriod"/>
            </a:pPr>
            <a:r>
              <a:rPr lang="en-US" b="1" i="0" dirty="0">
                <a:effectLst/>
                <a:latin typeface="Söhne"/>
              </a:rPr>
              <a:t>Isolation:</a:t>
            </a:r>
            <a:r>
              <a:rPr lang="en-US" b="0" i="0" dirty="0">
                <a:effectLst/>
                <a:latin typeface="Söhne"/>
              </a:rPr>
              <a:t> Code for each component is encapsulated within its own folder, reducing the risk of conflicts and making it easier to understand and update.</a:t>
            </a:r>
          </a:p>
          <a:p>
            <a:pPr algn="l">
              <a:buFont typeface="+mj-lt"/>
              <a:buAutoNum type="arabicPeriod"/>
            </a:pPr>
            <a:r>
              <a:rPr lang="en-US" b="1" i="0" dirty="0">
                <a:effectLst/>
                <a:latin typeface="Söhne"/>
              </a:rPr>
              <a:t>Team Collaboration:</a:t>
            </a:r>
            <a:r>
              <a:rPr lang="en-US" b="0" i="0" dirty="0">
                <a:effectLst/>
                <a:latin typeface="Söhne"/>
              </a:rPr>
              <a:t> This approach aligns well with collaborative development, as different team members can work on separate components without interfering with each other's code.</a:t>
            </a:r>
          </a:p>
          <a:p>
            <a:pPr algn="l">
              <a:buFont typeface="+mj-lt"/>
              <a:buAutoNum type="arabicPeriod"/>
            </a:pPr>
            <a:endParaRPr lang="en-US" b="0" i="0" dirty="0">
              <a:effectLst/>
              <a:latin typeface="Söhne"/>
            </a:endParaRPr>
          </a:p>
          <a:p>
            <a:pPr algn="l"/>
            <a:r>
              <a:rPr lang="en-US" b="1" i="0" dirty="0">
                <a:effectLst/>
                <a:latin typeface="Söhne"/>
              </a:rPr>
              <a:t>Folder Structure Example:</a:t>
            </a:r>
            <a:endParaRPr lang="en-US" b="0" i="0" dirty="0">
              <a:effectLst/>
              <a:latin typeface="Söhne"/>
            </a:endParaRPr>
          </a:p>
          <a:p>
            <a:pPr algn="l">
              <a:buFont typeface="Arial" panose="020B0604020202020204" pitchFamily="34" charset="0"/>
              <a:buChar char="•"/>
            </a:pPr>
            <a:r>
              <a:rPr lang="en-US" b="1" i="0" dirty="0">
                <a:effectLst/>
                <a:latin typeface="Söhne"/>
              </a:rPr>
              <a:t>/components/navigation:</a:t>
            </a:r>
            <a:endParaRPr lang="en-US" b="0" i="0" dirty="0">
              <a:effectLst/>
              <a:latin typeface="Söhne"/>
            </a:endParaRPr>
          </a:p>
          <a:p>
            <a:pPr marL="742950" lvl="1" indent="-285750" algn="l">
              <a:buFont typeface="Arial" panose="020B0604020202020204" pitchFamily="34" charset="0"/>
              <a:buChar char="•"/>
            </a:pPr>
            <a:r>
              <a:rPr lang="en-US" b="1" i="0" dirty="0">
                <a:effectLst/>
                <a:latin typeface="Söhne"/>
              </a:rPr>
              <a:t>navigation.css:</a:t>
            </a:r>
            <a:r>
              <a:rPr lang="en-US" b="0" i="0" dirty="0">
                <a:effectLst/>
                <a:latin typeface="Söhne"/>
              </a:rPr>
              <a:t> Styles specific to the navigation component.</a:t>
            </a:r>
          </a:p>
          <a:p>
            <a:pPr marL="742950" lvl="1" indent="-285750" algn="l">
              <a:buFont typeface="Arial" panose="020B0604020202020204" pitchFamily="34" charset="0"/>
              <a:buChar char="•"/>
            </a:pPr>
            <a:r>
              <a:rPr lang="en-US" b="1" i="0" dirty="0">
                <a:effectLst/>
                <a:latin typeface="Söhne"/>
              </a:rPr>
              <a:t>navigation.html:</a:t>
            </a:r>
            <a:r>
              <a:rPr lang="en-US" b="0" i="0" dirty="0">
                <a:effectLst/>
                <a:latin typeface="Söhne"/>
              </a:rPr>
              <a:t> HTML markup for the navigation component.</a:t>
            </a:r>
          </a:p>
          <a:p>
            <a:pPr marL="742950" lvl="1" indent="-285750" algn="l">
              <a:buFont typeface="Arial" panose="020B0604020202020204" pitchFamily="34" charset="0"/>
              <a:buChar char="•"/>
            </a:pPr>
            <a:r>
              <a:rPr lang="en-US" b="1" i="0" dirty="0">
                <a:effectLst/>
                <a:latin typeface="Söhne"/>
              </a:rPr>
              <a:t>navigation.js:</a:t>
            </a:r>
            <a:r>
              <a:rPr lang="en-US" b="0" i="0" dirty="0">
                <a:effectLst/>
                <a:latin typeface="Söhne"/>
              </a:rPr>
              <a:t> JavaScript code related to the navigation component.</a:t>
            </a:r>
          </a:p>
          <a:p>
            <a:pPr algn="l">
              <a:buFont typeface="Arial" panose="020B0604020202020204" pitchFamily="34" charset="0"/>
              <a:buChar char="•"/>
            </a:pPr>
            <a:r>
              <a:rPr lang="en-US" b="1" i="0" dirty="0">
                <a:effectLst/>
                <a:latin typeface="Söhne"/>
              </a:rPr>
              <a:t>/components/section:</a:t>
            </a:r>
            <a:endParaRPr lang="en-US" b="0" i="0" dirty="0">
              <a:effectLst/>
              <a:latin typeface="Söhne"/>
            </a:endParaRPr>
          </a:p>
          <a:p>
            <a:pPr marL="742950" lvl="1" indent="-285750" algn="l">
              <a:buFont typeface="Arial" panose="020B0604020202020204" pitchFamily="34" charset="0"/>
              <a:buChar char="•"/>
            </a:pPr>
            <a:r>
              <a:rPr lang="en-US" b="1" i="0" dirty="0">
                <a:effectLst/>
                <a:latin typeface="Söhne"/>
              </a:rPr>
              <a:t>section.css:</a:t>
            </a:r>
            <a:r>
              <a:rPr lang="en-US" b="0" i="0" dirty="0">
                <a:effectLst/>
                <a:latin typeface="Söhne"/>
              </a:rPr>
              <a:t> Styles specific to the section component.</a:t>
            </a:r>
          </a:p>
          <a:p>
            <a:pPr marL="742950" lvl="1" indent="-285750" algn="l">
              <a:buFont typeface="Arial" panose="020B0604020202020204" pitchFamily="34" charset="0"/>
              <a:buChar char="•"/>
            </a:pPr>
            <a:r>
              <a:rPr lang="en-US" b="1" i="0" dirty="0">
                <a:effectLst/>
                <a:latin typeface="Söhne"/>
              </a:rPr>
              <a:t>section.html:</a:t>
            </a:r>
            <a:r>
              <a:rPr lang="en-US" b="0" i="0" dirty="0">
                <a:effectLst/>
                <a:latin typeface="Söhne"/>
              </a:rPr>
              <a:t> HTML markup for the section component.</a:t>
            </a:r>
          </a:p>
          <a:p>
            <a:pPr marL="742950" lvl="1" indent="-285750" algn="l">
              <a:buFont typeface="Arial" panose="020B0604020202020204" pitchFamily="34" charset="0"/>
              <a:buChar char="•"/>
            </a:pPr>
            <a:r>
              <a:rPr lang="en-US" b="1" i="0" dirty="0">
                <a:effectLst/>
                <a:latin typeface="Söhne"/>
              </a:rPr>
              <a:t>section.js:</a:t>
            </a:r>
            <a:r>
              <a:rPr lang="en-US" b="0" i="0" dirty="0">
                <a:effectLst/>
                <a:latin typeface="Söhne"/>
              </a:rPr>
              <a:t> JavaScript code related to the section component.</a:t>
            </a:r>
          </a:p>
          <a:p>
            <a:pPr marL="742950" lvl="1" indent="-285750" algn="l">
              <a:buFont typeface="Arial" panose="020B0604020202020204" pitchFamily="34" charset="0"/>
              <a:buChar char="•"/>
            </a:pPr>
            <a:endParaRPr lang="en-US" b="0" i="0" dirty="0">
              <a:effectLst/>
              <a:latin typeface="Söhne"/>
            </a:endParaRPr>
          </a:p>
          <a:p>
            <a:pPr algn="l"/>
            <a:r>
              <a:rPr lang="en-US" b="0" i="0" dirty="0">
                <a:effectLst/>
                <a:latin typeface="Söhne"/>
              </a:rPr>
              <a:t>This approach offers clarity in code organization, making it suitable for organized web developers who value a clean and componentized structure. It simplifies the development process by breaking down the project into manageable pieces, aiding in code maintenance and scalability.</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b="1"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27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544195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Trainer Notes:</a:t>
            </a:r>
          </a:p>
          <a:p>
            <a:pPr algn="l"/>
            <a:endParaRPr lang="en-US" b="0" i="0" dirty="0">
              <a:effectLst/>
              <a:latin typeface="Söhne"/>
            </a:endParaRPr>
          </a:p>
          <a:p>
            <a:pPr algn="l"/>
            <a:r>
              <a:rPr lang="en-US" b="0" i="0" dirty="0">
                <a:effectLst/>
                <a:latin typeface="Söhne"/>
              </a:rPr>
              <a:t>Organizing files and folders using a hybrid approach, as demonstrated in the provided structure, combines the benefits of organizing by type and by components. This approach offers maximum flexibility and is well-suited for various web development scenarios.</a:t>
            </a:r>
          </a:p>
          <a:p>
            <a:pPr algn="l"/>
            <a:r>
              <a:rPr lang="en-US" b="1" i="0" dirty="0">
                <a:effectLst/>
                <a:latin typeface="Söhne"/>
              </a:rPr>
              <a:t>Key Features of the Hybrid Approach:</a:t>
            </a:r>
            <a:endParaRPr lang="en-US" b="0" i="0" dirty="0">
              <a:effectLst/>
              <a:latin typeface="Söhne"/>
            </a:endParaRPr>
          </a:p>
          <a:p>
            <a:pPr algn="l">
              <a:buFont typeface="+mj-lt"/>
              <a:buAutoNum type="arabicPeriod"/>
            </a:pPr>
            <a:r>
              <a:rPr lang="en-US" b="1" i="0" dirty="0">
                <a:effectLst/>
                <a:latin typeface="Söhne"/>
              </a:rPr>
              <a:t>/base:</a:t>
            </a:r>
            <a:endParaRPr lang="en-US" b="0" i="0" dirty="0">
              <a:effectLst/>
              <a:latin typeface="Söhne"/>
            </a:endParaRPr>
          </a:p>
          <a:p>
            <a:pPr marL="742950" lvl="1" indent="-285750" algn="l">
              <a:buFont typeface="+mj-lt"/>
              <a:buAutoNum type="arabicPeriod"/>
            </a:pPr>
            <a:r>
              <a:rPr lang="en-US" b="1" i="0" dirty="0">
                <a:effectLst/>
                <a:latin typeface="Söhne"/>
              </a:rPr>
              <a:t>/fonts.css:</a:t>
            </a:r>
            <a:r>
              <a:rPr lang="en-US" b="0" i="0" dirty="0">
                <a:effectLst/>
                <a:latin typeface="Söhne"/>
              </a:rPr>
              <a:t> Global styles for fonts.</a:t>
            </a:r>
          </a:p>
          <a:p>
            <a:pPr marL="742950" lvl="1" indent="-285750" algn="l">
              <a:buFont typeface="+mj-lt"/>
              <a:buAutoNum type="arabicPeriod"/>
            </a:pPr>
            <a:r>
              <a:rPr lang="en-US" b="1" i="0" dirty="0">
                <a:effectLst/>
                <a:latin typeface="Söhne"/>
              </a:rPr>
              <a:t>/analytics.js:</a:t>
            </a:r>
            <a:r>
              <a:rPr lang="en-US" b="0" i="0" dirty="0">
                <a:effectLst/>
                <a:latin typeface="Söhne"/>
              </a:rPr>
              <a:t> Global JavaScript for analytics tracking.</a:t>
            </a:r>
          </a:p>
          <a:p>
            <a:pPr algn="l">
              <a:buFont typeface="+mj-lt"/>
              <a:buAutoNum type="arabicPeriod"/>
            </a:pPr>
            <a:r>
              <a:rPr lang="en-US" b="1" i="0" dirty="0">
                <a:effectLst/>
                <a:latin typeface="Söhne"/>
              </a:rPr>
              <a:t>/components:</a:t>
            </a:r>
            <a:endParaRPr lang="en-US" b="0" i="0" dirty="0">
              <a:effectLst/>
              <a:latin typeface="Söhne"/>
            </a:endParaRPr>
          </a:p>
          <a:p>
            <a:pPr marL="742950" lvl="1" indent="-285750" algn="l">
              <a:buFont typeface="+mj-lt"/>
              <a:buAutoNum type="arabicPeriod"/>
            </a:pPr>
            <a:r>
              <a:rPr lang="en-US" b="1" i="0" dirty="0">
                <a:effectLst/>
                <a:latin typeface="Söhne"/>
              </a:rPr>
              <a:t>/navigation:</a:t>
            </a:r>
            <a:endParaRPr lang="en-US" b="0" i="0" dirty="0">
              <a:effectLst/>
              <a:latin typeface="Söhne"/>
            </a:endParaRPr>
          </a:p>
          <a:p>
            <a:pPr marL="1143000" lvl="2" indent="-228600" algn="l">
              <a:buFont typeface="+mj-lt"/>
              <a:buAutoNum type="arabicPeriod"/>
            </a:pPr>
            <a:r>
              <a:rPr lang="en-US" b="1" i="0" dirty="0">
                <a:effectLst/>
                <a:latin typeface="Söhne"/>
              </a:rPr>
              <a:t>navigation.css:</a:t>
            </a:r>
            <a:r>
              <a:rPr lang="en-US" b="0" i="0" dirty="0">
                <a:effectLst/>
                <a:latin typeface="Söhne"/>
              </a:rPr>
              <a:t> Styles specific to the navigation component.</a:t>
            </a:r>
          </a:p>
          <a:p>
            <a:pPr marL="1143000" lvl="2" indent="-228600" algn="l">
              <a:buFont typeface="+mj-lt"/>
              <a:buAutoNum type="arabicPeriod"/>
            </a:pPr>
            <a:r>
              <a:rPr lang="en-US" b="1" i="0" dirty="0">
                <a:effectLst/>
                <a:latin typeface="Söhne"/>
              </a:rPr>
              <a:t>navigation.html:</a:t>
            </a:r>
            <a:r>
              <a:rPr lang="en-US" b="0" i="0" dirty="0">
                <a:effectLst/>
                <a:latin typeface="Söhne"/>
              </a:rPr>
              <a:t> HTML markup for the navigation component.</a:t>
            </a:r>
          </a:p>
          <a:p>
            <a:pPr marL="1143000" lvl="2" indent="-228600" algn="l">
              <a:buFont typeface="+mj-lt"/>
              <a:buAutoNum type="arabicPeriod"/>
            </a:pPr>
            <a:r>
              <a:rPr lang="en-US" b="1" i="0" dirty="0">
                <a:effectLst/>
                <a:latin typeface="Söhne"/>
              </a:rPr>
              <a:t>navigation.js:</a:t>
            </a:r>
            <a:r>
              <a:rPr lang="en-US" b="0" i="0" dirty="0">
                <a:effectLst/>
                <a:latin typeface="Söhne"/>
              </a:rPr>
              <a:t> JavaScript code related to the navigation component.</a:t>
            </a:r>
          </a:p>
          <a:p>
            <a:pPr marL="742950" lvl="1" indent="-285750" algn="l">
              <a:buFont typeface="+mj-lt"/>
              <a:buAutoNum type="arabicPeriod"/>
            </a:pPr>
            <a:r>
              <a:rPr lang="en-US" b="1" i="0" dirty="0">
                <a:effectLst/>
                <a:latin typeface="Söhne"/>
              </a:rPr>
              <a:t>/section:</a:t>
            </a:r>
            <a:endParaRPr lang="en-US" b="0" i="0" dirty="0">
              <a:effectLst/>
              <a:latin typeface="Söhne"/>
            </a:endParaRPr>
          </a:p>
          <a:p>
            <a:pPr marL="1143000" lvl="2" indent="-228600" algn="l">
              <a:buFont typeface="+mj-lt"/>
              <a:buAutoNum type="arabicPeriod"/>
            </a:pPr>
            <a:r>
              <a:rPr lang="en-US" b="1" i="0" dirty="0">
                <a:effectLst/>
                <a:latin typeface="Söhne"/>
              </a:rPr>
              <a:t>section.css:</a:t>
            </a:r>
            <a:r>
              <a:rPr lang="en-US" b="0" i="0" dirty="0">
                <a:effectLst/>
                <a:latin typeface="Söhne"/>
              </a:rPr>
              <a:t> Styles specific to the section component.</a:t>
            </a:r>
          </a:p>
          <a:p>
            <a:pPr marL="1143000" lvl="2" indent="-228600" algn="l">
              <a:buFont typeface="+mj-lt"/>
              <a:buAutoNum type="arabicPeriod"/>
            </a:pPr>
            <a:r>
              <a:rPr lang="en-US" b="1" i="0" dirty="0">
                <a:effectLst/>
                <a:latin typeface="Söhne"/>
              </a:rPr>
              <a:t>section.html:</a:t>
            </a:r>
            <a:r>
              <a:rPr lang="en-US" b="0" i="0" dirty="0">
                <a:effectLst/>
                <a:latin typeface="Söhne"/>
              </a:rPr>
              <a:t> HTML markup for the section component.</a:t>
            </a:r>
          </a:p>
          <a:p>
            <a:pPr marL="1143000" lvl="2" indent="-228600" algn="l">
              <a:buFont typeface="+mj-lt"/>
              <a:buAutoNum type="arabicPeriod"/>
            </a:pPr>
            <a:r>
              <a:rPr lang="en-US" b="1" i="0" dirty="0">
                <a:effectLst/>
                <a:latin typeface="Söhne"/>
              </a:rPr>
              <a:t>section.js:</a:t>
            </a:r>
            <a:r>
              <a:rPr lang="en-US" b="0" i="0" dirty="0">
                <a:effectLst/>
                <a:latin typeface="Söhne"/>
              </a:rPr>
              <a:t> JavaScript code related to the section component.</a:t>
            </a:r>
          </a:p>
          <a:p>
            <a:pPr algn="l">
              <a:buFont typeface="+mj-lt"/>
              <a:buAutoNum type="arabicPeriod"/>
            </a:pPr>
            <a:r>
              <a:rPr lang="en-US" b="1" i="0" dirty="0">
                <a:effectLst/>
                <a:latin typeface="Söhne"/>
              </a:rPr>
              <a:t>/views:</a:t>
            </a:r>
            <a:endParaRPr lang="en-US" b="0" i="0" dirty="0">
              <a:effectLst/>
              <a:latin typeface="Söhne"/>
            </a:endParaRPr>
          </a:p>
          <a:p>
            <a:pPr marL="742950" lvl="1" indent="-285750" algn="l">
              <a:buFont typeface="+mj-lt"/>
              <a:buAutoNum type="arabicPeriod"/>
            </a:pPr>
            <a:r>
              <a:rPr lang="en-US" b="1" i="0" dirty="0">
                <a:effectLst/>
                <a:latin typeface="Söhne"/>
              </a:rPr>
              <a:t>/products.html:</a:t>
            </a:r>
            <a:r>
              <a:rPr lang="en-US" b="0" i="0" dirty="0">
                <a:effectLst/>
                <a:latin typeface="Söhne"/>
              </a:rPr>
              <a:t> HTML markup for the products view.</a:t>
            </a:r>
          </a:p>
          <a:p>
            <a:pPr marL="742950" lvl="1" indent="-285750" algn="l">
              <a:buFont typeface="+mj-lt"/>
              <a:buAutoNum type="arabicPeriod"/>
            </a:pPr>
            <a:r>
              <a:rPr lang="en-US" b="1" i="0" dirty="0">
                <a:effectLst/>
                <a:latin typeface="Söhne"/>
              </a:rPr>
              <a:t>/product-detail.html:</a:t>
            </a:r>
            <a:r>
              <a:rPr lang="en-US" b="0" i="0" dirty="0">
                <a:effectLst/>
                <a:latin typeface="Söhne"/>
              </a:rPr>
              <a:t> HTML markup for the product detail view.</a:t>
            </a:r>
          </a:p>
          <a:p>
            <a:pPr algn="l"/>
            <a:r>
              <a:rPr lang="en-US" b="1" i="0" dirty="0">
                <a:effectLst/>
                <a:latin typeface="Söhne"/>
              </a:rPr>
              <a:t>Benefits of the Hybrid Approach:</a:t>
            </a:r>
            <a:endParaRPr lang="en-US" b="0" i="0" dirty="0">
              <a:effectLst/>
              <a:latin typeface="Söhne"/>
            </a:endParaRPr>
          </a:p>
          <a:p>
            <a:pPr algn="l">
              <a:buFont typeface="Arial" panose="020B0604020202020204" pitchFamily="34" charset="0"/>
              <a:buChar char="•"/>
            </a:pPr>
            <a:r>
              <a:rPr lang="en-US" b="1" i="0" dirty="0">
                <a:effectLst/>
                <a:latin typeface="Söhne"/>
              </a:rPr>
              <a:t>Flexibility:</a:t>
            </a:r>
            <a:r>
              <a:rPr lang="en-US" b="0" i="0" dirty="0">
                <a:effectLst/>
                <a:latin typeface="Söhne"/>
              </a:rPr>
              <a:t> Provides flexibility for organizing by type or by components, accommodating diverse project needs.</a:t>
            </a:r>
          </a:p>
          <a:p>
            <a:pPr algn="l">
              <a:buFont typeface="Arial" panose="020B0604020202020204" pitchFamily="34" charset="0"/>
              <a:buChar char="•"/>
            </a:pPr>
            <a:r>
              <a:rPr lang="en-US" b="1" i="0" dirty="0">
                <a:effectLst/>
                <a:latin typeface="Söhne"/>
              </a:rPr>
              <a:t>Reusability:</a:t>
            </a:r>
            <a:r>
              <a:rPr lang="en-US" b="0" i="0" dirty="0">
                <a:effectLst/>
                <a:latin typeface="Söhne"/>
              </a:rPr>
              <a:t> The bundled /base folder allows for the reuse of global styles and scripts across projects, saving development time.</a:t>
            </a:r>
          </a:p>
          <a:p>
            <a:pPr algn="l">
              <a:buFont typeface="Arial" panose="020B0604020202020204" pitchFamily="34" charset="0"/>
              <a:buChar char="•"/>
            </a:pPr>
            <a:r>
              <a:rPr lang="en-US" b="1" i="0" dirty="0">
                <a:effectLst/>
                <a:latin typeface="Söhne"/>
              </a:rPr>
              <a:t>Clear Separation:</a:t>
            </a:r>
            <a:r>
              <a:rPr lang="en-US" b="0" i="0" dirty="0">
                <a:effectLst/>
                <a:latin typeface="Söhne"/>
              </a:rPr>
              <a:t> Global resources are separated from component-specific files, maintaining clarity in the codebase.</a:t>
            </a:r>
          </a:p>
          <a:p>
            <a:pPr algn="l"/>
            <a:r>
              <a:rPr lang="en-US" b="0" i="0" dirty="0">
                <a:effectLst/>
                <a:latin typeface="Söhne"/>
              </a:rPr>
              <a:t>This hybrid approach offers a versatile solution that caters to different project sizes and complexities. It allows for scalability, maintainability, and efficient reuse of resources, making it a valuable choice for web developers seeking adaptability in their project organization.</a:t>
            </a:r>
          </a:p>
          <a:p>
            <a:pPr algn="l"/>
            <a:endParaRPr lang="en-US" b="0" i="0" dirty="0">
              <a:effectLst/>
              <a:latin typeface="Söhne"/>
            </a:endParaRP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28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682405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134b9f970a4_0_10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lvl="0" indent="0" algn="l" rtl="0">
              <a:lnSpc>
                <a:spcPct val="100000"/>
              </a:lnSpc>
              <a:spcBef>
                <a:spcPts val="0"/>
              </a:spcBef>
              <a:spcAft>
                <a:spcPts val="0"/>
              </a:spcAft>
              <a:buSzPts val="1400"/>
              <a:buNone/>
            </a:pPr>
            <a:br>
              <a:rPr lang="en-US" dirty="0"/>
            </a:br>
            <a:r>
              <a:rPr lang="en-US" dirty="0"/>
              <a:t>The slide is self-explanatory, hence no trainer notes are required</a:t>
            </a:r>
          </a:p>
          <a:p>
            <a:endParaRPr lang="en-US" dirty="0"/>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dirty="0"/>
          </a:p>
        </p:txBody>
      </p:sp>
      <p:sp>
        <p:nvSpPr>
          <p:cNvPr id="587" name="Google Shape;587;g134b9f970a4_0_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39905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lvl="0" indent="0" algn="l" rtl="0">
              <a:lnSpc>
                <a:spcPct val="100000"/>
              </a:lnSpc>
              <a:spcBef>
                <a:spcPts val="0"/>
              </a:spcBef>
              <a:spcAft>
                <a:spcPts val="0"/>
              </a:spcAft>
              <a:buSzPts val="1400"/>
              <a:buNone/>
            </a:pPr>
            <a:br>
              <a:rPr lang="en-US" dirty="0"/>
            </a:br>
            <a:r>
              <a:rPr lang="en-US" dirty="0"/>
              <a:t>The slide is self-explanatory, hence no trainer notes are required</a:t>
            </a:r>
          </a:p>
          <a:p>
            <a:pPr marL="0" lvl="0" indent="0" algn="l" rtl="0">
              <a:lnSpc>
                <a:spcPct val="100000"/>
              </a:lnSpc>
              <a:spcBef>
                <a:spcPts val="0"/>
              </a:spcBef>
              <a:spcAft>
                <a:spcPts val="0"/>
              </a:spcAft>
              <a:buSzPts val="1400"/>
              <a:buNone/>
            </a:pPr>
            <a:endParaRPr dirty="0"/>
          </a:p>
        </p:txBody>
      </p:sp>
      <p:sp>
        <p:nvSpPr>
          <p:cNvPr id="368" name="Google Shape;36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208861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p5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1" dirty="0"/>
              <a:t>Trainer Notes:</a:t>
            </a:r>
          </a:p>
          <a:p>
            <a:pPr marL="0" marR="0" lvl="0" indent="0" algn="l" rtl="0">
              <a:lnSpc>
                <a:spcPct val="100000"/>
              </a:lnSpc>
              <a:spcBef>
                <a:spcPts val="0"/>
              </a:spcBef>
              <a:spcAft>
                <a:spcPts val="0"/>
              </a:spcAft>
              <a:buClr>
                <a:srgbClr val="000000"/>
              </a:buClr>
              <a:buSzPts val="1400"/>
              <a:buFont typeface="Arial"/>
              <a:buNone/>
            </a:pPr>
            <a:endParaRPr lang="en-US" sz="1150" dirty="0">
              <a:highlight>
                <a:srgbClr val="FFFFFF"/>
              </a:highlight>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400"/>
              <a:buFont typeface="Arial"/>
              <a:buNone/>
            </a:pPr>
            <a:r>
              <a:rPr lang="en-US" sz="1150" dirty="0">
                <a:highlight>
                  <a:srgbClr val="FFFFFF"/>
                </a:highlight>
                <a:latin typeface="Verdana"/>
                <a:ea typeface="Verdana"/>
                <a:cs typeface="Verdana"/>
                <a:sym typeface="Verdana"/>
              </a:rPr>
              <a:t>The </a:t>
            </a:r>
            <a:r>
              <a:rPr lang="en-US" dirty="0">
                <a:solidFill>
                  <a:srgbClr val="DC143C"/>
                </a:solidFill>
                <a:latin typeface="Courier New"/>
                <a:ea typeface="Courier New"/>
                <a:cs typeface="Courier New"/>
                <a:sym typeface="Courier New"/>
              </a:rPr>
              <a:t>&lt;a&gt;</a:t>
            </a:r>
            <a:r>
              <a:rPr lang="en-US" sz="1150" dirty="0">
                <a:highlight>
                  <a:srgbClr val="FFFFFF"/>
                </a:highlight>
                <a:latin typeface="Verdana"/>
                <a:ea typeface="Verdana"/>
                <a:cs typeface="Verdana"/>
                <a:sym typeface="Verdana"/>
              </a:rPr>
              <a:t> tag defines a hyperlink, which is used to link from one page to another.</a:t>
            </a:r>
            <a:endParaRPr sz="1150" dirty="0">
              <a:highlight>
                <a:srgbClr val="FFFFFF"/>
              </a:highlight>
              <a:latin typeface="Verdana"/>
              <a:ea typeface="Verdana"/>
              <a:cs typeface="Verdana"/>
              <a:sym typeface="Verdana"/>
            </a:endParaRPr>
          </a:p>
          <a:p>
            <a:pPr marL="457200" marR="0" lvl="0" indent="-228600" algn="l" rtl="0">
              <a:lnSpc>
                <a:spcPct val="100000"/>
              </a:lnSpc>
              <a:spcBef>
                <a:spcPts val="0"/>
              </a:spcBef>
              <a:spcAft>
                <a:spcPts val="0"/>
              </a:spcAft>
              <a:buClr>
                <a:srgbClr val="000000"/>
              </a:buClr>
              <a:buSzPts val="1400"/>
              <a:buFont typeface="Arial"/>
              <a:buNone/>
            </a:pPr>
            <a:endParaRPr sz="1150" dirty="0">
              <a:highlight>
                <a:srgbClr val="FFFFFF"/>
              </a:highlight>
              <a:latin typeface="Verdana"/>
              <a:ea typeface="Verdana"/>
              <a:cs typeface="Verdana"/>
              <a:sym typeface="Verdana"/>
            </a:endParaRPr>
          </a:p>
          <a:p>
            <a:pPr marL="0" lvl="0" indent="0" algn="l" rtl="0">
              <a:lnSpc>
                <a:spcPct val="100000"/>
              </a:lnSpc>
              <a:spcBef>
                <a:spcPts val="0"/>
              </a:spcBef>
              <a:spcAft>
                <a:spcPts val="0"/>
              </a:spcAft>
              <a:buSzPts val="1400"/>
              <a:buNone/>
            </a:pPr>
            <a:r>
              <a:rPr lang="en-US" sz="1150" dirty="0">
                <a:highlight>
                  <a:srgbClr val="FFFFFF"/>
                </a:highlight>
                <a:latin typeface="Verdana"/>
                <a:ea typeface="Verdana"/>
                <a:cs typeface="Verdana"/>
                <a:sym typeface="Verdana"/>
              </a:rPr>
              <a:t>The most important attribute of the </a:t>
            </a:r>
            <a:r>
              <a:rPr lang="en-US" dirty="0">
                <a:solidFill>
                  <a:srgbClr val="DC143C"/>
                </a:solidFill>
                <a:latin typeface="Courier New"/>
                <a:ea typeface="Courier New"/>
                <a:cs typeface="Courier New"/>
                <a:sym typeface="Courier New"/>
              </a:rPr>
              <a:t>&lt;a&gt;</a:t>
            </a:r>
            <a:r>
              <a:rPr lang="en-US" sz="1150" dirty="0">
                <a:highlight>
                  <a:srgbClr val="FFFFFF"/>
                </a:highlight>
                <a:latin typeface="Verdana"/>
                <a:ea typeface="Verdana"/>
                <a:cs typeface="Verdana"/>
                <a:sym typeface="Verdana"/>
              </a:rPr>
              <a:t> element is the </a:t>
            </a:r>
            <a:r>
              <a:rPr lang="en-US" dirty="0" err="1">
                <a:solidFill>
                  <a:srgbClr val="DC143C"/>
                </a:solidFill>
                <a:latin typeface="Courier New"/>
                <a:ea typeface="Courier New"/>
                <a:cs typeface="Courier New"/>
                <a:sym typeface="Courier New"/>
              </a:rPr>
              <a:t>href</a:t>
            </a:r>
            <a:r>
              <a:rPr lang="en-US" sz="1150" dirty="0">
                <a:highlight>
                  <a:srgbClr val="FFFFFF"/>
                </a:highlight>
                <a:latin typeface="Verdana"/>
                <a:ea typeface="Verdana"/>
                <a:cs typeface="Verdana"/>
                <a:sym typeface="Verdana"/>
              </a:rPr>
              <a:t> attribute, which indicates the link's destination.</a:t>
            </a:r>
            <a:endParaRPr sz="1150" dirty="0">
              <a:highlight>
                <a:srgbClr val="FFFFFF"/>
              </a:highlight>
              <a:latin typeface="Verdana"/>
              <a:ea typeface="Verdana"/>
              <a:cs typeface="Verdana"/>
              <a:sym typeface="Verdana"/>
            </a:endParaRPr>
          </a:p>
          <a:p>
            <a:pPr marL="0" lvl="0" indent="0" algn="l" rtl="0">
              <a:lnSpc>
                <a:spcPct val="100000"/>
              </a:lnSpc>
              <a:spcBef>
                <a:spcPts val="0"/>
              </a:spcBef>
              <a:spcAft>
                <a:spcPts val="0"/>
              </a:spcAft>
              <a:buSzPts val="1400"/>
              <a:buNone/>
            </a:pPr>
            <a:endParaRPr sz="1150" dirty="0">
              <a:highlight>
                <a:srgbClr val="FFFFFF"/>
              </a:highlight>
              <a:latin typeface="Verdana"/>
              <a:ea typeface="Verdana"/>
              <a:cs typeface="Verdana"/>
              <a:sym typeface="Verdana"/>
            </a:endParaRPr>
          </a:p>
        </p:txBody>
      </p:sp>
      <p:sp>
        <p:nvSpPr>
          <p:cNvPr id="745" name="Google Shape;745;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713358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p5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Trainer Notes:</a:t>
            </a:r>
          </a:p>
          <a:p>
            <a:pPr algn="l"/>
            <a:br>
              <a:rPr lang="en-US" sz="1600" b="0" i="0" dirty="0">
                <a:solidFill>
                  <a:srgbClr val="000000"/>
                </a:solidFill>
                <a:effectLst/>
                <a:latin typeface="Verdana" panose="020B0604030504040204" pitchFamily="34" charset="0"/>
              </a:rPr>
            </a:br>
            <a:r>
              <a:rPr lang="en-US" sz="1600" b="0" i="0" dirty="0">
                <a:solidFill>
                  <a:srgbClr val="000000"/>
                </a:solidFill>
                <a:effectLst/>
                <a:latin typeface="Verdana" panose="020B0604030504040204" pitchFamily="34" charset="0"/>
              </a:rPr>
              <a:t>Helper applications are computer programs that extend the standard functionality of a web browser.</a:t>
            </a:r>
          </a:p>
          <a:p>
            <a:pPr algn="l"/>
            <a:r>
              <a:rPr lang="en-US" sz="1600" b="0" i="0" dirty="0">
                <a:solidFill>
                  <a:srgbClr val="000000"/>
                </a:solidFill>
                <a:effectLst/>
                <a:latin typeface="Verdana" panose="020B0604030504040204" pitchFamily="34" charset="0"/>
              </a:rPr>
              <a:t>Helper applications are also called plug-ins.</a:t>
            </a:r>
          </a:p>
          <a:p>
            <a:pPr algn="l"/>
            <a:r>
              <a:rPr lang="en-US" sz="1600" b="0" i="0" dirty="0">
                <a:solidFill>
                  <a:srgbClr val="000000"/>
                </a:solidFill>
                <a:effectLst/>
                <a:latin typeface="Verdana" panose="020B0604030504040204" pitchFamily="34" charset="0"/>
              </a:rPr>
              <a:t>Examples of well-known plug-ins are Java applets.</a:t>
            </a:r>
          </a:p>
          <a:p>
            <a:pPr algn="l"/>
            <a:r>
              <a:rPr lang="en-US" sz="1600" b="0" i="0" dirty="0">
                <a:solidFill>
                  <a:srgbClr val="000000"/>
                </a:solidFill>
                <a:effectLst/>
                <a:latin typeface="Verdana" panose="020B0604030504040204" pitchFamily="34" charset="0"/>
              </a:rPr>
              <a:t>Plug-ins can be added to web pages with the &lt;object&gt; tag or the &lt;embed&gt; tag. </a:t>
            </a:r>
          </a:p>
          <a:p>
            <a:pPr algn="l"/>
            <a:r>
              <a:rPr lang="en-US" sz="1600" b="0" i="0" dirty="0">
                <a:solidFill>
                  <a:srgbClr val="000000"/>
                </a:solidFill>
                <a:effectLst/>
                <a:latin typeface="Verdana" panose="020B0604030504040204" pitchFamily="34" charset="0"/>
              </a:rPr>
              <a:t>Plug-ins can be used for many purposes: display maps, scan for viruses, verify your bank id, etc.</a:t>
            </a:r>
          </a:p>
        </p:txBody>
      </p:sp>
      <p:sp>
        <p:nvSpPr>
          <p:cNvPr id="745" name="Google Shape;745;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191732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p5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Trainer Notes:</a:t>
            </a:r>
          </a:p>
          <a:p>
            <a:pPr algn="l"/>
            <a:br>
              <a:rPr lang="en-US" sz="1600" b="0" i="0" dirty="0">
                <a:solidFill>
                  <a:srgbClr val="000000"/>
                </a:solidFill>
                <a:effectLst/>
                <a:latin typeface="Verdana" panose="020B0604030504040204" pitchFamily="34" charset="0"/>
              </a:rPr>
            </a:br>
            <a:r>
              <a:rPr lang="en-US" sz="1600" b="0" i="0" dirty="0">
                <a:solidFill>
                  <a:srgbClr val="000000"/>
                </a:solidFill>
                <a:effectLst/>
                <a:latin typeface="Verdana" panose="020B0604030504040204" pitchFamily="34" charset="0"/>
              </a:rPr>
              <a:t>HTML lists allow web developers to group a set of related items in lists.</a:t>
            </a:r>
          </a:p>
          <a:p>
            <a:br>
              <a:rPr lang="en-US" sz="1600" dirty="0"/>
            </a:br>
            <a:r>
              <a:rPr lang="en-US" sz="1600" b="0" i="0" dirty="0">
                <a:solidFill>
                  <a:srgbClr val="0F0F0F"/>
                </a:solidFill>
                <a:effectLst/>
                <a:latin typeface="Söhne"/>
              </a:rPr>
              <a:t>HTML provides several elements for creating lists, which are useful for organizing and structuring content. There are two main types of lists in HTML: ordered lists (</a:t>
            </a:r>
            <a:r>
              <a:rPr lang="en-US" sz="1600" dirty="0"/>
              <a:t>&lt;</a:t>
            </a:r>
            <a:r>
              <a:rPr lang="en-US" sz="1600" dirty="0" err="1"/>
              <a:t>ol</a:t>
            </a:r>
            <a:r>
              <a:rPr lang="en-US" sz="1600" dirty="0"/>
              <a:t>&gt;</a:t>
            </a:r>
            <a:r>
              <a:rPr lang="en-US" sz="1600" b="0" i="0" dirty="0">
                <a:solidFill>
                  <a:srgbClr val="0F0F0F"/>
                </a:solidFill>
                <a:effectLst/>
                <a:latin typeface="Söhne"/>
              </a:rPr>
              <a:t>) and unordered lists (</a:t>
            </a:r>
            <a:r>
              <a:rPr lang="en-US" sz="1600" dirty="0"/>
              <a:t>&lt;</a:t>
            </a:r>
            <a:r>
              <a:rPr lang="en-US" sz="1600" dirty="0" err="1"/>
              <a:t>ul</a:t>
            </a:r>
            <a:r>
              <a:rPr lang="en-US" sz="1600" dirty="0"/>
              <a:t>&gt;</a:t>
            </a:r>
            <a:r>
              <a:rPr lang="en-US" sz="1600" b="0" i="0" dirty="0">
                <a:solidFill>
                  <a:srgbClr val="0F0F0F"/>
                </a:solidFill>
                <a:effectLst/>
                <a:latin typeface="Söhne"/>
              </a:rPr>
              <a:t>). Each list item is represented by the </a:t>
            </a:r>
            <a:r>
              <a:rPr lang="en-US" sz="1600" dirty="0"/>
              <a:t>&lt;li&gt;</a:t>
            </a:r>
            <a:r>
              <a:rPr lang="en-US" sz="1600" b="0" i="0" dirty="0">
                <a:solidFill>
                  <a:srgbClr val="0F0F0F"/>
                </a:solidFill>
                <a:effectLst/>
                <a:latin typeface="Söhne"/>
              </a:rPr>
              <a:t> (list item) element.</a:t>
            </a:r>
            <a:endParaRPr lang="en-US" sz="1150" dirty="0">
              <a:highlight>
                <a:srgbClr val="FFFFFF"/>
              </a:highlight>
              <a:latin typeface="Verdana"/>
              <a:ea typeface="Verdana"/>
              <a:cs typeface="Verdana"/>
              <a:sym typeface="Verdana"/>
            </a:endParaRPr>
          </a:p>
        </p:txBody>
      </p:sp>
      <p:sp>
        <p:nvSpPr>
          <p:cNvPr id="745" name="Google Shape;745;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4052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2200"/>
              <a:buFontTx/>
              <a:buNone/>
              <a:tabLst/>
              <a:defRPr/>
            </a:pPr>
            <a:r>
              <a:rPr lang="en-US" sz="1200" b="1" dirty="0"/>
              <a:t>Trainer Notes:</a:t>
            </a:r>
          </a:p>
          <a:p>
            <a:pPr marL="0" lvl="0" indent="0" algn="l" rtl="0">
              <a:spcBef>
                <a:spcPts val="0"/>
              </a:spcBef>
              <a:spcAft>
                <a:spcPts val="0"/>
              </a:spcAft>
              <a:buSzPts val="2200"/>
              <a:buNone/>
            </a:pPr>
            <a:endParaRPr lang="en-US" dirty="0">
              <a:solidFill>
                <a:srgbClr val="3F3F3F"/>
              </a:solidFill>
            </a:endParaRPr>
          </a:p>
          <a:p>
            <a:pPr marL="0" lvl="0" indent="0" algn="l" rtl="0">
              <a:spcBef>
                <a:spcPts val="0"/>
              </a:spcBef>
              <a:spcAft>
                <a:spcPts val="0"/>
              </a:spcAft>
              <a:buSzPts val="2200"/>
              <a:buNone/>
            </a:pPr>
            <a:r>
              <a:rPr lang="en-US" dirty="0">
                <a:solidFill>
                  <a:srgbClr val="3F3F3F"/>
                </a:solidFill>
              </a:rPr>
              <a:t>In HTML, an unordered list is created using the &lt;</a:t>
            </a:r>
            <a:r>
              <a:rPr lang="en-US" dirty="0" err="1">
                <a:solidFill>
                  <a:srgbClr val="3F3F3F"/>
                </a:solidFill>
              </a:rPr>
              <a:t>ul</a:t>
            </a:r>
            <a:r>
              <a:rPr lang="en-US" dirty="0">
                <a:solidFill>
                  <a:srgbClr val="3F3F3F"/>
                </a:solidFill>
              </a:rPr>
              <a:t>&gt; (unordered list) element. List items within the &lt;</a:t>
            </a:r>
            <a:r>
              <a:rPr lang="en-US" dirty="0" err="1">
                <a:solidFill>
                  <a:srgbClr val="3F3F3F"/>
                </a:solidFill>
              </a:rPr>
              <a:t>ul</a:t>
            </a:r>
            <a:r>
              <a:rPr lang="en-US" dirty="0">
                <a:solidFill>
                  <a:srgbClr val="3F3F3F"/>
                </a:solidFill>
              </a:rPr>
              <a:t>&gt; are represented by the &lt;li&gt; (list item) element. Here's an example of an unordered list:</a:t>
            </a:r>
          </a:p>
          <a:p>
            <a:pPr marL="0" lvl="0" indent="0" algn="l" rtl="0">
              <a:spcBef>
                <a:spcPts val="0"/>
              </a:spcBef>
              <a:spcAft>
                <a:spcPts val="0"/>
              </a:spcAft>
              <a:buSzPts val="2200"/>
              <a:buNone/>
            </a:pPr>
            <a:endParaRPr lang="en-US" dirty="0">
              <a:solidFill>
                <a:srgbClr val="3F3F3F"/>
              </a:solidFill>
            </a:endParaRPr>
          </a:p>
          <a:p>
            <a:pPr marL="0" lvl="0" indent="0" algn="l" rtl="0">
              <a:spcBef>
                <a:spcPts val="0"/>
              </a:spcBef>
              <a:spcAft>
                <a:spcPts val="0"/>
              </a:spcAft>
              <a:buSzPts val="2200"/>
              <a:buNone/>
            </a:pPr>
            <a:r>
              <a:rPr lang="en-US" dirty="0">
                <a:solidFill>
                  <a:srgbClr val="3F3F3F"/>
                </a:solidFill>
              </a:rPr>
              <a:t>&lt;</a:t>
            </a:r>
            <a:r>
              <a:rPr lang="en-US" dirty="0" err="1">
                <a:solidFill>
                  <a:srgbClr val="3F3F3F"/>
                </a:solidFill>
              </a:rPr>
              <a:t>ul</a:t>
            </a:r>
            <a:r>
              <a:rPr lang="en-US" dirty="0">
                <a:solidFill>
                  <a:srgbClr val="3F3F3F"/>
                </a:solidFill>
              </a:rPr>
              <a:t>&gt;</a:t>
            </a:r>
          </a:p>
          <a:p>
            <a:pPr marL="0" lvl="0" indent="0" algn="l" rtl="0">
              <a:spcBef>
                <a:spcPts val="0"/>
              </a:spcBef>
              <a:spcAft>
                <a:spcPts val="0"/>
              </a:spcAft>
              <a:buSzPts val="2200"/>
              <a:buNone/>
            </a:pPr>
            <a:r>
              <a:rPr lang="en-US" dirty="0">
                <a:solidFill>
                  <a:srgbClr val="3F3F3F"/>
                </a:solidFill>
              </a:rPr>
              <a:t>  &lt;li&gt;Item 1&lt;/li&gt;</a:t>
            </a:r>
          </a:p>
          <a:p>
            <a:pPr marL="0" lvl="0" indent="0" algn="l" rtl="0">
              <a:spcBef>
                <a:spcPts val="0"/>
              </a:spcBef>
              <a:spcAft>
                <a:spcPts val="0"/>
              </a:spcAft>
              <a:buSzPts val="2200"/>
              <a:buNone/>
            </a:pPr>
            <a:r>
              <a:rPr lang="en-US" dirty="0">
                <a:solidFill>
                  <a:srgbClr val="3F3F3F"/>
                </a:solidFill>
              </a:rPr>
              <a:t>  &lt;li&gt;Item 2&lt;/li&gt;</a:t>
            </a:r>
          </a:p>
          <a:p>
            <a:pPr marL="0" lvl="0" indent="0" algn="l" rtl="0">
              <a:spcBef>
                <a:spcPts val="0"/>
              </a:spcBef>
              <a:spcAft>
                <a:spcPts val="0"/>
              </a:spcAft>
              <a:buSzPts val="2200"/>
              <a:buNone/>
            </a:pPr>
            <a:r>
              <a:rPr lang="en-US" dirty="0">
                <a:solidFill>
                  <a:srgbClr val="3F3F3F"/>
                </a:solidFill>
              </a:rPr>
              <a:t>  &lt;li&gt;Item 3&lt;/li&gt;</a:t>
            </a:r>
          </a:p>
          <a:p>
            <a:pPr marL="0" lvl="0" indent="0" algn="l" rtl="0">
              <a:spcBef>
                <a:spcPts val="0"/>
              </a:spcBef>
              <a:spcAft>
                <a:spcPts val="0"/>
              </a:spcAft>
              <a:buSzPts val="2200"/>
              <a:buNone/>
            </a:pPr>
            <a:r>
              <a:rPr lang="en-US" dirty="0">
                <a:solidFill>
                  <a:srgbClr val="3F3F3F"/>
                </a:solidFill>
              </a:rPr>
              <a:t>&lt;/</a:t>
            </a:r>
            <a:r>
              <a:rPr lang="en-US" dirty="0" err="1">
                <a:solidFill>
                  <a:srgbClr val="3F3F3F"/>
                </a:solidFill>
              </a:rPr>
              <a:t>ul</a:t>
            </a:r>
            <a:r>
              <a:rPr lang="en-US" dirty="0">
                <a:solidFill>
                  <a:srgbClr val="3F3F3F"/>
                </a:solidFill>
              </a:rPr>
              <a:t>&gt;</a:t>
            </a:r>
          </a:p>
          <a:p>
            <a:pPr marL="0" lvl="0" indent="0" algn="l" rtl="0">
              <a:spcBef>
                <a:spcPts val="0"/>
              </a:spcBef>
              <a:spcAft>
                <a:spcPts val="0"/>
              </a:spcAft>
              <a:buSzPts val="2200"/>
              <a:buNone/>
            </a:pPr>
            <a:endParaRPr lang="en-US" dirty="0">
              <a:solidFill>
                <a:srgbClr val="3F3F3F"/>
              </a:solidFill>
            </a:endParaRPr>
          </a:p>
          <a:p>
            <a:pPr marL="0" lvl="0" indent="0" algn="l" rtl="0">
              <a:spcBef>
                <a:spcPts val="0"/>
              </a:spcBef>
              <a:spcAft>
                <a:spcPts val="0"/>
              </a:spcAft>
              <a:buSzPts val="2200"/>
              <a:buNone/>
            </a:pPr>
            <a:r>
              <a:rPr lang="en-US" dirty="0">
                <a:solidFill>
                  <a:srgbClr val="3F3F3F"/>
                </a:solidFill>
              </a:rPr>
              <a:t>In this example, the &lt;</a:t>
            </a:r>
            <a:r>
              <a:rPr lang="en-US" dirty="0" err="1">
                <a:solidFill>
                  <a:srgbClr val="3F3F3F"/>
                </a:solidFill>
              </a:rPr>
              <a:t>ul</a:t>
            </a:r>
            <a:r>
              <a:rPr lang="en-US" dirty="0">
                <a:solidFill>
                  <a:srgbClr val="3F3F3F"/>
                </a:solidFill>
              </a:rPr>
              <a:t>&gt; element contains three list items (&lt;li&gt;), creating an unordered list with items labeled "Item 1," "Item 2," and "Item 3." By default, unordered lists typically display with bullet points before each item, but the exact appearance can be styled using CSS.</a:t>
            </a:r>
          </a:p>
          <a:p>
            <a:pPr marL="0" lvl="0" indent="0" algn="l" rtl="0">
              <a:spcBef>
                <a:spcPts val="0"/>
              </a:spcBef>
              <a:spcAft>
                <a:spcPts val="0"/>
              </a:spcAft>
              <a:buSzPts val="2200"/>
              <a:buNone/>
            </a:pPr>
            <a:endParaRPr lang="en-US" dirty="0">
              <a:solidFill>
                <a:srgbClr val="3F3F3F"/>
              </a:solidFill>
            </a:endParaRPr>
          </a:p>
          <a:p>
            <a:pPr marL="0" lvl="0" indent="0" algn="l" rtl="0">
              <a:spcBef>
                <a:spcPts val="0"/>
              </a:spcBef>
              <a:spcAft>
                <a:spcPts val="0"/>
              </a:spcAft>
              <a:buSzPts val="2200"/>
              <a:buNone/>
            </a:pPr>
            <a:r>
              <a:rPr lang="en-US" dirty="0">
                <a:solidFill>
                  <a:srgbClr val="3F3F3F"/>
                </a:solidFill>
              </a:rPr>
              <a:t>&lt;</a:t>
            </a:r>
            <a:r>
              <a:rPr lang="en-US" dirty="0" err="1">
                <a:solidFill>
                  <a:srgbClr val="3F3F3F"/>
                </a:solidFill>
              </a:rPr>
              <a:t>ul</a:t>
            </a:r>
            <a:r>
              <a:rPr lang="en-US" dirty="0">
                <a:solidFill>
                  <a:srgbClr val="3F3F3F"/>
                </a:solidFill>
              </a:rPr>
              <a:t>&gt;</a:t>
            </a:r>
          </a:p>
          <a:p>
            <a:pPr marL="0" lvl="0" indent="0" algn="l" rtl="0">
              <a:spcBef>
                <a:spcPts val="0"/>
              </a:spcBef>
              <a:spcAft>
                <a:spcPts val="0"/>
              </a:spcAft>
              <a:buSzPts val="2200"/>
              <a:buNone/>
            </a:pPr>
            <a:r>
              <a:rPr lang="en-US" dirty="0">
                <a:solidFill>
                  <a:srgbClr val="3F3F3F"/>
                </a:solidFill>
              </a:rPr>
              <a:t>  &lt;li&gt;Apple&lt;/li&gt;</a:t>
            </a:r>
          </a:p>
          <a:p>
            <a:pPr marL="0" lvl="0" indent="0" algn="l" rtl="0">
              <a:spcBef>
                <a:spcPts val="0"/>
              </a:spcBef>
              <a:spcAft>
                <a:spcPts val="0"/>
              </a:spcAft>
              <a:buSzPts val="2200"/>
              <a:buNone/>
            </a:pPr>
            <a:r>
              <a:rPr lang="en-US" dirty="0">
                <a:solidFill>
                  <a:srgbClr val="3F3F3F"/>
                </a:solidFill>
              </a:rPr>
              <a:t>  &lt;li&gt;Orange&lt;/li&gt;</a:t>
            </a:r>
          </a:p>
          <a:p>
            <a:pPr marL="0" lvl="0" indent="0" algn="l" rtl="0">
              <a:spcBef>
                <a:spcPts val="0"/>
              </a:spcBef>
              <a:spcAft>
                <a:spcPts val="0"/>
              </a:spcAft>
              <a:buSzPts val="2200"/>
              <a:buNone/>
            </a:pPr>
            <a:r>
              <a:rPr lang="en-US" dirty="0">
                <a:solidFill>
                  <a:srgbClr val="3F3F3F"/>
                </a:solidFill>
              </a:rPr>
              <a:t>  &lt;li&gt;Banana&lt;/li&gt;</a:t>
            </a:r>
          </a:p>
          <a:p>
            <a:pPr marL="0" lvl="0" indent="0" algn="l" rtl="0">
              <a:spcBef>
                <a:spcPts val="0"/>
              </a:spcBef>
              <a:spcAft>
                <a:spcPts val="0"/>
              </a:spcAft>
              <a:buSzPts val="2200"/>
              <a:buNone/>
            </a:pPr>
            <a:r>
              <a:rPr lang="en-US" dirty="0">
                <a:solidFill>
                  <a:srgbClr val="3F3F3F"/>
                </a:solidFill>
              </a:rPr>
              <a:t>&lt;/</a:t>
            </a:r>
            <a:r>
              <a:rPr lang="en-US" dirty="0" err="1">
                <a:solidFill>
                  <a:srgbClr val="3F3F3F"/>
                </a:solidFill>
              </a:rPr>
              <a:t>ul</a:t>
            </a:r>
            <a:r>
              <a:rPr lang="en-US" dirty="0">
                <a:solidFill>
                  <a:srgbClr val="3F3F3F"/>
                </a:solidFill>
              </a:rPr>
              <a:t>&gt;</a:t>
            </a:r>
          </a:p>
          <a:p>
            <a:pPr marL="0" lvl="0" indent="0" algn="l" rtl="0">
              <a:spcBef>
                <a:spcPts val="0"/>
              </a:spcBef>
              <a:spcAft>
                <a:spcPts val="0"/>
              </a:spcAft>
              <a:buSzPts val="2200"/>
              <a:buNone/>
            </a:pPr>
            <a:endParaRPr lang="en-US" dirty="0">
              <a:solidFill>
                <a:srgbClr val="3F3F3F"/>
              </a:solidFill>
            </a:endParaRPr>
          </a:p>
          <a:p>
            <a:pPr marL="0" lvl="0" indent="0" algn="l" rtl="0">
              <a:spcBef>
                <a:spcPts val="0"/>
              </a:spcBef>
              <a:spcAft>
                <a:spcPts val="0"/>
              </a:spcAft>
              <a:buSzPts val="2200"/>
              <a:buNone/>
            </a:pPr>
            <a:r>
              <a:rPr lang="en-US" dirty="0">
                <a:solidFill>
                  <a:srgbClr val="3F3F3F"/>
                </a:solidFill>
              </a:rPr>
              <a:t>This unordered list represents a simple list of fruits, and when rendered in a browser, it would display as:</a:t>
            </a:r>
          </a:p>
          <a:p>
            <a:pPr marL="0" lvl="0" indent="0" algn="l" rtl="0">
              <a:spcBef>
                <a:spcPts val="0"/>
              </a:spcBef>
              <a:spcAft>
                <a:spcPts val="0"/>
              </a:spcAft>
              <a:buSzPts val="2200"/>
              <a:buNone/>
            </a:pPr>
            <a:endParaRPr lang="en-US" dirty="0">
              <a:solidFill>
                <a:srgbClr val="3F3F3F"/>
              </a:solidFill>
            </a:endParaRPr>
          </a:p>
          <a:p>
            <a:pPr marL="0" lvl="0" indent="0" algn="l" rtl="0">
              <a:spcBef>
                <a:spcPts val="0"/>
              </a:spcBef>
              <a:spcAft>
                <a:spcPts val="0"/>
              </a:spcAft>
              <a:buSzPts val="2200"/>
              <a:buNone/>
            </a:pPr>
            <a:r>
              <a:rPr lang="en-US" dirty="0">
                <a:solidFill>
                  <a:srgbClr val="3F3F3F"/>
                </a:solidFill>
              </a:rPr>
              <a:t>Apple</a:t>
            </a:r>
          </a:p>
          <a:p>
            <a:pPr marL="0" lvl="0" indent="0" algn="l" rtl="0">
              <a:spcBef>
                <a:spcPts val="0"/>
              </a:spcBef>
              <a:spcAft>
                <a:spcPts val="0"/>
              </a:spcAft>
              <a:buSzPts val="2200"/>
              <a:buNone/>
            </a:pPr>
            <a:r>
              <a:rPr lang="en-US" dirty="0">
                <a:solidFill>
                  <a:srgbClr val="3F3F3F"/>
                </a:solidFill>
              </a:rPr>
              <a:t>Orange</a:t>
            </a:r>
          </a:p>
          <a:p>
            <a:pPr marL="0" lvl="0" indent="0" algn="l" rtl="0">
              <a:spcBef>
                <a:spcPts val="0"/>
              </a:spcBef>
              <a:spcAft>
                <a:spcPts val="0"/>
              </a:spcAft>
              <a:buSzPts val="2200"/>
              <a:buNone/>
            </a:pPr>
            <a:r>
              <a:rPr lang="en-US" dirty="0">
                <a:solidFill>
                  <a:srgbClr val="3F3F3F"/>
                </a:solidFill>
              </a:rPr>
              <a:t>Banana</a:t>
            </a:r>
          </a:p>
          <a:p>
            <a:pPr marL="0" lvl="0" indent="0" algn="l" rtl="0">
              <a:spcBef>
                <a:spcPts val="0"/>
              </a:spcBef>
              <a:spcAft>
                <a:spcPts val="0"/>
              </a:spcAft>
              <a:buSzPts val="2200"/>
              <a:buNone/>
            </a:pPr>
            <a:endParaRPr lang="en-US" dirty="0">
              <a:solidFill>
                <a:srgbClr val="3F3F3F"/>
              </a:solidFill>
            </a:endParaRPr>
          </a:p>
          <a:p>
            <a:pPr marL="0" lvl="0" indent="0" algn="l" rtl="0">
              <a:spcBef>
                <a:spcPts val="0"/>
              </a:spcBef>
              <a:spcAft>
                <a:spcPts val="0"/>
              </a:spcAft>
              <a:buSzPts val="2200"/>
              <a:buNone/>
            </a:pPr>
            <a:r>
              <a:rPr lang="en-US" dirty="0">
                <a:solidFill>
                  <a:srgbClr val="3F3F3F"/>
                </a:solidFill>
              </a:rPr>
              <a:t>Unordered lists are commonly used for items that don't have a specific order or sequence and are useful for creating menus, navigation links, or any content where the order is not crucial.</a:t>
            </a:r>
            <a:endParaRPr dirty="0"/>
          </a:p>
        </p:txBody>
      </p:sp>
      <p:sp>
        <p:nvSpPr>
          <p:cNvPr id="699" name="Google Shape;699;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224287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2200"/>
              <a:buFont typeface="Arial"/>
              <a:buNone/>
              <a:tabLst/>
              <a:defRPr/>
            </a:pPr>
            <a:r>
              <a:rPr lang="en-US" sz="1200" b="1" dirty="0"/>
              <a:t>Trainer Notes:</a:t>
            </a:r>
          </a:p>
          <a:p>
            <a:pPr marL="0" marR="0" lvl="0" indent="0" algn="l" defTabSz="914400" rtl="0" eaLnBrk="1" fontAlgn="auto" latinLnBrk="0" hangingPunct="1">
              <a:lnSpc>
                <a:spcPct val="100000"/>
              </a:lnSpc>
              <a:spcBef>
                <a:spcPts val="0"/>
              </a:spcBef>
              <a:spcAft>
                <a:spcPts val="0"/>
              </a:spcAft>
              <a:buClr>
                <a:schemeClr val="dk1"/>
              </a:buClr>
              <a:buSzPts val="2200"/>
              <a:buFont typeface="Arial"/>
              <a:buNone/>
              <a:tabLst/>
              <a:defRPr/>
            </a:pPr>
            <a:endParaRPr lang="en-US" sz="1200" b="1" dirty="0"/>
          </a:p>
          <a:p>
            <a:pPr marL="0" lvl="0" indent="0" algn="l" rtl="0">
              <a:spcBef>
                <a:spcPts val="0"/>
              </a:spcBef>
              <a:spcAft>
                <a:spcPts val="0"/>
              </a:spcAft>
              <a:buClr>
                <a:schemeClr val="dk1"/>
              </a:buClr>
              <a:buSzPts val="2200"/>
              <a:buFont typeface="Arial"/>
              <a:buNone/>
            </a:pPr>
            <a:r>
              <a:rPr lang="en-US" dirty="0">
                <a:solidFill>
                  <a:srgbClr val="3F3F3F"/>
                </a:solidFill>
              </a:rPr>
              <a:t>In HTML, an ordered list is created using the &lt;</a:t>
            </a:r>
            <a:r>
              <a:rPr lang="en-US" dirty="0" err="1">
                <a:solidFill>
                  <a:srgbClr val="3F3F3F"/>
                </a:solidFill>
              </a:rPr>
              <a:t>ol</a:t>
            </a:r>
            <a:r>
              <a:rPr lang="en-US" dirty="0">
                <a:solidFill>
                  <a:srgbClr val="3F3F3F"/>
                </a:solidFill>
              </a:rPr>
              <a:t>&gt; (ordered list) element. Each item in the list is represented by the &lt;li&gt; (list item) element. Here's an example of an ordered list:</a:t>
            </a:r>
          </a:p>
          <a:p>
            <a:pPr marL="0" lvl="0" indent="0" algn="l" rtl="0">
              <a:spcBef>
                <a:spcPts val="0"/>
              </a:spcBef>
              <a:spcAft>
                <a:spcPts val="0"/>
              </a:spcAft>
              <a:buClr>
                <a:schemeClr val="dk1"/>
              </a:buClr>
              <a:buSzPts val="2200"/>
              <a:buFont typeface="Arial"/>
              <a:buNone/>
            </a:pPr>
            <a:endParaRPr lang="en-US" dirty="0">
              <a:solidFill>
                <a:srgbClr val="3F3F3F"/>
              </a:solidFill>
            </a:endParaRPr>
          </a:p>
          <a:p>
            <a:pPr marL="0" lvl="0" indent="0" algn="l" rtl="0">
              <a:spcBef>
                <a:spcPts val="0"/>
              </a:spcBef>
              <a:spcAft>
                <a:spcPts val="0"/>
              </a:spcAft>
              <a:buClr>
                <a:schemeClr val="dk1"/>
              </a:buClr>
              <a:buSzPts val="2200"/>
              <a:buFont typeface="Arial"/>
              <a:buNone/>
            </a:pPr>
            <a:r>
              <a:rPr lang="en-US" dirty="0">
                <a:solidFill>
                  <a:srgbClr val="3F3F3F"/>
                </a:solidFill>
              </a:rPr>
              <a:t>&lt;</a:t>
            </a:r>
            <a:r>
              <a:rPr lang="en-US" dirty="0" err="1">
                <a:solidFill>
                  <a:srgbClr val="3F3F3F"/>
                </a:solidFill>
              </a:rPr>
              <a:t>ol</a:t>
            </a:r>
            <a:r>
              <a:rPr lang="en-US" dirty="0">
                <a:solidFill>
                  <a:srgbClr val="3F3F3F"/>
                </a:solidFill>
              </a:rPr>
              <a:t>&gt;</a:t>
            </a:r>
          </a:p>
          <a:p>
            <a:pPr marL="0" lvl="0" indent="0" algn="l" rtl="0">
              <a:spcBef>
                <a:spcPts val="0"/>
              </a:spcBef>
              <a:spcAft>
                <a:spcPts val="0"/>
              </a:spcAft>
              <a:buClr>
                <a:schemeClr val="dk1"/>
              </a:buClr>
              <a:buSzPts val="2200"/>
              <a:buFont typeface="Arial"/>
              <a:buNone/>
            </a:pPr>
            <a:r>
              <a:rPr lang="en-US" dirty="0">
                <a:solidFill>
                  <a:srgbClr val="3F3F3F"/>
                </a:solidFill>
              </a:rPr>
              <a:t>  &lt;li&gt;First item&lt;/li&gt;</a:t>
            </a:r>
          </a:p>
          <a:p>
            <a:pPr marL="0" lvl="0" indent="0" algn="l" rtl="0">
              <a:spcBef>
                <a:spcPts val="0"/>
              </a:spcBef>
              <a:spcAft>
                <a:spcPts val="0"/>
              </a:spcAft>
              <a:buClr>
                <a:schemeClr val="dk1"/>
              </a:buClr>
              <a:buSzPts val="2200"/>
              <a:buFont typeface="Arial"/>
              <a:buNone/>
            </a:pPr>
            <a:r>
              <a:rPr lang="en-US" dirty="0">
                <a:solidFill>
                  <a:srgbClr val="3F3F3F"/>
                </a:solidFill>
              </a:rPr>
              <a:t>  &lt;li&gt;Second item&lt;/li&gt;</a:t>
            </a:r>
          </a:p>
          <a:p>
            <a:pPr marL="0" lvl="0" indent="0" algn="l" rtl="0">
              <a:spcBef>
                <a:spcPts val="0"/>
              </a:spcBef>
              <a:spcAft>
                <a:spcPts val="0"/>
              </a:spcAft>
              <a:buClr>
                <a:schemeClr val="dk1"/>
              </a:buClr>
              <a:buSzPts val="2200"/>
              <a:buFont typeface="Arial"/>
              <a:buNone/>
            </a:pPr>
            <a:r>
              <a:rPr lang="en-US" dirty="0">
                <a:solidFill>
                  <a:srgbClr val="3F3F3F"/>
                </a:solidFill>
              </a:rPr>
              <a:t>  &lt;li&gt;Third item&lt;/li&gt;</a:t>
            </a:r>
          </a:p>
          <a:p>
            <a:pPr marL="0" lvl="0" indent="0" algn="l" rtl="0">
              <a:spcBef>
                <a:spcPts val="0"/>
              </a:spcBef>
              <a:spcAft>
                <a:spcPts val="0"/>
              </a:spcAft>
              <a:buClr>
                <a:schemeClr val="dk1"/>
              </a:buClr>
              <a:buSzPts val="2200"/>
              <a:buFont typeface="Arial"/>
              <a:buNone/>
            </a:pPr>
            <a:r>
              <a:rPr lang="en-US" dirty="0">
                <a:solidFill>
                  <a:srgbClr val="3F3F3F"/>
                </a:solidFill>
              </a:rPr>
              <a:t>&lt;/</a:t>
            </a:r>
            <a:r>
              <a:rPr lang="en-US" dirty="0" err="1">
                <a:solidFill>
                  <a:srgbClr val="3F3F3F"/>
                </a:solidFill>
              </a:rPr>
              <a:t>ol</a:t>
            </a:r>
            <a:r>
              <a:rPr lang="en-US" dirty="0">
                <a:solidFill>
                  <a:srgbClr val="3F3F3F"/>
                </a:solidFill>
              </a:rPr>
              <a:t>&gt;</a:t>
            </a:r>
          </a:p>
          <a:p>
            <a:pPr marL="0" lvl="0" indent="0" algn="l" rtl="0">
              <a:spcBef>
                <a:spcPts val="0"/>
              </a:spcBef>
              <a:spcAft>
                <a:spcPts val="0"/>
              </a:spcAft>
              <a:buClr>
                <a:schemeClr val="dk1"/>
              </a:buClr>
              <a:buSzPts val="2200"/>
              <a:buFont typeface="Arial"/>
              <a:buNone/>
            </a:pPr>
            <a:endParaRPr lang="en-US" dirty="0">
              <a:solidFill>
                <a:srgbClr val="3F3F3F"/>
              </a:solidFill>
            </a:endParaRPr>
          </a:p>
          <a:p>
            <a:pPr marL="0" lvl="0" indent="0" algn="l" rtl="0">
              <a:spcBef>
                <a:spcPts val="0"/>
              </a:spcBef>
              <a:spcAft>
                <a:spcPts val="0"/>
              </a:spcAft>
              <a:buClr>
                <a:schemeClr val="dk1"/>
              </a:buClr>
              <a:buSzPts val="2200"/>
              <a:buFont typeface="Arial"/>
              <a:buNone/>
            </a:pPr>
            <a:r>
              <a:rPr lang="en-US" dirty="0">
                <a:solidFill>
                  <a:srgbClr val="3F3F3F"/>
                </a:solidFill>
              </a:rPr>
              <a:t>In this example, the &lt;</a:t>
            </a:r>
            <a:r>
              <a:rPr lang="en-US" dirty="0" err="1">
                <a:solidFill>
                  <a:srgbClr val="3F3F3F"/>
                </a:solidFill>
              </a:rPr>
              <a:t>ol</a:t>
            </a:r>
            <a:r>
              <a:rPr lang="en-US" dirty="0">
                <a:solidFill>
                  <a:srgbClr val="3F3F3F"/>
                </a:solidFill>
              </a:rPr>
              <a:t>&gt; element contains three list items (&lt;li&gt;), creating an ordered list with items numbered sequentially. When rendered in a browser, it would display as:</a:t>
            </a:r>
          </a:p>
          <a:p>
            <a:pPr marL="0" lvl="0" indent="0" algn="l" rtl="0">
              <a:spcBef>
                <a:spcPts val="0"/>
              </a:spcBef>
              <a:spcAft>
                <a:spcPts val="0"/>
              </a:spcAft>
              <a:buClr>
                <a:schemeClr val="dk1"/>
              </a:buClr>
              <a:buSzPts val="2200"/>
              <a:buFont typeface="Arial"/>
              <a:buNone/>
            </a:pPr>
            <a:endParaRPr lang="en-US" dirty="0">
              <a:solidFill>
                <a:srgbClr val="3F3F3F"/>
              </a:solidFill>
            </a:endParaRPr>
          </a:p>
          <a:p>
            <a:pPr marL="0" lvl="0" indent="0" algn="l" rtl="0">
              <a:spcBef>
                <a:spcPts val="0"/>
              </a:spcBef>
              <a:spcAft>
                <a:spcPts val="0"/>
              </a:spcAft>
              <a:buClr>
                <a:schemeClr val="dk1"/>
              </a:buClr>
              <a:buSzPts val="2200"/>
              <a:buFont typeface="Arial"/>
              <a:buNone/>
            </a:pPr>
            <a:r>
              <a:rPr lang="en-US" dirty="0">
                <a:solidFill>
                  <a:srgbClr val="3F3F3F"/>
                </a:solidFill>
              </a:rPr>
              <a:t>First item</a:t>
            </a:r>
          </a:p>
          <a:p>
            <a:pPr marL="0" lvl="0" indent="0" algn="l" rtl="0">
              <a:spcBef>
                <a:spcPts val="0"/>
              </a:spcBef>
              <a:spcAft>
                <a:spcPts val="0"/>
              </a:spcAft>
              <a:buClr>
                <a:schemeClr val="dk1"/>
              </a:buClr>
              <a:buSzPts val="2200"/>
              <a:buFont typeface="Arial"/>
              <a:buNone/>
            </a:pPr>
            <a:r>
              <a:rPr lang="en-US" dirty="0">
                <a:solidFill>
                  <a:srgbClr val="3F3F3F"/>
                </a:solidFill>
              </a:rPr>
              <a:t>Second item</a:t>
            </a:r>
          </a:p>
          <a:p>
            <a:pPr marL="0" lvl="0" indent="0" algn="l" rtl="0">
              <a:spcBef>
                <a:spcPts val="0"/>
              </a:spcBef>
              <a:spcAft>
                <a:spcPts val="0"/>
              </a:spcAft>
              <a:buClr>
                <a:schemeClr val="dk1"/>
              </a:buClr>
              <a:buSzPts val="2200"/>
              <a:buFont typeface="Arial"/>
              <a:buNone/>
            </a:pPr>
            <a:r>
              <a:rPr lang="en-US" dirty="0">
                <a:solidFill>
                  <a:srgbClr val="3F3F3F"/>
                </a:solidFill>
              </a:rPr>
              <a:t>Third item</a:t>
            </a:r>
          </a:p>
          <a:p>
            <a:pPr marL="0" lvl="0" indent="0" algn="l" rtl="0">
              <a:spcBef>
                <a:spcPts val="0"/>
              </a:spcBef>
              <a:spcAft>
                <a:spcPts val="0"/>
              </a:spcAft>
              <a:buClr>
                <a:schemeClr val="dk1"/>
              </a:buClr>
              <a:buSzPts val="2200"/>
              <a:buFont typeface="Arial"/>
              <a:buNone/>
            </a:pPr>
            <a:endParaRPr lang="en-US" dirty="0">
              <a:solidFill>
                <a:srgbClr val="3F3F3F"/>
              </a:solidFill>
            </a:endParaRPr>
          </a:p>
          <a:p>
            <a:pPr marL="0" lvl="0" indent="0" algn="l" rtl="0">
              <a:spcBef>
                <a:spcPts val="0"/>
              </a:spcBef>
              <a:spcAft>
                <a:spcPts val="0"/>
              </a:spcAft>
              <a:buClr>
                <a:schemeClr val="dk1"/>
              </a:buClr>
              <a:buSzPts val="2200"/>
              <a:buFont typeface="Arial"/>
              <a:buNone/>
            </a:pPr>
            <a:r>
              <a:rPr lang="en-US" dirty="0">
                <a:solidFill>
                  <a:srgbClr val="3F3F3F"/>
                </a:solidFill>
              </a:rPr>
              <a:t>Ordered lists are suitable when the order of items is meaningful, and you want to display them in a specific sequence. They are commonly used for steps in a process, rankings, or any situation where the order of the items matters.</a:t>
            </a:r>
            <a:endParaRPr lang="en-US" dirty="0"/>
          </a:p>
        </p:txBody>
      </p:sp>
      <p:sp>
        <p:nvSpPr>
          <p:cNvPr id="715" name="Google Shape;715;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099106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134b9f970a4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3" name="Google Shape;483;g134b9f970a4_0_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14000"/>
              </a:lnSpc>
              <a:spcBef>
                <a:spcPts val="0"/>
              </a:spcBef>
              <a:spcAft>
                <a:spcPts val="0"/>
              </a:spcAft>
              <a:buClr>
                <a:schemeClr val="dk1"/>
              </a:buClr>
              <a:buSzPts val="2200"/>
              <a:buFont typeface="Arial"/>
              <a:buNone/>
              <a:tabLst/>
              <a:defRPr/>
            </a:pPr>
            <a:r>
              <a:rPr lang="en-US" sz="1200" b="1" dirty="0"/>
              <a:t>Trainer Notes:</a:t>
            </a:r>
          </a:p>
          <a:p>
            <a:pPr marL="0" lvl="0" indent="0" algn="l" rtl="0">
              <a:lnSpc>
                <a:spcPct val="114000"/>
              </a:lnSpc>
              <a:spcBef>
                <a:spcPts val="0"/>
              </a:spcBef>
              <a:spcAft>
                <a:spcPts val="0"/>
              </a:spcAft>
              <a:buClr>
                <a:schemeClr val="dk1"/>
              </a:buClr>
              <a:buSzPts val="2200"/>
              <a:buFont typeface="Arial"/>
              <a:buNone/>
            </a:pPr>
            <a:br>
              <a:rPr lang="en-US" dirty="0">
                <a:solidFill>
                  <a:srgbClr val="3F3F3F"/>
                </a:solidFill>
                <a:latin typeface="Arial"/>
                <a:ea typeface="Arial"/>
                <a:cs typeface="Arial"/>
                <a:sym typeface="Arial"/>
              </a:rPr>
            </a:br>
            <a:r>
              <a:rPr lang="en-US" dirty="0">
                <a:solidFill>
                  <a:srgbClr val="3F3F3F"/>
                </a:solidFill>
                <a:latin typeface="Arial"/>
                <a:ea typeface="Arial"/>
                <a:cs typeface="Arial"/>
                <a:sym typeface="Arial"/>
              </a:rPr>
              <a:t>In HTML, images are added to a web page using the &lt;</a:t>
            </a:r>
            <a:r>
              <a:rPr lang="en-US" dirty="0" err="1">
                <a:solidFill>
                  <a:srgbClr val="3F3F3F"/>
                </a:solidFill>
                <a:latin typeface="Arial"/>
                <a:ea typeface="Arial"/>
                <a:cs typeface="Arial"/>
                <a:sym typeface="Arial"/>
              </a:rPr>
              <a:t>img</a:t>
            </a:r>
            <a:r>
              <a:rPr lang="en-US" dirty="0">
                <a:solidFill>
                  <a:srgbClr val="3F3F3F"/>
                </a:solidFill>
                <a:latin typeface="Arial"/>
                <a:ea typeface="Arial"/>
                <a:cs typeface="Arial"/>
                <a:sym typeface="Arial"/>
              </a:rPr>
              <a:t>&gt; (image) element. The &lt;</a:t>
            </a:r>
            <a:r>
              <a:rPr lang="en-US" dirty="0" err="1">
                <a:solidFill>
                  <a:srgbClr val="3F3F3F"/>
                </a:solidFill>
                <a:latin typeface="Arial"/>
                <a:ea typeface="Arial"/>
                <a:cs typeface="Arial"/>
                <a:sym typeface="Arial"/>
              </a:rPr>
              <a:t>img</a:t>
            </a:r>
            <a:r>
              <a:rPr lang="en-US" dirty="0">
                <a:solidFill>
                  <a:srgbClr val="3F3F3F"/>
                </a:solidFill>
                <a:latin typeface="Arial"/>
                <a:ea typeface="Arial"/>
                <a:cs typeface="Arial"/>
                <a:sym typeface="Arial"/>
              </a:rPr>
              <a:t>&gt; element is a self-closing tag and does not have a closing tag. It includes the </a:t>
            </a:r>
            <a:r>
              <a:rPr lang="en-US" dirty="0" err="1">
                <a:solidFill>
                  <a:srgbClr val="3F3F3F"/>
                </a:solidFill>
                <a:latin typeface="Arial"/>
                <a:ea typeface="Arial"/>
                <a:cs typeface="Arial"/>
                <a:sym typeface="Arial"/>
              </a:rPr>
              <a:t>src</a:t>
            </a:r>
            <a:r>
              <a:rPr lang="en-US" dirty="0">
                <a:solidFill>
                  <a:srgbClr val="3F3F3F"/>
                </a:solidFill>
                <a:latin typeface="Arial"/>
                <a:ea typeface="Arial"/>
                <a:cs typeface="Arial"/>
                <a:sym typeface="Arial"/>
              </a:rPr>
              <a:t> attribute to specify the source (URL or file path) of the image. Here's a basic example:</a:t>
            </a:r>
          </a:p>
          <a:p>
            <a:pPr marL="0" lvl="0" indent="0" algn="l" rtl="0">
              <a:lnSpc>
                <a:spcPct val="114000"/>
              </a:lnSpc>
              <a:spcBef>
                <a:spcPts val="0"/>
              </a:spcBef>
              <a:spcAft>
                <a:spcPts val="0"/>
              </a:spcAft>
              <a:buClr>
                <a:schemeClr val="dk1"/>
              </a:buClr>
              <a:buSzPts val="2200"/>
              <a:buFont typeface="Arial"/>
              <a:buNone/>
            </a:pPr>
            <a:endParaRPr lang="en-US" dirty="0">
              <a:solidFill>
                <a:srgbClr val="3F3F3F"/>
              </a:solidFill>
              <a:latin typeface="Arial"/>
              <a:ea typeface="Arial"/>
              <a:cs typeface="Arial"/>
              <a:sym typeface="Arial"/>
            </a:endParaRPr>
          </a:p>
          <a:p>
            <a:pPr marL="0" lvl="0" indent="0" algn="l" rtl="0">
              <a:lnSpc>
                <a:spcPct val="114000"/>
              </a:lnSpc>
              <a:spcBef>
                <a:spcPts val="0"/>
              </a:spcBef>
              <a:spcAft>
                <a:spcPts val="0"/>
              </a:spcAft>
              <a:buClr>
                <a:schemeClr val="dk1"/>
              </a:buClr>
              <a:buSzPts val="2200"/>
              <a:buFont typeface="Arial"/>
              <a:buNone/>
            </a:pPr>
            <a:r>
              <a:rPr lang="en-US" dirty="0">
                <a:solidFill>
                  <a:srgbClr val="3F3F3F"/>
                </a:solidFill>
                <a:latin typeface="Arial"/>
                <a:ea typeface="Arial"/>
                <a:cs typeface="Arial"/>
                <a:sym typeface="Arial"/>
              </a:rPr>
              <a:t>&lt;</a:t>
            </a:r>
            <a:r>
              <a:rPr lang="en-US" dirty="0" err="1">
                <a:solidFill>
                  <a:srgbClr val="3F3F3F"/>
                </a:solidFill>
                <a:latin typeface="Arial"/>
                <a:ea typeface="Arial"/>
                <a:cs typeface="Arial"/>
                <a:sym typeface="Arial"/>
              </a:rPr>
              <a:t>img</a:t>
            </a:r>
            <a:r>
              <a:rPr lang="en-US" dirty="0">
                <a:solidFill>
                  <a:srgbClr val="3F3F3F"/>
                </a:solidFill>
                <a:latin typeface="Arial"/>
                <a:ea typeface="Arial"/>
                <a:cs typeface="Arial"/>
                <a:sym typeface="Arial"/>
              </a:rPr>
              <a:t> </a:t>
            </a:r>
            <a:r>
              <a:rPr lang="en-US" dirty="0" err="1">
                <a:solidFill>
                  <a:srgbClr val="3F3F3F"/>
                </a:solidFill>
                <a:latin typeface="Arial"/>
                <a:ea typeface="Arial"/>
                <a:cs typeface="Arial"/>
                <a:sym typeface="Arial"/>
              </a:rPr>
              <a:t>src</a:t>
            </a:r>
            <a:r>
              <a:rPr lang="en-US" dirty="0">
                <a:solidFill>
                  <a:srgbClr val="3F3F3F"/>
                </a:solidFill>
                <a:latin typeface="Arial"/>
                <a:ea typeface="Arial"/>
                <a:cs typeface="Arial"/>
                <a:sym typeface="Arial"/>
              </a:rPr>
              <a:t>="image.jpg" alt="Description of the image"&gt;</a:t>
            </a:r>
          </a:p>
          <a:p>
            <a:pPr marL="0" lvl="0" indent="0" algn="l" rtl="0">
              <a:lnSpc>
                <a:spcPct val="114000"/>
              </a:lnSpc>
              <a:spcBef>
                <a:spcPts val="0"/>
              </a:spcBef>
              <a:spcAft>
                <a:spcPts val="0"/>
              </a:spcAft>
              <a:buClr>
                <a:schemeClr val="dk1"/>
              </a:buClr>
              <a:buSzPts val="2200"/>
              <a:buFont typeface="Arial"/>
              <a:buNone/>
            </a:pPr>
            <a:endParaRPr lang="en-US" dirty="0">
              <a:solidFill>
                <a:srgbClr val="3F3F3F"/>
              </a:solidFill>
              <a:latin typeface="Arial"/>
              <a:ea typeface="Arial"/>
              <a:cs typeface="Arial"/>
              <a:sym typeface="Arial"/>
            </a:endParaRPr>
          </a:p>
          <a:p>
            <a:pPr marL="0" lvl="0" indent="0" algn="l" rtl="0">
              <a:lnSpc>
                <a:spcPct val="114000"/>
              </a:lnSpc>
              <a:spcBef>
                <a:spcPts val="0"/>
              </a:spcBef>
              <a:spcAft>
                <a:spcPts val="0"/>
              </a:spcAft>
              <a:buClr>
                <a:schemeClr val="dk1"/>
              </a:buClr>
              <a:buSzPts val="2200"/>
              <a:buFont typeface="Arial"/>
              <a:buNone/>
            </a:pPr>
            <a:r>
              <a:rPr lang="en-US" dirty="0">
                <a:solidFill>
                  <a:srgbClr val="3F3F3F"/>
                </a:solidFill>
                <a:latin typeface="Arial"/>
                <a:ea typeface="Arial"/>
                <a:cs typeface="Arial"/>
                <a:sym typeface="Arial"/>
              </a:rPr>
              <a:t>In this example:</a:t>
            </a:r>
          </a:p>
          <a:p>
            <a:pPr marL="0" lvl="0" indent="0" algn="l" rtl="0">
              <a:lnSpc>
                <a:spcPct val="114000"/>
              </a:lnSpc>
              <a:spcBef>
                <a:spcPts val="0"/>
              </a:spcBef>
              <a:spcAft>
                <a:spcPts val="0"/>
              </a:spcAft>
              <a:buClr>
                <a:schemeClr val="dk1"/>
              </a:buClr>
              <a:buSzPts val="2200"/>
              <a:buFont typeface="Arial"/>
              <a:buNone/>
            </a:pPr>
            <a:endParaRPr lang="en-US" dirty="0">
              <a:solidFill>
                <a:srgbClr val="3F3F3F"/>
              </a:solidFill>
              <a:latin typeface="Arial"/>
              <a:ea typeface="Arial"/>
              <a:cs typeface="Arial"/>
              <a:sym typeface="Arial"/>
            </a:endParaRPr>
          </a:p>
          <a:p>
            <a:pPr marL="0" lvl="0" indent="0" algn="l" rtl="0">
              <a:lnSpc>
                <a:spcPct val="114000"/>
              </a:lnSpc>
              <a:spcBef>
                <a:spcPts val="0"/>
              </a:spcBef>
              <a:spcAft>
                <a:spcPts val="0"/>
              </a:spcAft>
              <a:buClr>
                <a:schemeClr val="dk1"/>
              </a:buClr>
              <a:buSzPts val="2200"/>
              <a:buFont typeface="Arial"/>
              <a:buNone/>
            </a:pPr>
            <a:r>
              <a:rPr lang="en-US" dirty="0" err="1">
                <a:solidFill>
                  <a:srgbClr val="3F3F3F"/>
                </a:solidFill>
                <a:latin typeface="Arial"/>
                <a:ea typeface="Arial"/>
                <a:cs typeface="Arial"/>
                <a:sym typeface="Arial"/>
              </a:rPr>
              <a:t>src</a:t>
            </a:r>
            <a:r>
              <a:rPr lang="en-US" dirty="0">
                <a:solidFill>
                  <a:srgbClr val="3F3F3F"/>
                </a:solidFill>
                <a:latin typeface="Arial"/>
                <a:ea typeface="Arial"/>
                <a:cs typeface="Arial"/>
                <a:sym typeface="Arial"/>
              </a:rPr>
              <a:t>: Specifies the source of the image (can be a relative or absolute path, or a URL).</a:t>
            </a:r>
          </a:p>
          <a:p>
            <a:pPr marL="0" lvl="0" indent="0" algn="l" rtl="0">
              <a:lnSpc>
                <a:spcPct val="114000"/>
              </a:lnSpc>
              <a:spcBef>
                <a:spcPts val="0"/>
              </a:spcBef>
              <a:spcAft>
                <a:spcPts val="0"/>
              </a:spcAft>
              <a:buClr>
                <a:schemeClr val="dk1"/>
              </a:buClr>
              <a:buSzPts val="2200"/>
              <a:buFont typeface="Arial"/>
              <a:buNone/>
            </a:pPr>
            <a:r>
              <a:rPr lang="en-US" dirty="0">
                <a:solidFill>
                  <a:srgbClr val="3F3F3F"/>
                </a:solidFill>
                <a:latin typeface="Arial"/>
                <a:ea typeface="Arial"/>
                <a:cs typeface="Arial"/>
                <a:sym typeface="Arial"/>
              </a:rPr>
              <a:t>alt: Provides alternative text for the image, which is displayed if the image cannot be loaded. It is also used by screen readers for accessibility.</a:t>
            </a:r>
          </a:p>
          <a:p>
            <a:pPr marL="0" lvl="0" indent="0" algn="l" rtl="0">
              <a:lnSpc>
                <a:spcPct val="114000"/>
              </a:lnSpc>
              <a:spcBef>
                <a:spcPts val="0"/>
              </a:spcBef>
              <a:spcAft>
                <a:spcPts val="0"/>
              </a:spcAft>
              <a:buClr>
                <a:schemeClr val="dk1"/>
              </a:buClr>
              <a:buSzPts val="2200"/>
              <a:buFont typeface="Arial"/>
              <a:buNone/>
            </a:pPr>
            <a:r>
              <a:rPr lang="en-US" dirty="0">
                <a:solidFill>
                  <a:srgbClr val="3F3F3F"/>
                </a:solidFill>
                <a:latin typeface="Arial"/>
                <a:ea typeface="Arial"/>
                <a:cs typeface="Arial"/>
                <a:sym typeface="Arial"/>
              </a:rPr>
              <a:t>Additional attributes that can be used with the &lt;</a:t>
            </a:r>
            <a:r>
              <a:rPr lang="en-US" dirty="0" err="1">
                <a:solidFill>
                  <a:srgbClr val="3F3F3F"/>
                </a:solidFill>
                <a:latin typeface="Arial"/>
                <a:ea typeface="Arial"/>
                <a:cs typeface="Arial"/>
                <a:sym typeface="Arial"/>
              </a:rPr>
              <a:t>img</a:t>
            </a:r>
            <a:r>
              <a:rPr lang="en-US" dirty="0">
                <a:solidFill>
                  <a:srgbClr val="3F3F3F"/>
                </a:solidFill>
                <a:latin typeface="Arial"/>
                <a:ea typeface="Arial"/>
                <a:cs typeface="Arial"/>
                <a:sym typeface="Arial"/>
              </a:rPr>
              <a:t>&gt; element include:</a:t>
            </a:r>
          </a:p>
          <a:p>
            <a:pPr marL="0" lvl="0" indent="0" algn="l" rtl="0">
              <a:lnSpc>
                <a:spcPct val="114000"/>
              </a:lnSpc>
              <a:spcBef>
                <a:spcPts val="0"/>
              </a:spcBef>
              <a:spcAft>
                <a:spcPts val="0"/>
              </a:spcAft>
              <a:buClr>
                <a:schemeClr val="dk1"/>
              </a:buClr>
              <a:buSzPts val="2200"/>
              <a:buFont typeface="Arial"/>
              <a:buNone/>
            </a:pPr>
            <a:endParaRPr lang="en-US" dirty="0">
              <a:solidFill>
                <a:srgbClr val="3F3F3F"/>
              </a:solidFill>
              <a:latin typeface="Arial"/>
              <a:ea typeface="Arial"/>
              <a:cs typeface="Arial"/>
              <a:sym typeface="Arial"/>
            </a:endParaRPr>
          </a:p>
          <a:p>
            <a:pPr marL="0" lvl="0" indent="0" algn="l" rtl="0">
              <a:lnSpc>
                <a:spcPct val="114000"/>
              </a:lnSpc>
              <a:spcBef>
                <a:spcPts val="0"/>
              </a:spcBef>
              <a:spcAft>
                <a:spcPts val="0"/>
              </a:spcAft>
              <a:buClr>
                <a:schemeClr val="dk1"/>
              </a:buClr>
              <a:buSzPts val="2200"/>
              <a:buFont typeface="Arial"/>
              <a:buNone/>
            </a:pPr>
            <a:r>
              <a:rPr lang="en-US" dirty="0">
                <a:solidFill>
                  <a:srgbClr val="3F3F3F"/>
                </a:solidFill>
                <a:latin typeface="Arial"/>
                <a:ea typeface="Arial"/>
                <a:cs typeface="Arial"/>
                <a:sym typeface="Arial"/>
              </a:rPr>
              <a:t>width: Specifies the width of the image in pixels or as a percentage.</a:t>
            </a:r>
          </a:p>
          <a:p>
            <a:pPr marL="0" lvl="0" indent="0" algn="l" rtl="0">
              <a:lnSpc>
                <a:spcPct val="114000"/>
              </a:lnSpc>
              <a:spcBef>
                <a:spcPts val="0"/>
              </a:spcBef>
              <a:spcAft>
                <a:spcPts val="0"/>
              </a:spcAft>
              <a:buClr>
                <a:schemeClr val="dk1"/>
              </a:buClr>
              <a:buSzPts val="2200"/>
              <a:buFont typeface="Arial"/>
              <a:buNone/>
            </a:pPr>
            <a:r>
              <a:rPr lang="en-US" dirty="0">
                <a:solidFill>
                  <a:srgbClr val="3F3F3F"/>
                </a:solidFill>
                <a:latin typeface="Arial"/>
                <a:ea typeface="Arial"/>
                <a:cs typeface="Arial"/>
                <a:sym typeface="Arial"/>
              </a:rPr>
              <a:t>height: Specifies the height of the image in pixels or as a percentage.</a:t>
            </a:r>
          </a:p>
          <a:p>
            <a:pPr marL="0" lvl="0" indent="0" algn="l" rtl="0">
              <a:lnSpc>
                <a:spcPct val="114000"/>
              </a:lnSpc>
              <a:spcBef>
                <a:spcPts val="0"/>
              </a:spcBef>
              <a:spcAft>
                <a:spcPts val="0"/>
              </a:spcAft>
              <a:buClr>
                <a:schemeClr val="dk1"/>
              </a:buClr>
              <a:buSzPts val="2200"/>
              <a:buFont typeface="Arial"/>
              <a:buNone/>
            </a:pPr>
            <a:r>
              <a:rPr lang="en-US" dirty="0">
                <a:solidFill>
                  <a:srgbClr val="3F3F3F"/>
                </a:solidFill>
                <a:latin typeface="Arial"/>
                <a:ea typeface="Arial"/>
                <a:cs typeface="Arial"/>
                <a:sym typeface="Arial"/>
              </a:rPr>
              <a:t>style: Allows inline CSS styling for the image.</a:t>
            </a:r>
          </a:p>
          <a:p>
            <a:pPr marL="0" lvl="0" indent="0" algn="l" rtl="0">
              <a:lnSpc>
                <a:spcPct val="114000"/>
              </a:lnSpc>
              <a:spcBef>
                <a:spcPts val="0"/>
              </a:spcBef>
              <a:spcAft>
                <a:spcPts val="0"/>
              </a:spcAft>
              <a:buClr>
                <a:schemeClr val="dk1"/>
              </a:buClr>
              <a:buSzPts val="2200"/>
              <a:buFont typeface="Arial"/>
              <a:buNone/>
            </a:pPr>
            <a:endParaRPr lang="en-US" dirty="0">
              <a:solidFill>
                <a:srgbClr val="3F3F3F"/>
              </a:solidFill>
              <a:latin typeface="Arial"/>
              <a:ea typeface="Arial"/>
              <a:cs typeface="Arial"/>
              <a:sym typeface="Arial"/>
            </a:endParaRPr>
          </a:p>
          <a:p>
            <a:pPr marL="0" lvl="0" indent="0" algn="l" rtl="0">
              <a:lnSpc>
                <a:spcPct val="114000"/>
              </a:lnSpc>
              <a:spcBef>
                <a:spcPts val="0"/>
              </a:spcBef>
              <a:spcAft>
                <a:spcPts val="0"/>
              </a:spcAft>
              <a:buClr>
                <a:schemeClr val="dk1"/>
              </a:buClr>
              <a:buSzPts val="2200"/>
              <a:buFont typeface="Arial"/>
              <a:buNone/>
            </a:pPr>
            <a:r>
              <a:rPr lang="en-US" dirty="0">
                <a:solidFill>
                  <a:srgbClr val="3F3F3F"/>
                </a:solidFill>
                <a:latin typeface="Arial"/>
                <a:ea typeface="Arial"/>
                <a:cs typeface="Arial"/>
                <a:sym typeface="Arial"/>
              </a:rPr>
              <a:t>Example with additional attributes:</a:t>
            </a:r>
          </a:p>
          <a:p>
            <a:pPr marL="0" lvl="0" indent="0" algn="l" rtl="0">
              <a:lnSpc>
                <a:spcPct val="114000"/>
              </a:lnSpc>
              <a:spcBef>
                <a:spcPts val="0"/>
              </a:spcBef>
              <a:spcAft>
                <a:spcPts val="0"/>
              </a:spcAft>
              <a:buClr>
                <a:schemeClr val="dk1"/>
              </a:buClr>
              <a:buSzPts val="2200"/>
              <a:buFont typeface="Arial"/>
              <a:buNone/>
            </a:pPr>
            <a:endParaRPr lang="en-US" dirty="0">
              <a:solidFill>
                <a:srgbClr val="3F3F3F"/>
              </a:solidFill>
              <a:latin typeface="Arial"/>
              <a:ea typeface="Arial"/>
              <a:cs typeface="Arial"/>
              <a:sym typeface="Arial"/>
            </a:endParaRPr>
          </a:p>
          <a:p>
            <a:pPr marL="0" lvl="0" indent="0" algn="l" rtl="0">
              <a:lnSpc>
                <a:spcPct val="114000"/>
              </a:lnSpc>
              <a:spcBef>
                <a:spcPts val="0"/>
              </a:spcBef>
              <a:spcAft>
                <a:spcPts val="0"/>
              </a:spcAft>
              <a:buClr>
                <a:schemeClr val="dk1"/>
              </a:buClr>
              <a:buSzPts val="2200"/>
              <a:buFont typeface="Arial"/>
              <a:buNone/>
            </a:pPr>
            <a:r>
              <a:rPr lang="en-US" dirty="0">
                <a:solidFill>
                  <a:srgbClr val="3F3F3F"/>
                </a:solidFill>
                <a:latin typeface="Arial"/>
                <a:ea typeface="Arial"/>
                <a:cs typeface="Arial"/>
                <a:sym typeface="Arial"/>
              </a:rPr>
              <a:t>&lt;</a:t>
            </a:r>
            <a:r>
              <a:rPr lang="en-US" dirty="0" err="1">
                <a:solidFill>
                  <a:srgbClr val="3F3F3F"/>
                </a:solidFill>
                <a:latin typeface="Arial"/>
                <a:ea typeface="Arial"/>
                <a:cs typeface="Arial"/>
                <a:sym typeface="Arial"/>
              </a:rPr>
              <a:t>img</a:t>
            </a:r>
            <a:r>
              <a:rPr lang="en-US" dirty="0">
                <a:solidFill>
                  <a:srgbClr val="3F3F3F"/>
                </a:solidFill>
                <a:latin typeface="Arial"/>
                <a:ea typeface="Arial"/>
                <a:cs typeface="Arial"/>
                <a:sym typeface="Arial"/>
              </a:rPr>
              <a:t> </a:t>
            </a:r>
            <a:r>
              <a:rPr lang="en-US" dirty="0" err="1">
                <a:solidFill>
                  <a:srgbClr val="3F3F3F"/>
                </a:solidFill>
                <a:latin typeface="Arial"/>
                <a:ea typeface="Arial"/>
                <a:cs typeface="Arial"/>
                <a:sym typeface="Arial"/>
              </a:rPr>
              <a:t>src</a:t>
            </a:r>
            <a:r>
              <a:rPr lang="en-US" dirty="0">
                <a:solidFill>
                  <a:srgbClr val="3F3F3F"/>
                </a:solidFill>
                <a:latin typeface="Arial"/>
                <a:ea typeface="Arial"/>
                <a:cs typeface="Arial"/>
                <a:sym typeface="Arial"/>
              </a:rPr>
              <a:t>="image.jpg" alt="A beautiful landscape" width="300" height="200" style="border: 1px solid #ccc;"&gt;</a:t>
            </a:r>
          </a:p>
          <a:p>
            <a:pPr marL="0" lvl="0" indent="0" algn="l" rtl="0">
              <a:lnSpc>
                <a:spcPct val="114000"/>
              </a:lnSpc>
              <a:spcBef>
                <a:spcPts val="0"/>
              </a:spcBef>
              <a:spcAft>
                <a:spcPts val="0"/>
              </a:spcAft>
              <a:buClr>
                <a:schemeClr val="dk1"/>
              </a:buClr>
              <a:buSzPts val="2200"/>
              <a:buFont typeface="Arial"/>
              <a:buNone/>
            </a:pPr>
            <a:endParaRPr lang="en-US" dirty="0">
              <a:solidFill>
                <a:srgbClr val="3F3F3F"/>
              </a:solidFill>
              <a:latin typeface="Arial"/>
              <a:ea typeface="Arial"/>
              <a:cs typeface="Arial"/>
              <a:sym typeface="Arial"/>
            </a:endParaRPr>
          </a:p>
          <a:p>
            <a:pPr marL="0" lvl="0" indent="0" algn="l" rtl="0">
              <a:lnSpc>
                <a:spcPct val="114000"/>
              </a:lnSpc>
              <a:spcBef>
                <a:spcPts val="0"/>
              </a:spcBef>
              <a:spcAft>
                <a:spcPts val="0"/>
              </a:spcAft>
              <a:buClr>
                <a:schemeClr val="dk1"/>
              </a:buClr>
              <a:buSzPts val="2200"/>
              <a:buFont typeface="Arial"/>
              <a:buNone/>
            </a:pPr>
            <a:r>
              <a:rPr lang="en-US" dirty="0">
                <a:solidFill>
                  <a:srgbClr val="3F3F3F"/>
                </a:solidFill>
                <a:latin typeface="Arial"/>
                <a:ea typeface="Arial"/>
                <a:cs typeface="Arial"/>
                <a:sym typeface="Arial"/>
              </a:rPr>
              <a:t>It's essential to provide meaningful alternative text for images to enhance accessibility and ensure that content remains understandable for users with visual impairments or when images fail to load.</a:t>
            </a:r>
          </a:p>
          <a:p>
            <a:pPr marL="0" lvl="0" indent="0" algn="l" rtl="0">
              <a:lnSpc>
                <a:spcPct val="114000"/>
              </a:lnSpc>
              <a:spcBef>
                <a:spcPts val="0"/>
              </a:spcBef>
              <a:spcAft>
                <a:spcPts val="0"/>
              </a:spcAft>
              <a:buClr>
                <a:schemeClr val="dk1"/>
              </a:buClr>
              <a:buSzPts val="2200"/>
              <a:buFont typeface="Arial"/>
              <a:buNone/>
            </a:pPr>
            <a:endParaRPr lang="en-US" dirty="0">
              <a:solidFill>
                <a:srgbClr val="3F3F3F"/>
              </a:solidFill>
              <a:latin typeface="Arial"/>
              <a:ea typeface="Arial"/>
              <a:cs typeface="Arial"/>
              <a:sym typeface="Arial"/>
            </a:endParaRPr>
          </a:p>
          <a:p>
            <a:pPr marL="0" lvl="0" indent="0" algn="l" rtl="0">
              <a:lnSpc>
                <a:spcPct val="114000"/>
              </a:lnSpc>
              <a:spcBef>
                <a:spcPts val="0"/>
              </a:spcBef>
              <a:spcAft>
                <a:spcPts val="0"/>
              </a:spcAft>
              <a:buClr>
                <a:schemeClr val="dk1"/>
              </a:buClr>
              <a:buSzPts val="2200"/>
              <a:buFont typeface="Arial"/>
              <a:buNone/>
            </a:pPr>
            <a:r>
              <a:rPr lang="en-US" dirty="0">
                <a:solidFill>
                  <a:srgbClr val="3F3F3F"/>
                </a:solidFill>
                <a:latin typeface="Arial"/>
                <a:ea typeface="Arial"/>
                <a:cs typeface="Arial"/>
                <a:sym typeface="Arial"/>
              </a:rPr>
              <a:t>Images are crucial for visual content on websites, such as photographs, icons, logos, and illustrations. They contribute significantly to the overall design and user experience of a web page.</a:t>
            </a:r>
            <a:endParaRPr i="0" u="none" strike="noStrike" cap="none" dirty="0">
              <a:solidFill>
                <a:srgbClr val="3F3F3F"/>
              </a:solidFill>
              <a:latin typeface="Arial"/>
              <a:ea typeface="Arial"/>
              <a:cs typeface="Arial"/>
              <a:sym typeface="Arial"/>
            </a:endParaRPr>
          </a:p>
        </p:txBody>
      </p:sp>
      <p:sp>
        <p:nvSpPr>
          <p:cNvPr id="484" name="Google Shape;484;g134b9f970a4_0_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35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7"/>
        <p:cNvGrpSpPr/>
        <p:nvPr/>
      </p:nvGrpSpPr>
      <p:grpSpPr>
        <a:xfrm>
          <a:off x="0" y="0"/>
          <a:ext cx="0" cy="0"/>
          <a:chOff x="0" y="0"/>
          <a:chExt cx="0" cy="0"/>
        </a:xfrm>
      </p:grpSpPr>
      <p:sp>
        <p:nvSpPr>
          <p:cNvPr id="2458" name="Google Shape;245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lvl="0" indent="0" algn="l" rtl="0">
              <a:lnSpc>
                <a:spcPct val="100000"/>
              </a:lnSpc>
              <a:spcBef>
                <a:spcPts val="0"/>
              </a:spcBef>
              <a:spcAft>
                <a:spcPts val="0"/>
              </a:spcAft>
              <a:buSzPts val="1400"/>
              <a:buNone/>
            </a:pPr>
            <a:br>
              <a:rPr lang="en-US" dirty="0"/>
            </a:br>
            <a:r>
              <a:rPr lang="en-US" dirty="0"/>
              <a:t>The slide is self-explanatory, hence no trainer notes are required</a:t>
            </a:r>
          </a:p>
          <a:p>
            <a:endParaRPr lang="en-US" dirty="0"/>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dirty="0"/>
          </a:p>
        </p:txBody>
      </p:sp>
      <p:sp>
        <p:nvSpPr>
          <p:cNvPr id="2459" name="Google Shape;24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4"/>
        <p:cNvGrpSpPr/>
        <p:nvPr/>
      </p:nvGrpSpPr>
      <p:grpSpPr>
        <a:xfrm>
          <a:off x="0" y="0"/>
          <a:ext cx="0" cy="0"/>
          <a:chOff x="0" y="0"/>
          <a:chExt cx="0" cy="0"/>
        </a:xfrm>
      </p:grpSpPr>
      <p:sp>
        <p:nvSpPr>
          <p:cNvPr id="2465" name="Google Shape;24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lvl="0" indent="0" algn="l" rtl="0">
              <a:lnSpc>
                <a:spcPct val="100000"/>
              </a:lnSpc>
              <a:spcBef>
                <a:spcPts val="0"/>
              </a:spcBef>
              <a:spcAft>
                <a:spcPts val="0"/>
              </a:spcAft>
              <a:buSzPts val="1400"/>
              <a:buNone/>
            </a:pPr>
            <a:br>
              <a:rPr lang="en-US" dirty="0"/>
            </a:br>
            <a:r>
              <a:rPr lang="en-US" dirty="0"/>
              <a:t>The slide is self-explanatory, hence no trainer notes are required</a:t>
            </a:r>
          </a:p>
          <a:p>
            <a:endParaRPr lang="en-US" dirty="0"/>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dirty="0"/>
          </a:p>
        </p:txBody>
      </p:sp>
      <p:sp>
        <p:nvSpPr>
          <p:cNvPr id="2466" name="Google Shape;246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7"/>
        <p:cNvGrpSpPr/>
        <p:nvPr/>
      </p:nvGrpSpPr>
      <p:grpSpPr>
        <a:xfrm>
          <a:off x="0" y="0"/>
          <a:ext cx="0" cy="0"/>
          <a:chOff x="0" y="0"/>
          <a:chExt cx="0" cy="0"/>
        </a:xfrm>
      </p:grpSpPr>
      <p:sp>
        <p:nvSpPr>
          <p:cNvPr id="2458" name="Google Shape;245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lvl="0" indent="0" algn="l" rtl="0">
              <a:lnSpc>
                <a:spcPct val="100000"/>
              </a:lnSpc>
              <a:spcBef>
                <a:spcPts val="0"/>
              </a:spcBef>
              <a:spcAft>
                <a:spcPts val="0"/>
              </a:spcAft>
              <a:buSzPts val="1400"/>
              <a:buNone/>
            </a:pPr>
            <a:br>
              <a:rPr lang="en-US" dirty="0"/>
            </a:br>
            <a:r>
              <a:rPr lang="en-US" dirty="0"/>
              <a:t>The slide is self-explanatory, hence no trainer notes are required</a:t>
            </a:r>
          </a:p>
          <a:p>
            <a:endParaRPr lang="en-US" dirty="0"/>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dirty="0"/>
          </a:p>
        </p:txBody>
      </p:sp>
      <p:sp>
        <p:nvSpPr>
          <p:cNvPr id="2459" name="Google Shape;24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149094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4"/>
        <p:cNvGrpSpPr/>
        <p:nvPr/>
      </p:nvGrpSpPr>
      <p:grpSpPr>
        <a:xfrm>
          <a:off x="0" y="0"/>
          <a:ext cx="0" cy="0"/>
          <a:chOff x="0" y="0"/>
          <a:chExt cx="0" cy="0"/>
        </a:xfrm>
      </p:grpSpPr>
      <p:sp>
        <p:nvSpPr>
          <p:cNvPr id="2465" name="Google Shape;24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lvl="0" indent="0" algn="l" rtl="0">
              <a:lnSpc>
                <a:spcPct val="100000"/>
              </a:lnSpc>
              <a:spcBef>
                <a:spcPts val="0"/>
              </a:spcBef>
              <a:spcAft>
                <a:spcPts val="0"/>
              </a:spcAft>
              <a:buSzPts val="1400"/>
              <a:buNone/>
            </a:pPr>
            <a:br>
              <a:rPr lang="en-US" dirty="0"/>
            </a:br>
            <a:r>
              <a:rPr lang="en-US" dirty="0"/>
              <a:t>The slide is self-explanatory, hence no trainer notes are required</a:t>
            </a:r>
          </a:p>
          <a:p>
            <a:endParaRPr lang="en-US" dirty="0"/>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dirty="0"/>
          </a:p>
        </p:txBody>
      </p:sp>
      <p:sp>
        <p:nvSpPr>
          <p:cNvPr id="2466" name="Google Shape;246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32672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3: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lvl="0" indent="0" algn="l" rtl="0">
              <a:lnSpc>
                <a:spcPct val="100000"/>
              </a:lnSpc>
              <a:spcBef>
                <a:spcPts val="0"/>
              </a:spcBef>
              <a:spcAft>
                <a:spcPts val="0"/>
              </a:spcAft>
              <a:buSzPts val="1400"/>
              <a:buNone/>
            </a:pPr>
            <a:br>
              <a:rPr lang="en-US" dirty="0"/>
            </a:br>
            <a:r>
              <a:rPr lang="en-US" dirty="0"/>
              <a:t>The slide is self-explanatory, hence no trainer notes are required</a:t>
            </a:r>
          </a:p>
        </p:txBody>
      </p:sp>
      <p:sp>
        <p:nvSpPr>
          <p:cNvPr id="458" name="Google Shape;45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322140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134b9f970a4_0_10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lvl="0" indent="0" algn="l" rtl="0">
              <a:lnSpc>
                <a:spcPct val="100000"/>
              </a:lnSpc>
              <a:spcBef>
                <a:spcPts val="0"/>
              </a:spcBef>
              <a:spcAft>
                <a:spcPts val="0"/>
              </a:spcAft>
              <a:buSzPts val="1400"/>
              <a:buNone/>
            </a:pPr>
            <a:br>
              <a:rPr lang="en-US" dirty="0"/>
            </a:br>
            <a:r>
              <a:rPr lang="en-US" dirty="0"/>
              <a:t>The slide is self-explanatory, hence no trainer notes are required</a:t>
            </a:r>
          </a:p>
          <a:p>
            <a:endParaRPr lang="en-US" dirty="0"/>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dirty="0"/>
          </a:p>
        </p:txBody>
      </p:sp>
      <p:sp>
        <p:nvSpPr>
          <p:cNvPr id="587" name="Google Shape;587;g134b9f970a4_0_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34b9f970a4_0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2" name="Google Shape;592;g134b9f970a4_0_10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14000"/>
              </a:lnSpc>
              <a:spcBef>
                <a:spcPts val="0"/>
              </a:spcBef>
              <a:spcAft>
                <a:spcPts val="0"/>
              </a:spcAft>
              <a:buClr>
                <a:srgbClr val="000000"/>
              </a:buClr>
              <a:buSzPts val="2200"/>
              <a:buFont typeface="Arial"/>
              <a:buNone/>
              <a:tabLst/>
              <a:defRPr/>
            </a:pPr>
            <a:r>
              <a:rPr lang="en-US" b="1" dirty="0"/>
              <a:t>Trainer Notes:</a:t>
            </a:r>
          </a:p>
          <a:p>
            <a:pPr marL="0" marR="0" lvl="0" indent="0" algn="l" rtl="0">
              <a:lnSpc>
                <a:spcPct val="114000"/>
              </a:lnSpc>
              <a:spcBef>
                <a:spcPts val="0"/>
              </a:spcBef>
              <a:spcAft>
                <a:spcPts val="0"/>
              </a:spcAft>
              <a:buClr>
                <a:srgbClr val="000000"/>
              </a:buClr>
              <a:buSzPts val="2200"/>
              <a:buFont typeface="Arial"/>
              <a:buNone/>
            </a:pPr>
            <a:br>
              <a:rPr lang="en-US" sz="1200" dirty="0">
                <a:latin typeface="Open Sans"/>
                <a:ea typeface="Open Sans"/>
                <a:cs typeface="Open Sans"/>
                <a:sym typeface="Open Sans"/>
              </a:rPr>
            </a:br>
            <a:r>
              <a:rPr lang="en-US" sz="1200" dirty="0">
                <a:latin typeface="Open Sans"/>
                <a:ea typeface="Open Sans"/>
                <a:cs typeface="Open Sans"/>
                <a:sym typeface="Open Sans"/>
              </a:rPr>
              <a:t>HTML tables are used to arrange information like images, text, and links into rows and columns of cells. </a:t>
            </a:r>
            <a:r>
              <a:rPr lang="en-US" b="0" i="0" dirty="0">
                <a:solidFill>
                  <a:srgbClr val="000000"/>
                </a:solidFill>
                <a:latin typeface="Nunito"/>
                <a:ea typeface="Nunito"/>
                <a:cs typeface="Nunito"/>
                <a:sym typeface="Nunito"/>
              </a:rPr>
              <a:t>The HTML tables are created using the </a:t>
            </a:r>
            <a:r>
              <a:rPr lang="en-US" b="1" i="0" dirty="0">
                <a:solidFill>
                  <a:srgbClr val="000000"/>
                </a:solidFill>
                <a:latin typeface="Nunito"/>
                <a:ea typeface="Nunito"/>
                <a:cs typeface="Nunito"/>
                <a:sym typeface="Nunito"/>
              </a:rPr>
              <a:t>&lt;table&gt;</a:t>
            </a:r>
            <a:r>
              <a:rPr lang="en-US" b="0" i="0" dirty="0">
                <a:solidFill>
                  <a:srgbClr val="000000"/>
                </a:solidFill>
                <a:latin typeface="Nunito"/>
                <a:ea typeface="Nunito"/>
                <a:cs typeface="Nunito"/>
                <a:sym typeface="Nunito"/>
              </a:rPr>
              <a:t> tag in which the </a:t>
            </a:r>
            <a:r>
              <a:rPr lang="en-US" b="1" i="0" dirty="0">
                <a:solidFill>
                  <a:srgbClr val="000000"/>
                </a:solidFill>
                <a:latin typeface="Nunito"/>
                <a:ea typeface="Nunito"/>
                <a:cs typeface="Nunito"/>
                <a:sym typeface="Nunito"/>
              </a:rPr>
              <a:t>&lt;tr&gt;</a:t>
            </a:r>
            <a:r>
              <a:rPr lang="en-US" b="0" i="0" dirty="0">
                <a:solidFill>
                  <a:srgbClr val="000000"/>
                </a:solidFill>
                <a:latin typeface="Nunito"/>
                <a:ea typeface="Nunito"/>
                <a:cs typeface="Nunito"/>
                <a:sym typeface="Nunito"/>
              </a:rPr>
              <a:t> tag is used to create table rows and </a:t>
            </a:r>
            <a:r>
              <a:rPr lang="en-US" b="1" i="0" dirty="0">
                <a:solidFill>
                  <a:srgbClr val="000000"/>
                </a:solidFill>
                <a:latin typeface="Nunito"/>
                <a:ea typeface="Nunito"/>
                <a:cs typeface="Nunito"/>
                <a:sym typeface="Nunito"/>
              </a:rPr>
              <a:t>&lt;td&gt;</a:t>
            </a:r>
            <a:r>
              <a:rPr lang="en-US" b="0" i="0" dirty="0">
                <a:solidFill>
                  <a:srgbClr val="000000"/>
                </a:solidFill>
                <a:latin typeface="Nunito"/>
                <a:ea typeface="Nunito"/>
                <a:cs typeface="Nunito"/>
                <a:sym typeface="Nunito"/>
              </a:rPr>
              <a:t> tag is used to create data cells. The elements under &lt;td&gt; are regular and left aligned by default</a:t>
            </a:r>
            <a:endParaRPr sz="1200" b="0" i="0" u="none" strike="noStrike" cap="none" dirty="0">
              <a:solidFill>
                <a:srgbClr val="3F3F3F"/>
              </a:solidFill>
              <a:latin typeface="Open Sans"/>
              <a:ea typeface="Open Sans"/>
              <a:cs typeface="Open Sans"/>
              <a:sym typeface="Open Sans"/>
            </a:endParaRPr>
          </a:p>
        </p:txBody>
      </p:sp>
      <p:sp>
        <p:nvSpPr>
          <p:cNvPr id="593" name="Google Shape;593;g134b9f970a4_0_10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41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Trainer Notes:</a:t>
            </a:r>
          </a:p>
          <a:p>
            <a:br>
              <a:rPr lang="en-US" b="0" i="0" dirty="0">
                <a:solidFill>
                  <a:srgbClr val="000000"/>
                </a:solidFill>
                <a:effectLst/>
                <a:latin typeface="Verdana" panose="020B0604030504040204" pitchFamily="34" charset="0"/>
              </a:rPr>
            </a:br>
            <a:r>
              <a:rPr lang="en-US" b="0" i="0" dirty="0">
                <a:solidFill>
                  <a:srgbClr val="000000"/>
                </a:solidFill>
                <a:effectLst/>
                <a:latin typeface="Verdana" panose="020B0604030504040204" pitchFamily="34" charset="0"/>
              </a:rPr>
              <a:t>Each table cell is defined by a </a:t>
            </a:r>
            <a:r>
              <a:rPr lang="en-US" dirty="0"/>
              <a:t>&lt;td&gt;</a:t>
            </a:r>
            <a:r>
              <a:rPr lang="en-US" b="0" i="0" dirty="0">
                <a:solidFill>
                  <a:srgbClr val="000000"/>
                </a:solidFill>
                <a:effectLst/>
                <a:latin typeface="Verdana" panose="020B0604030504040204" pitchFamily="34" charset="0"/>
              </a:rPr>
              <a:t> and a </a:t>
            </a:r>
            <a:r>
              <a:rPr lang="en-US" dirty="0"/>
              <a:t>&lt;/td&gt;</a:t>
            </a:r>
            <a:r>
              <a:rPr lang="en-US" b="0" i="0" dirty="0">
                <a:solidFill>
                  <a:srgbClr val="000000"/>
                </a:solidFill>
                <a:effectLst/>
                <a:latin typeface="Verdana" panose="020B0604030504040204" pitchFamily="34" charset="0"/>
              </a:rPr>
              <a:t> tag.</a:t>
            </a:r>
          </a:p>
          <a:p>
            <a:r>
              <a:rPr lang="en-US" b="0" i="0" dirty="0">
                <a:solidFill>
                  <a:srgbClr val="000000"/>
                </a:solidFill>
                <a:effectLst/>
                <a:latin typeface="Verdana" panose="020B0604030504040204" pitchFamily="34" charset="0"/>
              </a:rPr>
              <a:t>Each table row starts with a </a:t>
            </a:r>
            <a:r>
              <a:rPr lang="en-US" dirty="0"/>
              <a:t>&lt;tr&gt;</a:t>
            </a:r>
            <a:r>
              <a:rPr lang="en-US" b="0" i="0" dirty="0">
                <a:solidFill>
                  <a:srgbClr val="000000"/>
                </a:solidFill>
                <a:effectLst/>
                <a:latin typeface="Verdana" panose="020B0604030504040204" pitchFamily="34" charset="0"/>
              </a:rPr>
              <a:t> and ends with a </a:t>
            </a:r>
            <a:r>
              <a:rPr lang="en-US" dirty="0"/>
              <a:t>&lt;/tr&gt;</a:t>
            </a:r>
            <a:r>
              <a:rPr lang="en-US" b="0" i="0" dirty="0">
                <a:solidFill>
                  <a:srgbClr val="000000"/>
                </a:solidFill>
                <a:effectLst/>
                <a:latin typeface="Verdana" panose="020B0604030504040204" pitchFamily="34" charset="0"/>
              </a:rPr>
              <a:t> tag.</a:t>
            </a:r>
          </a:p>
          <a:p>
            <a:r>
              <a:rPr lang="en-US" b="0" i="0" dirty="0">
                <a:solidFill>
                  <a:srgbClr val="000000"/>
                </a:solidFill>
                <a:effectLst/>
                <a:latin typeface="Verdana" panose="020B0604030504040204" pitchFamily="34" charset="0"/>
              </a:rPr>
              <a:t>Sometimes you want your cells to be table header cells. In those cases use the </a:t>
            </a:r>
            <a:r>
              <a:rPr lang="en-US" dirty="0"/>
              <a:t>&lt;</a:t>
            </a:r>
            <a:r>
              <a:rPr lang="en-US" dirty="0" err="1"/>
              <a:t>th</a:t>
            </a:r>
            <a:r>
              <a:rPr lang="en-US" dirty="0"/>
              <a:t>&gt;</a:t>
            </a:r>
            <a:r>
              <a:rPr lang="en-US" b="0" i="0" dirty="0">
                <a:solidFill>
                  <a:srgbClr val="000000"/>
                </a:solidFill>
                <a:effectLst/>
                <a:latin typeface="Verdana" panose="020B0604030504040204" pitchFamily="34" charset="0"/>
              </a:rPr>
              <a:t> tag instead of the </a:t>
            </a:r>
            <a:r>
              <a:rPr lang="en-US" dirty="0"/>
              <a:t>&lt;td&gt;</a:t>
            </a:r>
            <a:r>
              <a:rPr lang="en-US" b="0" i="0" dirty="0">
                <a:solidFill>
                  <a:srgbClr val="000000"/>
                </a:solidFill>
                <a:effectLst/>
                <a:latin typeface="Verdana" panose="020B0604030504040204" pitchFamily="34" charset="0"/>
              </a:rPr>
              <a:t> tag.</a:t>
            </a:r>
          </a:p>
          <a:p>
            <a:r>
              <a:rPr lang="en-US" b="0" i="0" dirty="0">
                <a:solidFill>
                  <a:srgbClr val="000000"/>
                </a:solidFill>
                <a:effectLst/>
                <a:latin typeface="Verdana" panose="020B0604030504040204" pitchFamily="34" charset="0"/>
              </a:rPr>
              <a:t>By default, the text in </a:t>
            </a:r>
            <a:r>
              <a:rPr lang="en-US" dirty="0"/>
              <a:t>&lt;</a:t>
            </a:r>
            <a:r>
              <a:rPr lang="en-US" dirty="0" err="1"/>
              <a:t>th</a:t>
            </a:r>
            <a:r>
              <a:rPr lang="en-US" dirty="0"/>
              <a:t>&gt;</a:t>
            </a:r>
            <a:r>
              <a:rPr lang="en-US" b="0" i="0" dirty="0">
                <a:solidFill>
                  <a:srgbClr val="000000"/>
                </a:solidFill>
                <a:effectLst/>
                <a:latin typeface="Verdana" panose="020B0604030504040204" pitchFamily="34" charset="0"/>
              </a:rPr>
              <a:t> elements are bold and centered, but you can change that with CSS.</a:t>
            </a:r>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42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007505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134b9f970a4_0_1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1" name="Google Shape;631;g134b9f970a4_0_1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b="1" dirty="0"/>
              <a:t>Trainer Notes:</a:t>
            </a:r>
          </a:p>
          <a:p>
            <a:pPr marL="0" lvl="0" indent="0" algn="l" rtl="0">
              <a:spcBef>
                <a:spcPts val="0"/>
              </a:spcBef>
              <a:spcAft>
                <a:spcPts val="0"/>
              </a:spcAft>
              <a:buClr>
                <a:schemeClr val="dk1"/>
              </a:buClr>
              <a:buFont typeface="Arial"/>
              <a:buNone/>
            </a:pPr>
            <a:endParaRPr lang="en-US" dirty="0">
              <a:solidFill>
                <a:srgbClr val="3F3F3F"/>
              </a:solidFill>
            </a:endParaRPr>
          </a:p>
          <a:p>
            <a:pPr marL="0" lvl="0" indent="0" algn="l" rtl="0">
              <a:spcBef>
                <a:spcPts val="0"/>
              </a:spcBef>
              <a:spcAft>
                <a:spcPts val="0"/>
              </a:spcAft>
              <a:buClr>
                <a:schemeClr val="dk1"/>
              </a:buClr>
              <a:buFont typeface="Arial"/>
              <a:buNone/>
            </a:pPr>
            <a:r>
              <a:rPr lang="en-US" dirty="0">
                <a:solidFill>
                  <a:srgbClr val="3F3F3F"/>
                </a:solidFill>
              </a:rPr>
              <a:t>The &lt;td&gt; (table data) and &lt;/td&gt; tags in HTML are used to define individual cells within a table. Here's a simple example:</a:t>
            </a:r>
          </a:p>
          <a:p>
            <a:pPr marL="0" lvl="0" indent="0" algn="l" rtl="0">
              <a:spcBef>
                <a:spcPts val="0"/>
              </a:spcBef>
              <a:spcAft>
                <a:spcPts val="0"/>
              </a:spcAft>
              <a:buClr>
                <a:schemeClr val="dk1"/>
              </a:buClr>
              <a:buFont typeface="Arial"/>
              <a:buNone/>
            </a:pPr>
            <a:endParaRPr lang="en-US" dirty="0">
              <a:solidFill>
                <a:srgbClr val="3F3F3F"/>
              </a:solidFill>
            </a:endParaRPr>
          </a:p>
          <a:p>
            <a:pPr marL="0" lvl="0" indent="0" algn="l" rtl="0">
              <a:spcBef>
                <a:spcPts val="0"/>
              </a:spcBef>
              <a:spcAft>
                <a:spcPts val="0"/>
              </a:spcAft>
              <a:buClr>
                <a:schemeClr val="dk1"/>
              </a:buClr>
              <a:buFont typeface="Arial"/>
              <a:buNone/>
            </a:pPr>
            <a:r>
              <a:rPr lang="en-US" dirty="0">
                <a:solidFill>
                  <a:srgbClr val="3F3F3F"/>
                </a:solidFill>
              </a:rPr>
              <a:t>&lt;table&gt;</a:t>
            </a:r>
          </a:p>
          <a:p>
            <a:pPr marL="0" lvl="0" indent="0" algn="l" rtl="0">
              <a:spcBef>
                <a:spcPts val="0"/>
              </a:spcBef>
              <a:spcAft>
                <a:spcPts val="0"/>
              </a:spcAft>
              <a:buClr>
                <a:schemeClr val="dk1"/>
              </a:buClr>
              <a:buFont typeface="Arial"/>
              <a:buNone/>
            </a:pPr>
            <a:r>
              <a:rPr lang="en-US" dirty="0">
                <a:solidFill>
                  <a:srgbClr val="3F3F3F"/>
                </a:solidFill>
              </a:rPr>
              <a:t>  &lt;tr&gt;</a:t>
            </a:r>
          </a:p>
          <a:p>
            <a:pPr marL="0" lvl="0" indent="0" algn="l" rtl="0">
              <a:spcBef>
                <a:spcPts val="0"/>
              </a:spcBef>
              <a:spcAft>
                <a:spcPts val="0"/>
              </a:spcAft>
              <a:buClr>
                <a:schemeClr val="dk1"/>
              </a:buClr>
              <a:buFont typeface="Arial"/>
              <a:buNone/>
            </a:pPr>
            <a:r>
              <a:rPr lang="en-US" dirty="0">
                <a:solidFill>
                  <a:srgbClr val="3F3F3F"/>
                </a:solidFill>
              </a:rPr>
              <a:t>    &lt;td&gt;Row 1, Cell 1&lt;/td&gt;</a:t>
            </a:r>
          </a:p>
          <a:p>
            <a:pPr marL="0" lvl="0" indent="0" algn="l" rtl="0">
              <a:spcBef>
                <a:spcPts val="0"/>
              </a:spcBef>
              <a:spcAft>
                <a:spcPts val="0"/>
              </a:spcAft>
              <a:buClr>
                <a:schemeClr val="dk1"/>
              </a:buClr>
              <a:buFont typeface="Arial"/>
              <a:buNone/>
            </a:pPr>
            <a:r>
              <a:rPr lang="en-US" dirty="0">
                <a:solidFill>
                  <a:srgbClr val="3F3F3F"/>
                </a:solidFill>
              </a:rPr>
              <a:t>    &lt;td&gt;Row 1, Cell 2&lt;/td&gt;</a:t>
            </a:r>
          </a:p>
          <a:p>
            <a:pPr marL="0" lvl="0" indent="0" algn="l" rtl="0">
              <a:spcBef>
                <a:spcPts val="0"/>
              </a:spcBef>
              <a:spcAft>
                <a:spcPts val="0"/>
              </a:spcAft>
              <a:buClr>
                <a:schemeClr val="dk1"/>
              </a:buClr>
              <a:buFont typeface="Arial"/>
              <a:buNone/>
            </a:pPr>
            <a:r>
              <a:rPr lang="en-US" dirty="0">
                <a:solidFill>
                  <a:srgbClr val="3F3F3F"/>
                </a:solidFill>
              </a:rPr>
              <a:t>  &lt;/tr&gt;</a:t>
            </a:r>
          </a:p>
          <a:p>
            <a:pPr marL="0" lvl="0" indent="0" algn="l" rtl="0">
              <a:spcBef>
                <a:spcPts val="0"/>
              </a:spcBef>
              <a:spcAft>
                <a:spcPts val="0"/>
              </a:spcAft>
              <a:buClr>
                <a:schemeClr val="dk1"/>
              </a:buClr>
              <a:buFont typeface="Arial"/>
              <a:buNone/>
            </a:pPr>
            <a:r>
              <a:rPr lang="en-US" dirty="0">
                <a:solidFill>
                  <a:srgbClr val="3F3F3F"/>
                </a:solidFill>
              </a:rPr>
              <a:t>  &lt;tr&gt;</a:t>
            </a:r>
          </a:p>
          <a:p>
            <a:pPr marL="0" lvl="0" indent="0" algn="l" rtl="0">
              <a:spcBef>
                <a:spcPts val="0"/>
              </a:spcBef>
              <a:spcAft>
                <a:spcPts val="0"/>
              </a:spcAft>
              <a:buClr>
                <a:schemeClr val="dk1"/>
              </a:buClr>
              <a:buFont typeface="Arial"/>
              <a:buNone/>
            </a:pPr>
            <a:r>
              <a:rPr lang="en-US" dirty="0">
                <a:solidFill>
                  <a:srgbClr val="3F3F3F"/>
                </a:solidFill>
              </a:rPr>
              <a:t>    &lt;td&gt;Row 2, Cell 1&lt;/td&gt;</a:t>
            </a:r>
          </a:p>
          <a:p>
            <a:pPr marL="0" lvl="0" indent="0" algn="l" rtl="0">
              <a:spcBef>
                <a:spcPts val="0"/>
              </a:spcBef>
              <a:spcAft>
                <a:spcPts val="0"/>
              </a:spcAft>
              <a:buClr>
                <a:schemeClr val="dk1"/>
              </a:buClr>
              <a:buFont typeface="Arial"/>
              <a:buNone/>
            </a:pPr>
            <a:r>
              <a:rPr lang="en-US" dirty="0">
                <a:solidFill>
                  <a:srgbClr val="3F3F3F"/>
                </a:solidFill>
              </a:rPr>
              <a:t>    &lt;td&gt;Row 2, Cell 2&lt;/td&gt;</a:t>
            </a:r>
          </a:p>
          <a:p>
            <a:pPr marL="0" lvl="0" indent="0" algn="l" rtl="0">
              <a:spcBef>
                <a:spcPts val="0"/>
              </a:spcBef>
              <a:spcAft>
                <a:spcPts val="0"/>
              </a:spcAft>
              <a:buClr>
                <a:schemeClr val="dk1"/>
              </a:buClr>
              <a:buFont typeface="Arial"/>
              <a:buNone/>
            </a:pPr>
            <a:r>
              <a:rPr lang="en-US" dirty="0">
                <a:solidFill>
                  <a:srgbClr val="3F3F3F"/>
                </a:solidFill>
              </a:rPr>
              <a:t>  &lt;/tr&gt;</a:t>
            </a:r>
          </a:p>
          <a:p>
            <a:pPr marL="0" lvl="0" indent="0" algn="l" rtl="0">
              <a:spcBef>
                <a:spcPts val="0"/>
              </a:spcBef>
              <a:spcAft>
                <a:spcPts val="0"/>
              </a:spcAft>
              <a:buClr>
                <a:schemeClr val="dk1"/>
              </a:buClr>
              <a:buFont typeface="Arial"/>
              <a:buNone/>
            </a:pPr>
            <a:r>
              <a:rPr lang="en-US" dirty="0">
                <a:solidFill>
                  <a:srgbClr val="3F3F3F"/>
                </a:solidFill>
              </a:rPr>
              <a:t>&lt;/table&gt;</a:t>
            </a:r>
          </a:p>
          <a:p>
            <a:pPr marL="0" lvl="0" indent="0" algn="l" rtl="0">
              <a:spcBef>
                <a:spcPts val="0"/>
              </a:spcBef>
              <a:spcAft>
                <a:spcPts val="0"/>
              </a:spcAft>
              <a:buClr>
                <a:schemeClr val="dk1"/>
              </a:buClr>
              <a:buFont typeface="Arial"/>
              <a:buNone/>
            </a:pPr>
            <a:endParaRPr lang="en-US" dirty="0">
              <a:solidFill>
                <a:srgbClr val="3F3F3F"/>
              </a:solidFill>
            </a:endParaRPr>
          </a:p>
          <a:p>
            <a:pPr marL="0" lvl="0" indent="0" algn="l" rtl="0">
              <a:spcBef>
                <a:spcPts val="0"/>
              </a:spcBef>
              <a:spcAft>
                <a:spcPts val="0"/>
              </a:spcAft>
              <a:buClr>
                <a:schemeClr val="dk1"/>
              </a:buClr>
              <a:buFont typeface="Arial"/>
              <a:buNone/>
            </a:pPr>
            <a:r>
              <a:rPr lang="en-US" dirty="0">
                <a:solidFill>
                  <a:srgbClr val="3F3F3F"/>
                </a:solidFill>
              </a:rPr>
              <a:t>In this example:</a:t>
            </a:r>
          </a:p>
          <a:p>
            <a:pPr marL="0" lvl="0" indent="0" algn="l" rtl="0">
              <a:spcBef>
                <a:spcPts val="0"/>
              </a:spcBef>
              <a:spcAft>
                <a:spcPts val="0"/>
              </a:spcAft>
              <a:buClr>
                <a:schemeClr val="dk1"/>
              </a:buClr>
              <a:buFont typeface="Arial"/>
              <a:buNone/>
            </a:pPr>
            <a:endParaRPr lang="en-US" dirty="0">
              <a:solidFill>
                <a:srgbClr val="3F3F3F"/>
              </a:solidFill>
            </a:endParaRPr>
          </a:p>
          <a:p>
            <a:pPr marL="0" lvl="0" indent="0" algn="l" rtl="0">
              <a:spcBef>
                <a:spcPts val="0"/>
              </a:spcBef>
              <a:spcAft>
                <a:spcPts val="0"/>
              </a:spcAft>
              <a:buClr>
                <a:schemeClr val="dk1"/>
              </a:buClr>
              <a:buFont typeface="Arial"/>
              <a:buNone/>
            </a:pPr>
            <a:r>
              <a:rPr lang="en-US" dirty="0">
                <a:solidFill>
                  <a:srgbClr val="3F3F3F"/>
                </a:solidFill>
              </a:rPr>
              <a:t>&lt;table&gt; defines the table.</a:t>
            </a:r>
          </a:p>
          <a:p>
            <a:pPr marL="0" lvl="0" indent="0" algn="l" rtl="0">
              <a:spcBef>
                <a:spcPts val="0"/>
              </a:spcBef>
              <a:spcAft>
                <a:spcPts val="0"/>
              </a:spcAft>
              <a:buClr>
                <a:schemeClr val="dk1"/>
              </a:buClr>
              <a:buFont typeface="Arial"/>
              <a:buNone/>
            </a:pPr>
            <a:r>
              <a:rPr lang="en-US" dirty="0">
                <a:solidFill>
                  <a:srgbClr val="3F3F3F"/>
                </a:solidFill>
              </a:rPr>
              <a:t>&lt;tr&gt; represents a table row.</a:t>
            </a:r>
          </a:p>
          <a:p>
            <a:pPr marL="0" lvl="0" indent="0" algn="l" rtl="0">
              <a:spcBef>
                <a:spcPts val="0"/>
              </a:spcBef>
              <a:spcAft>
                <a:spcPts val="0"/>
              </a:spcAft>
              <a:buClr>
                <a:schemeClr val="dk1"/>
              </a:buClr>
              <a:buFont typeface="Arial"/>
              <a:buNone/>
            </a:pPr>
            <a:r>
              <a:rPr lang="en-US" dirty="0">
                <a:solidFill>
                  <a:srgbClr val="3F3F3F"/>
                </a:solidFill>
              </a:rPr>
              <a:t>&lt;td&gt; represents a table data cell, and the content within it is the actual data.</a:t>
            </a:r>
          </a:p>
          <a:p>
            <a:pPr marL="0" lvl="0" indent="0" algn="l" rtl="0">
              <a:spcBef>
                <a:spcPts val="0"/>
              </a:spcBef>
              <a:spcAft>
                <a:spcPts val="0"/>
              </a:spcAft>
              <a:buClr>
                <a:schemeClr val="dk1"/>
              </a:buClr>
              <a:buFont typeface="Arial"/>
              <a:buNone/>
            </a:pPr>
            <a:r>
              <a:rPr lang="en-US" dirty="0">
                <a:solidFill>
                  <a:srgbClr val="3F3F3F"/>
                </a:solidFill>
              </a:rPr>
              <a:t>When rendered in a browser, it creates a table with two rows and two columns:</a:t>
            </a:r>
          </a:p>
          <a:p>
            <a:pPr marL="0" lvl="0" indent="0" algn="l" rtl="0">
              <a:spcBef>
                <a:spcPts val="0"/>
              </a:spcBef>
              <a:spcAft>
                <a:spcPts val="0"/>
              </a:spcAft>
              <a:buClr>
                <a:schemeClr val="dk1"/>
              </a:buClr>
              <a:buFont typeface="Arial"/>
              <a:buNone/>
            </a:pPr>
            <a:endParaRPr lang="en-US" dirty="0">
              <a:solidFill>
                <a:srgbClr val="3F3F3F"/>
              </a:solidFill>
            </a:endParaRPr>
          </a:p>
          <a:p>
            <a:pPr marL="0" lvl="0" indent="0" algn="l" rtl="0">
              <a:spcBef>
                <a:spcPts val="0"/>
              </a:spcBef>
              <a:spcAft>
                <a:spcPts val="0"/>
              </a:spcAft>
              <a:buClr>
                <a:schemeClr val="dk1"/>
              </a:buClr>
              <a:buFont typeface="Arial"/>
              <a:buNone/>
            </a:pPr>
            <a:r>
              <a:rPr lang="en-US" dirty="0">
                <a:solidFill>
                  <a:srgbClr val="3F3F3F"/>
                </a:solidFill>
              </a:rPr>
              <a:t>-------------------------------</a:t>
            </a:r>
          </a:p>
          <a:p>
            <a:pPr marL="0" lvl="0" indent="0" algn="l" rtl="0">
              <a:spcBef>
                <a:spcPts val="0"/>
              </a:spcBef>
              <a:spcAft>
                <a:spcPts val="0"/>
              </a:spcAft>
              <a:buClr>
                <a:schemeClr val="dk1"/>
              </a:buClr>
              <a:buFont typeface="Arial"/>
              <a:buNone/>
            </a:pPr>
            <a:r>
              <a:rPr lang="en-US" dirty="0">
                <a:solidFill>
                  <a:srgbClr val="3F3F3F"/>
                </a:solidFill>
              </a:rPr>
              <a:t>| Row 1, Cell 1 | Row 1, Cell 2 |</a:t>
            </a:r>
          </a:p>
          <a:p>
            <a:pPr marL="0" lvl="0" indent="0" algn="l" rtl="0">
              <a:spcBef>
                <a:spcPts val="0"/>
              </a:spcBef>
              <a:spcAft>
                <a:spcPts val="0"/>
              </a:spcAft>
              <a:buClr>
                <a:schemeClr val="dk1"/>
              </a:buClr>
              <a:buFont typeface="Arial"/>
              <a:buNone/>
            </a:pPr>
            <a:r>
              <a:rPr lang="en-US" dirty="0">
                <a:solidFill>
                  <a:srgbClr val="3F3F3F"/>
                </a:solidFill>
              </a:rPr>
              <a:t>-------------------------------</a:t>
            </a:r>
          </a:p>
          <a:p>
            <a:pPr marL="0" lvl="0" indent="0" algn="l" rtl="0">
              <a:spcBef>
                <a:spcPts val="0"/>
              </a:spcBef>
              <a:spcAft>
                <a:spcPts val="0"/>
              </a:spcAft>
              <a:buClr>
                <a:schemeClr val="dk1"/>
              </a:buClr>
              <a:buFont typeface="Arial"/>
              <a:buNone/>
            </a:pPr>
            <a:r>
              <a:rPr lang="en-US" dirty="0">
                <a:solidFill>
                  <a:srgbClr val="3F3F3F"/>
                </a:solidFill>
              </a:rPr>
              <a:t>| Row 2, Cell 1 | Row 2, Cell 2 |</a:t>
            </a:r>
          </a:p>
          <a:p>
            <a:pPr marL="0" lvl="0" indent="0" algn="l" rtl="0">
              <a:spcBef>
                <a:spcPts val="0"/>
              </a:spcBef>
              <a:spcAft>
                <a:spcPts val="0"/>
              </a:spcAft>
              <a:buClr>
                <a:schemeClr val="dk1"/>
              </a:buClr>
              <a:buFont typeface="Arial"/>
              <a:buNone/>
            </a:pPr>
            <a:r>
              <a:rPr lang="en-US" dirty="0">
                <a:solidFill>
                  <a:srgbClr val="3F3F3F"/>
                </a:solidFill>
              </a:rPr>
              <a:t>-------------------------------</a:t>
            </a:r>
          </a:p>
          <a:p>
            <a:pPr marL="0" lvl="0" indent="0" algn="l" rtl="0">
              <a:spcBef>
                <a:spcPts val="0"/>
              </a:spcBef>
              <a:spcAft>
                <a:spcPts val="0"/>
              </a:spcAft>
              <a:buClr>
                <a:schemeClr val="dk1"/>
              </a:buClr>
              <a:buFont typeface="Arial"/>
              <a:buNone/>
            </a:pPr>
            <a:endParaRPr lang="en-US" dirty="0">
              <a:solidFill>
                <a:srgbClr val="3F3F3F"/>
              </a:solidFill>
            </a:endParaRPr>
          </a:p>
          <a:p>
            <a:pPr marL="0" lvl="0" indent="0" algn="l" rtl="0">
              <a:spcBef>
                <a:spcPts val="0"/>
              </a:spcBef>
              <a:spcAft>
                <a:spcPts val="0"/>
              </a:spcAft>
              <a:buClr>
                <a:schemeClr val="dk1"/>
              </a:buClr>
              <a:buFont typeface="Arial"/>
              <a:buNone/>
            </a:pPr>
            <a:r>
              <a:rPr lang="en-US" dirty="0">
                <a:solidFill>
                  <a:srgbClr val="3F3F3F"/>
                </a:solidFill>
              </a:rPr>
              <a:t>The &lt;td&gt; tags are used to organize and structure tabular data on a web page, providing a clear and systematic layout for information.</a:t>
            </a:r>
            <a:endParaRPr dirty="0"/>
          </a:p>
        </p:txBody>
      </p:sp>
      <p:sp>
        <p:nvSpPr>
          <p:cNvPr id="632" name="Google Shape;632;g134b9f970a4_0_14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43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134b9f970a4_0_1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1" name="Google Shape;601;g134b9f970a4_0_1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b="1" dirty="0"/>
              <a:t>Trainer Notes:</a:t>
            </a:r>
          </a:p>
          <a:p>
            <a:pPr marL="0" lvl="0" indent="0" algn="l" rtl="0">
              <a:spcBef>
                <a:spcPts val="0"/>
              </a:spcBef>
              <a:spcAft>
                <a:spcPts val="0"/>
              </a:spcAft>
              <a:buClr>
                <a:schemeClr val="dk1"/>
              </a:buClr>
              <a:buFont typeface="Arial"/>
              <a:buNone/>
            </a:pPr>
            <a:endParaRPr lang="en-US" b="0" i="0" dirty="0">
              <a:solidFill>
                <a:srgbClr val="0F0F0F"/>
              </a:solidFill>
              <a:effectLst/>
              <a:latin typeface="Söhne"/>
            </a:endParaRPr>
          </a:p>
          <a:p>
            <a:pPr marL="0" lvl="0" indent="0" algn="l" rtl="0">
              <a:spcBef>
                <a:spcPts val="0"/>
              </a:spcBef>
              <a:spcAft>
                <a:spcPts val="0"/>
              </a:spcAft>
              <a:buClr>
                <a:schemeClr val="dk1"/>
              </a:buClr>
              <a:buFont typeface="Arial"/>
              <a:buNone/>
            </a:pPr>
            <a:r>
              <a:rPr lang="en-US" b="0" i="0" dirty="0">
                <a:solidFill>
                  <a:srgbClr val="0F0F0F"/>
                </a:solidFill>
                <a:effectLst/>
                <a:latin typeface="Söhne"/>
              </a:rPr>
              <a:t>The &lt;tr&gt; (table row) and &lt;/tr&gt; tags in HTML are used to define rows within a table. Each &lt;tr&gt; tag typically contains one or more table data cells (&lt;td&gt;) or table header cells (&lt;</a:t>
            </a:r>
            <a:r>
              <a:rPr lang="en-US" b="0" i="0" dirty="0" err="1">
                <a:solidFill>
                  <a:srgbClr val="0F0F0F"/>
                </a:solidFill>
                <a:effectLst/>
                <a:latin typeface="Söhne"/>
              </a:rPr>
              <a:t>th</a:t>
            </a:r>
            <a:r>
              <a:rPr lang="en-US" b="0" i="0" dirty="0">
                <a:solidFill>
                  <a:srgbClr val="0F0F0F"/>
                </a:solidFill>
                <a:effectLst/>
                <a:latin typeface="Söhne"/>
              </a:rPr>
              <a:t>&gt;), depending on whether it's a regular data row or a header row. Here's an example:</a:t>
            </a:r>
          </a:p>
          <a:p>
            <a:pPr marL="0" lvl="0" indent="0" algn="l" rtl="0">
              <a:spcBef>
                <a:spcPts val="0"/>
              </a:spcBef>
              <a:spcAft>
                <a:spcPts val="0"/>
              </a:spcAft>
              <a:buClr>
                <a:schemeClr val="dk1"/>
              </a:buClr>
              <a:buFont typeface="Arial"/>
              <a:buNone/>
            </a:pPr>
            <a:endParaRPr lang="en-US" b="0" i="0" dirty="0">
              <a:solidFill>
                <a:srgbClr val="0F0F0F"/>
              </a:solidFill>
              <a:effectLst/>
              <a:latin typeface="Söhne"/>
            </a:endParaRPr>
          </a:p>
          <a:p>
            <a:pPr marL="0" lvl="0" indent="0" algn="l" rtl="0">
              <a:spcBef>
                <a:spcPts val="0"/>
              </a:spcBef>
              <a:spcAft>
                <a:spcPts val="0"/>
              </a:spcAft>
              <a:buClr>
                <a:schemeClr val="dk1"/>
              </a:buClr>
              <a:buFont typeface="Arial"/>
              <a:buNone/>
            </a:pPr>
            <a:r>
              <a:rPr lang="en-US" b="0" i="0" dirty="0">
                <a:solidFill>
                  <a:srgbClr val="0F0F0F"/>
                </a:solidFill>
                <a:effectLst/>
                <a:latin typeface="Söhne"/>
              </a:rPr>
              <a:t>&lt;table&gt;</a:t>
            </a:r>
          </a:p>
          <a:p>
            <a:pPr marL="0" lvl="0" indent="0" algn="l" rtl="0">
              <a:spcBef>
                <a:spcPts val="0"/>
              </a:spcBef>
              <a:spcAft>
                <a:spcPts val="0"/>
              </a:spcAft>
              <a:buClr>
                <a:schemeClr val="dk1"/>
              </a:buClr>
              <a:buFont typeface="Arial"/>
              <a:buNone/>
            </a:pPr>
            <a:r>
              <a:rPr lang="en-US" b="0" i="0" dirty="0">
                <a:solidFill>
                  <a:srgbClr val="0F0F0F"/>
                </a:solidFill>
                <a:effectLst/>
                <a:latin typeface="Söhne"/>
              </a:rPr>
              <a:t>  &lt;tr&gt;</a:t>
            </a:r>
          </a:p>
          <a:p>
            <a:pPr marL="0" lvl="0" indent="0" algn="l" rtl="0">
              <a:spcBef>
                <a:spcPts val="0"/>
              </a:spcBef>
              <a:spcAft>
                <a:spcPts val="0"/>
              </a:spcAft>
              <a:buClr>
                <a:schemeClr val="dk1"/>
              </a:buClr>
              <a:buFont typeface="Arial"/>
              <a:buNone/>
            </a:pPr>
            <a:r>
              <a:rPr lang="en-US" b="0" i="0" dirty="0">
                <a:solidFill>
                  <a:srgbClr val="0F0F0F"/>
                </a:solidFill>
                <a:effectLst/>
                <a:latin typeface="Söhne"/>
              </a:rPr>
              <a:t>    &lt;td&gt;Row 1, Cell 1&lt;/td&gt;</a:t>
            </a:r>
          </a:p>
          <a:p>
            <a:pPr marL="0" lvl="0" indent="0" algn="l" rtl="0">
              <a:spcBef>
                <a:spcPts val="0"/>
              </a:spcBef>
              <a:spcAft>
                <a:spcPts val="0"/>
              </a:spcAft>
              <a:buClr>
                <a:schemeClr val="dk1"/>
              </a:buClr>
              <a:buFont typeface="Arial"/>
              <a:buNone/>
            </a:pPr>
            <a:r>
              <a:rPr lang="en-US" b="0" i="0" dirty="0">
                <a:solidFill>
                  <a:srgbClr val="0F0F0F"/>
                </a:solidFill>
                <a:effectLst/>
                <a:latin typeface="Söhne"/>
              </a:rPr>
              <a:t>    &lt;td&gt;Row 1, Cell 2&lt;/td&gt;</a:t>
            </a:r>
          </a:p>
          <a:p>
            <a:pPr marL="0" lvl="0" indent="0" algn="l" rtl="0">
              <a:spcBef>
                <a:spcPts val="0"/>
              </a:spcBef>
              <a:spcAft>
                <a:spcPts val="0"/>
              </a:spcAft>
              <a:buClr>
                <a:schemeClr val="dk1"/>
              </a:buClr>
              <a:buFont typeface="Arial"/>
              <a:buNone/>
            </a:pPr>
            <a:r>
              <a:rPr lang="en-US" b="0" i="0" dirty="0">
                <a:solidFill>
                  <a:srgbClr val="0F0F0F"/>
                </a:solidFill>
                <a:effectLst/>
                <a:latin typeface="Söhne"/>
              </a:rPr>
              <a:t>  &lt;/tr&gt;</a:t>
            </a:r>
          </a:p>
          <a:p>
            <a:pPr marL="0" lvl="0" indent="0" algn="l" rtl="0">
              <a:spcBef>
                <a:spcPts val="0"/>
              </a:spcBef>
              <a:spcAft>
                <a:spcPts val="0"/>
              </a:spcAft>
              <a:buClr>
                <a:schemeClr val="dk1"/>
              </a:buClr>
              <a:buFont typeface="Arial"/>
              <a:buNone/>
            </a:pPr>
            <a:r>
              <a:rPr lang="en-US" b="0" i="0" dirty="0">
                <a:solidFill>
                  <a:srgbClr val="0F0F0F"/>
                </a:solidFill>
                <a:effectLst/>
                <a:latin typeface="Söhne"/>
              </a:rPr>
              <a:t>  &lt;tr&gt;</a:t>
            </a:r>
          </a:p>
          <a:p>
            <a:pPr marL="0" lvl="0" indent="0" algn="l" rtl="0">
              <a:spcBef>
                <a:spcPts val="0"/>
              </a:spcBef>
              <a:spcAft>
                <a:spcPts val="0"/>
              </a:spcAft>
              <a:buClr>
                <a:schemeClr val="dk1"/>
              </a:buClr>
              <a:buFont typeface="Arial"/>
              <a:buNone/>
            </a:pPr>
            <a:r>
              <a:rPr lang="en-US" b="0" i="0" dirty="0">
                <a:solidFill>
                  <a:srgbClr val="0F0F0F"/>
                </a:solidFill>
                <a:effectLst/>
                <a:latin typeface="Söhne"/>
              </a:rPr>
              <a:t>    &lt;td&gt;Row 2, Cell 1&lt;/td&gt;</a:t>
            </a:r>
          </a:p>
          <a:p>
            <a:pPr marL="0" lvl="0" indent="0" algn="l" rtl="0">
              <a:spcBef>
                <a:spcPts val="0"/>
              </a:spcBef>
              <a:spcAft>
                <a:spcPts val="0"/>
              </a:spcAft>
              <a:buClr>
                <a:schemeClr val="dk1"/>
              </a:buClr>
              <a:buFont typeface="Arial"/>
              <a:buNone/>
            </a:pPr>
            <a:r>
              <a:rPr lang="en-US" b="0" i="0" dirty="0">
                <a:solidFill>
                  <a:srgbClr val="0F0F0F"/>
                </a:solidFill>
                <a:effectLst/>
                <a:latin typeface="Söhne"/>
              </a:rPr>
              <a:t>    &lt;td&gt;Row 2, Cell 2&lt;/td&gt;</a:t>
            </a:r>
          </a:p>
          <a:p>
            <a:pPr marL="0" lvl="0" indent="0" algn="l" rtl="0">
              <a:spcBef>
                <a:spcPts val="0"/>
              </a:spcBef>
              <a:spcAft>
                <a:spcPts val="0"/>
              </a:spcAft>
              <a:buClr>
                <a:schemeClr val="dk1"/>
              </a:buClr>
              <a:buFont typeface="Arial"/>
              <a:buNone/>
            </a:pPr>
            <a:r>
              <a:rPr lang="en-US" b="0" i="0" dirty="0">
                <a:solidFill>
                  <a:srgbClr val="0F0F0F"/>
                </a:solidFill>
                <a:effectLst/>
                <a:latin typeface="Söhne"/>
              </a:rPr>
              <a:t>  &lt;/tr&gt;</a:t>
            </a:r>
          </a:p>
          <a:p>
            <a:pPr marL="0" lvl="0" indent="0" algn="l" rtl="0">
              <a:spcBef>
                <a:spcPts val="0"/>
              </a:spcBef>
              <a:spcAft>
                <a:spcPts val="0"/>
              </a:spcAft>
              <a:buClr>
                <a:schemeClr val="dk1"/>
              </a:buClr>
              <a:buFont typeface="Arial"/>
              <a:buNone/>
            </a:pPr>
            <a:r>
              <a:rPr lang="en-US" b="0" i="0" dirty="0">
                <a:solidFill>
                  <a:srgbClr val="0F0F0F"/>
                </a:solidFill>
                <a:effectLst/>
                <a:latin typeface="Söhne"/>
              </a:rPr>
              <a:t>&lt;/table&gt;</a:t>
            </a:r>
          </a:p>
          <a:p>
            <a:pPr marL="0" lvl="0" indent="0" algn="l" rtl="0">
              <a:spcBef>
                <a:spcPts val="0"/>
              </a:spcBef>
              <a:spcAft>
                <a:spcPts val="0"/>
              </a:spcAft>
              <a:buClr>
                <a:schemeClr val="dk1"/>
              </a:buClr>
              <a:buFont typeface="Arial"/>
              <a:buNone/>
            </a:pPr>
            <a:r>
              <a:rPr lang="en-US" b="0" i="0" dirty="0">
                <a:solidFill>
                  <a:srgbClr val="0F0F0F"/>
                </a:solidFill>
                <a:effectLst/>
                <a:latin typeface="Söhne"/>
              </a:rPr>
              <a:t>In this example:</a:t>
            </a:r>
          </a:p>
          <a:p>
            <a:pPr marL="0" lvl="0" indent="0" algn="l" rtl="0">
              <a:spcBef>
                <a:spcPts val="0"/>
              </a:spcBef>
              <a:spcAft>
                <a:spcPts val="0"/>
              </a:spcAft>
              <a:buClr>
                <a:schemeClr val="dk1"/>
              </a:buClr>
              <a:buFont typeface="Arial"/>
              <a:buNone/>
            </a:pPr>
            <a:endParaRPr lang="en-US" b="0" i="0" dirty="0">
              <a:solidFill>
                <a:srgbClr val="0F0F0F"/>
              </a:solidFill>
              <a:effectLst/>
              <a:latin typeface="Söhne"/>
            </a:endParaRPr>
          </a:p>
          <a:p>
            <a:pPr marL="0" lvl="0" indent="0" algn="l" rtl="0">
              <a:spcBef>
                <a:spcPts val="0"/>
              </a:spcBef>
              <a:spcAft>
                <a:spcPts val="0"/>
              </a:spcAft>
              <a:buClr>
                <a:schemeClr val="dk1"/>
              </a:buClr>
              <a:buFont typeface="Arial"/>
              <a:buNone/>
            </a:pPr>
            <a:r>
              <a:rPr lang="en-US" b="0" i="0" dirty="0">
                <a:solidFill>
                  <a:srgbClr val="0F0F0F"/>
                </a:solidFill>
                <a:effectLst/>
                <a:latin typeface="Söhne"/>
              </a:rPr>
              <a:t>&lt;table&gt; defines the table.</a:t>
            </a:r>
          </a:p>
          <a:p>
            <a:pPr marL="0" lvl="0" indent="0" algn="l" rtl="0">
              <a:spcBef>
                <a:spcPts val="0"/>
              </a:spcBef>
              <a:spcAft>
                <a:spcPts val="0"/>
              </a:spcAft>
              <a:buClr>
                <a:schemeClr val="dk1"/>
              </a:buClr>
              <a:buFont typeface="Arial"/>
              <a:buNone/>
            </a:pPr>
            <a:r>
              <a:rPr lang="en-US" b="0" i="0" dirty="0">
                <a:solidFill>
                  <a:srgbClr val="0F0F0F"/>
                </a:solidFill>
                <a:effectLst/>
                <a:latin typeface="Söhne"/>
              </a:rPr>
              <a:t>&lt;tr&gt; represents a table row.</a:t>
            </a:r>
          </a:p>
          <a:p>
            <a:pPr marL="0" lvl="0" indent="0" algn="l" rtl="0">
              <a:spcBef>
                <a:spcPts val="0"/>
              </a:spcBef>
              <a:spcAft>
                <a:spcPts val="0"/>
              </a:spcAft>
              <a:buClr>
                <a:schemeClr val="dk1"/>
              </a:buClr>
              <a:buFont typeface="Arial"/>
              <a:buNone/>
            </a:pPr>
            <a:r>
              <a:rPr lang="en-US" b="0" i="0" dirty="0">
                <a:solidFill>
                  <a:srgbClr val="0F0F0F"/>
                </a:solidFill>
                <a:effectLst/>
                <a:latin typeface="Söhne"/>
              </a:rPr>
              <a:t>&lt;td&gt; represents a table data cell.</a:t>
            </a:r>
          </a:p>
          <a:p>
            <a:pPr marL="0" lvl="0" indent="0" algn="l" rtl="0">
              <a:spcBef>
                <a:spcPts val="0"/>
              </a:spcBef>
              <a:spcAft>
                <a:spcPts val="0"/>
              </a:spcAft>
              <a:buClr>
                <a:schemeClr val="dk1"/>
              </a:buClr>
              <a:buFont typeface="Arial"/>
              <a:buNone/>
            </a:pPr>
            <a:endParaRPr lang="en-US" b="0" i="0" dirty="0">
              <a:solidFill>
                <a:srgbClr val="0F0F0F"/>
              </a:solidFill>
              <a:effectLst/>
              <a:latin typeface="Söhne"/>
            </a:endParaRPr>
          </a:p>
          <a:p>
            <a:pPr marL="0" lvl="0" indent="0" algn="l" rtl="0">
              <a:spcBef>
                <a:spcPts val="0"/>
              </a:spcBef>
              <a:spcAft>
                <a:spcPts val="0"/>
              </a:spcAft>
              <a:buClr>
                <a:schemeClr val="dk1"/>
              </a:buClr>
              <a:buFont typeface="Arial"/>
              <a:buNone/>
            </a:pPr>
            <a:r>
              <a:rPr lang="en-US" b="0" i="0" dirty="0">
                <a:solidFill>
                  <a:srgbClr val="0F0F0F"/>
                </a:solidFill>
                <a:effectLst/>
                <a:latin typeface="Söhne"/>
              </a:rPr>
              <a:t>When rendered in a browser, it creates a table with two rows:</a:t>
            </a:r>
          </a:p>
          <a:p>
            <a:pPr marL="0" lvl="0" indent="0" algn="l" rtl="0">
              <a:spcBef>
                <a:spcPts val="0"/>
              </a:spcBef>
              <a:spcAft>
                <a:spcPts val="0"/>
              </a:spcAft>
              <a:buClr>
                <a:schemeClr val="dk1"/>
              </a:buClr>
              <a:buFont typeface="Arial"/>
              <a:buNone/>
            </a:pPr>
            <a:endParaRPr lang="en-US" b="0" i="0" dirty="0">
              <a:solidFill>
                <a:srgbClr val="0F0F0F"/>
              </a:solidFill>
              <a:effectLst/>
              <a:latin typeface="Söhne"/>
            </a:endParaRPr>
          </a:p>
          <a:p>
            <a:pPr marL="0" lvl="0" indent="0" algn="l" rtl="0">
              <a:spcBef>
                <a:spcPts val="0"/>
              </a:spcBef>
              <a:spcAft>
                <a:spcPts val="0"/>
              </a:spcAft>
              <a:buClr>
                <a:schemeClr val="dk1"/>
              </a:buClr>
              <a:buFont typeface="Arial"/>
              <a:buNone/>
            </a:pPr>
            <a:endParaRPr lang="en-US" b="0" i="0" dirty="0">
              <a:solidFill>
                <a:srgbClr val="0F0F0F"/>
              </a:solidFill>
              <a:effectLst/>
              <a:latin typeface="Söhne"/>
            </a:endParaRPr>
          </a:p>
          <a:p>
            <a:pPr marL="0" lvl="0" indent="0" algn="l" rtl="0">
              <a:spcBef>
                <a:spcPts val="0"/>
              </a:spcBef>
              <a:spcAft>
                <a:spcPts val="0"/>
              </a:spcAft>
              <a:buClr>
                <a:schemeClr val="dk1"/>
              </a:buClr>
              <a:buFont typeface="Arial"/>
              <a:buNone/>
            </a:pPr>
            <a:r>
              <a:rPr lang="en-US" b="0" i="0" dirty="0">
                <a:solidFill>
                  <a:srgbClr val="0F0F0F"/>
                </a:solidFill>
                <a:effectLst/>
                <a:latin typeface="Söhne"/>
              </a:rPr>
              <a:t>-------------------------------</a:t>
            </a:r>
          </a:p>
          <a:p>
            <a:pPr marL="0" lvl="0" indent="0" algn="l" rtl="0">
              <a:spcBef>
                <a:spcPts val="0"/>
              </a:spcBef>
              <a:spcAft>
                <a:spcPts val="0"/>
              </a:spcAft>
              <a:buClr>
                <a:schemeClr val="dk1"/>
              </a:buClr>
              <a:buFont typeface="Arial"/>
              <a:buNone/>
            </a:pPr>
            <a:r>
              <a:rPr lang="en-US" b="0" i="0" dirty="0">
                <a:solidFill>
                  <a:srgbClr val="0F0F0F"/>
                </a:solidFill>
                <a:effectLst/>
                <a:latin typeface="Söhne"/>
              </a:rPr>
              <a:t>| Row 1, Cell 1 | Row 1, Cell 2 |</a:t>
            </a:r>
          </a:p>
          <a:p>
            <a:pPr marL="0" lvl="0" indent="0" algn="l" rtl="0">
              <a:spcBef>
                <a:spcPts val="0"/>
              </a:spcBef>
              <a:spcAft>
                <a:spcPts val="0"/>
              </a:spcAft>
              <a:buClr>
                <a:schemeClr val="dk1"/>
              </a:buClr>
              <a:buFont typeface="Arial"/>
              <a:buNone/>
            </a:pPr>
            <a:r>
              <a:rPr lang="en-US" b="0" i="0" dirty="0">
                <a:solidFill>
                  <a:srgbClr val="0F0F0F"/>
                </a:solidFill>
                <a:effectLst/>
                <a:latin typeface="Söhne"/>
              </a:rPr>
              <a:t>-------------------------------</a:t>
            </a:r>
          </a:p>
          <a:p>
            <a:pPr marL="0" lvl="0" indent="0" algn="l" rtl="0">
              <a:spcBef>
                <a:spcPts val="0"/>
              </a:spcBef>
              <a:spcAft>
                <a:spcPts val="0"/>
              </a:spcAft>
              <a:buClr>
                <a:schemeClr val="dk1"/>
              </a:buClr>
              <a:buFont typeface="Arial"/>
              <a:buNone/>
            </a:pPr>
            <a:r>
              <a:rPr lang="en-US" b="0" i="0" dirty="0">
                <a:solidFill>
                  <a:srgbClr val="0F0F0F"/>
                </a:solidFill>
                <a:effectLst/>
                <a:latin typeface="Söhne"/>
              </a:rPr>
              <a:t>| Row 2, Cell 1 | Row 2, Cell 2 |</a:t>
            </a:r>
          </a:p>
          <a:p>
            <a:pPr marL="0" lvl="0" indent="0" algn="l" rtl="0">
              <a:spcBef>
                <a:spcPts val="0"/>
              </a:spcBef>
              <a:spcAft>
                <a:spcPts val="0"/>
              </a:spcAft>
              <a:buClr>
                <a:schemeClr val="dk1"/>
              </a:buClr>
              <a:buFont typeface="Arial"/>
              <a:buNone/>
            </a:pPr>
            <a:r>
              <a:rPr lang="en-US" b="0" i="0" dirty="0">
                <a:solidFill>
                  <a:srgbClr val="0F0F0F"/>
                </a:solidFill>
                <a:effectLst/>
                <a:latin typeface="Söhne"/>
              </a:rPr>
              <a:t>-------------------------------</a:t>
            </a:r>
          </a:p>
          <a:p>
            <a:pPr marL="0" lvl="0" indent="0" algn="l" rtl="0">
              <a:spcBef>
                <a:spcPts val="0"/>
              </a:spcBef>
              <a:spcAft>
                <a:spcPts val="0"/>
              </a:spcAft>
              <a:buClr>
                <a:schemeClr val="dk1"/>
              </a:buClr>
              <a:buFont typeface="Arial"/>
              <a:buNone/>
            </a:pPr>
            <a:r>
              <a:rPr lang="en-US" b="0" i="0" dirty="0">
                <a:solidFill>
                  <a:srgbClr val="0F0F0F"/>
                </a:solidFill>
                <a:effectLst/>
                <a:latin typeface="Söhne"/>
              </a:rPr>
              <a:t>The &lt;tr&gt; tags help structure and organize the data into rows, making it easy to present and understand tabular information on a web page.</a:t>
            </a:r>
            <a:endParaRPr dirty="0"/>
          </a:p>
        </p:txBody>
      </p:sp>
      <p:sp>
        <p:nvSpPr>
          <p:cNvPr id="602" name="Google Shape;602;g134b9f970a4_0_1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44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134b9f970a4_0_1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6" name="Google Shape;616;g134b9f970a4_0_1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Trainer Notes:</a:t>
            </a:r>
          </a:p>
          <a:p>
            <a:pPr marL="0" lvl="0" indent="0" algn="l" rtl="0">
              <a:spcBef>
                <a:spcPts val="0"/>
              </a:spcBef>
              <a:spcAft>
                <a:spcPts val="0"/>
              </a:spcAft>
              <a:buNone/>
            </a:pPr>
            <a:endParaRPr lang="en-US" dirty="0">
              <a:solidFill>
                <a:srgbClr val="3F3F3F"/>
              </a:solidFill>
            </a:endParaRPr>
          </a:p>
          <a:p>
            <a:pPr marL="0" lvl="0" indent="0" algn="l" rtl="0">
              <a:spcBef>
                <a:spcPts val="0"/>
              </a:spcBef>
              <a:spcAft>
                <a:spcPts val="0"/>
              </a:spcAft>
              <a:buNone/>
            </a:pPr>
            <a:r>
              <a:rPr lang="en-US" dirty="0">
                <a:solidFill>
                  <a:srgbClr val="3F3F3F"/>
                </a:solidFill>
              </a:rPr>
              <a:t>The &lt;</a:t>
            </a:r>
            <a:r>
              <a:rPr lang="en-US" dirty="0" err="1">
                <a:solidFill>
                  <a:srgbClr val="3F3F3F"/>
                </a:solidFill>
              </a:rPr>
              <a:t>th</a:t>
            </a:r>
            <a:r>
              <a:rPr lang="en-US" dirty="0">
                <a:solidFill>
                  <a:srgbClr val="3F3F3F"/>
                </a:solidFill>
              </a:rPr>
              <a:t>&gt; (table header) and &lt;/</a:t>
            </a:r>
            <a:r>
              <a:rPr lang="en-US" dirty="0" err="1">
                <a:solidFill>
                  <a:srgbClr val="3F3F3F"/>
                </a:solidFill>
              </a:rPr>
              <a:t>th</a:t>
            </a:r>
            <a:r>
              <a:rPr lang="en-US" dirty="0">
                <a:solidFill>
                  <a:srgbClr val="3F3F3F"/>
                </a:solidFill>
              </a:rPr>
              <a:t>&gt; tags in HTML are used to define header cells within a table. Header cells are typically used to label columns or rows in a table and are rendered in bold by default. Here's an example:</a:t>
            </a:r>
          </a:p>
          <a:p>
            <a:pPr marL="0" lvl="0" indent="0" algn="l" rtl="0">
              <a:spcBef>
                <a:spcPts val="0"/>
              </a:spcBef>
              <a:spcAft>
                <a:spcPts val="0"/>
              </a:spcAft>
              <a:buNone/>
            </a:pPr>
            <a:endParaRPr lang="en-US" dirty="0">
              <a:solidFill>
                <a:srgbClr val="3F3F3F"/>
              </a:solidFill>
            </a:endParaRPr>
          </a:p>
          <a:p>
            <a:pPr marL="0" lvl="0" indent="0" algn="l" rtl="0">
              <a:spcBef>
                <a:spcPts val="0"/>
              </a:spcBef>
              <a:spcAft>
                <a:spcPts val="0"/>
              </a:spcAft>
              <a:buNone/>
            </a:pPr>
            <a:r>
              <a:rPr lang="en-US" dirty="0">
                <a:solidFill>
                  <a:srgbClr val="3F3F3F"/>
                </a:solidFill>
              </a:rPr>
              <a:t>&lt;table&gt;</a:t>
            </a:r>
          </a:p>
          <a:p>
            <a:pPr marL="0" lvl="0" indent="0" algn="l" rtl="0">
              <a:spcBef>
                <a:spcPts val="0"/>
              </a:spcBef>
              <a:spcAft>
                <a:spcPts val="0"/>
              </a:spcAft>
              <a:buNone/>
            </a:pPr>
            <a:r>
              <a:rPr lang="en-US" dirty="0">
                <a:solidFill>
                  <a:srgbClr val="3F3F3F"/>
                </a:solidFill>
              </a:rPr>
              <a:t>  &lt;tr&gt;</a:t>
            </a:r>
          </a:p>
          <a:p>
            <a:pPr marL="0" lvl="0" indent="0" algn="l" rtl="0">
              <a:spcBef>
                <a:spcPts val="0"/>
              </a:spcBef>
              <a:spcAft>
                <a:spcPts val="0"/>
              </a:spcAft>
              <a:buNone/>
            </a:pPr>
            <a:r>
              <a:rPr lang="en-US" dirty="0">
                <a:solidFill>
                  <a:srgbClr val="3F3F3F"/>
                </a:solidFill>
              </a:rPr>
              <a:t>    &lt;</a:t>
            </a:r>
            <a:r>
              <a:rPr lang="en-US" dirty="0" err="1">
                <a:solidFill>
                  <a:srgbClr val="3F3F3F"/>
                </a:solidFill>
              </a:rPr>
              <a:t>th</a:t>
            </a:r>
            <a:r>
              <a:rPr lang="en-US" dirty="0">
                <a:solidFill>
                  <a:srgbClr val="3F3F3F"/>
                </a:solidFill>
              </a:rPr>
              <a:t>&gt;Header 1&lt;/</a:t>
            </a:r>
            <a:r>
              <a:rPr lang="en-US" dirty="0" err="1">
                <a:solidFill>
                  <a:srgbClr val="3F3F3F"/>
                </a:solidFill>
              </a:rPr>
              <a:t>th</a:t>
            </a:r>
            <a:r>
              <a:rPr lang="en-US" dirty="0">
                <a:solidFill>
                  <a:srgbClr val="3F3F3F"/>
                </a:solidFill>
              </a:rPr>
              <a:t>&gt;</a:t>
            </a:r>
          </a:p>
          <a:p>
            <a:pPr marL="0" lvl="0" indent="0" algn="l" rtl="0">
              <a:spcBef>
                <a:spcPts val="0"/>
              </a:spcBef>
              <a:spcAft>
                <a:spcPts val="0"/>
              </a:spcAft>
              <a:buNone/>
            </a:pPr>
            <a:r>
              <a:rPr lang="en-US" dirty="0">
                <a:solidFill>
                  <a:srgbClr val="3F3F3F"/>
                </a:solidFill>
              </a:rPr>
              <a:t>    &lt;</a:t>
            </a:r>
            <a:r>
              <a:rPr lang="en-US" dirty="0" err="1">
                <a:solidFill>
                  <a:srgbClr val="3F3F3F"/>
                </a:solidFill>
              </a:rPr>
              <a:t>th</a:t>
            </a:r>
            <a:r>
              <a:rPr lang="en-US" dirty="0">
                <a:solidFill>
                  <a:srgbClr val="3F3F3F"/>
                </a:solidFill>
              </a:rPr>
              <a:t>&gt;Header 2&lt;/</a:t>
            </a:r>
            <a:r>
              <a:rPr lang="en-US" dirty="0" err="1">
                <a:solidFill>
                  <a:srgbClr val="3F3F3F"/>
                </a:solidFill>
              </a:rPr>
              <a:t>th</a:t>
            </a:r>
            <a:r>
              <a:rPr lang="en-US" dirty="0">
                <a:solidFill>
                  <a:srgbClr val="3F3F3F"/>
                </a:solidFill>
              </a:rPr>
              <a:t>&gt;</a:t>
            </a:r>
          </a:p>
          <a:p>
            <a:pPr marL="0" lvl="0" indent="0" algn="l" rtl="0">
              <a:spcBef>
                <a:spcPts val="0"/>
              </a:spcBef>
              <a:spcAft>
                <a:spcPts val="0"/>
              </a:spcAft>
              <a:buNone/>
            </a:pPr>
            <a:r>
              <a:rPr lang="en-US" dirty="0">
                <a:solidFill>
                  <a:srgbClr val="3F3F3F"/>
                </a:solidFill>
              </a:rPr>
              <a:t>  &lt;/tr&gt;</a:t>
            </a:r>
          </a:p>
          <a:p>
            <a:pPr marL="0" lvl="0" indent="0" algn="l" rtl="0">
              <a:spcBef>
                <a:spcPts val="0"/>
              </a:spcBef>
              <a:spcAft>
                <a:spcPts val="0"/>
              </a:spcAft>
              <a:buNone/>
            </a:pPr>
            <a:r>
              <a:rPr lang="en-US" dirty="0">
                <a:solidFill>
                  <a:srgbClr val="3F3F3F"/>
                </a:solidFill>
              </a:rPr>
              <a:t>  &lt;tr&gt;</a:t>
            </a:r>
          </a:p>
          <a:p>
            <a:pPr marL="0" lvl="0" indent="0" algn="l" rtl="0">
              <a:spcBef>
                <a:spcPts val="0"/>
              </a:spcBef>
              <a:spcAft>
                <a:spcPts val="0"/>
              </a:spcAft>
              <a:buNone/>
            </a:pPr>
            <a:r>
              <a:rPr lang="en-US" dirty="0">
                <a:solidFill>
                  <a:srgbClr val="3F3F3F"/>
                </a:solidFill>
              </a:rPr>
              <a:t>    &lt;td&gt;Row 1, Cell 1&lt;/td&gt;</a:t>
            </a:r>
          </a:p>
          <a:p>
            <a:pPr marL="0" lvl="0" indent="0" algn="l" rtl="0">
              <a:spcBef>
                <a:spcPts val="0"/>
              </a:spcBef>
              <a:spcAft>
                <a:spcPts val="0"/>
              </a:spcAft>
              <a:buNone/>
            </a:pPr>
            <a:r>
              <a:rPr lang="en-US" dirty="0">
                <a:solidFill>
                  <a:srgbClr val="3F3F3F"/>
                </a:solidFill>
              </a:rPr>
              <a:t>    &lt;td&gt;Row 1, Cell 2&lt;/td&gt;</a:t>
            </a:r>
          </a:p>
          <a:p>
            <a:pPr marL="0" lvl="0" indent="0" algn="l" rtl="0">
              <a:spcBef>
                <a:spcPts val="0"/>
              </a:spcBef>
              <a:spcAft>
                <a:spcPts val="0"/>
              </a:spcAft>
              <a:buNone/>
            </a:pPr>
            <a:r>
              <a:rPr lang="en-US" dirty="0">
                <a:solidFill>
                  <a:srgbClr val="3F3F3F"/>
                </a:solidFill>
              </a:rPr>
              <a:t>  &lt;/tr&gt;</a:t>
            </a:r>
          </a:p>
          <a:p>
            <a:pPr marL="0" lvl="0" indent="0" algn="l" rtl="0">
              <a:spcBef>
                <a:spcPts val="0"/>
              </a:spcBef>
              <a:spcAft>
                <a:spcPts val="0"/>
              </a:spcAft>
              <a:buNone/>
            </a:pPr>
            <a:r>
              <a:rPr lang="en-US" dirty="0">
                <a:solidFill>
                  <a:srgbClr val="3F3F3F"/>
                </a:solidFill>
              </a:rPr>
              <a:t>  &lt;tr&gt;</a:t>
            </a:r>
          </a:p>
          <a:p>
            <a:pPr marL="0" lvl="0" indent="0" algn="l" rtl="0">
              <a:spcBef>
                <a:spcPts val="0"/>
              </a:spcBef>
              <a:spcAft>
                <a:spcPts val="0"/>
              </a:spcAft>
              <a:buNone/>
            </a:pPr>
            <a:r>
              <a:rPr lang="en-US" dirty="0">
                <a:solidFill>
                  <a:srgbClr val="3F3F3F"/>
                </a:solidFill>
              </a:rPr>
              <a:t>    &lt;td&gt;Row 2, Cell 1&lt;/td&gt;</a:t>
            </a:r>
          </a:p>
          <a:p>
            <a:pPr marL="0" lvl="0" indent="0" algn="l" rtl="0">
              <a:spcBef>
                <a:spcPts val="0"/>
              </a:spcBef>
              <a:spcAft>
                <a:spcPts val="0"/>
              </a:spcAft>
              <a:buNone/>
            </a:pPr>
            <a:r>
              <a:rPr lang="en-US" dirty="0">
                <a:solidFill>
                  <a:srgbClr val="3F3F3F"/>
                </a:solidFill>
              </a:rPr>
              <a:t>    &lt;td&gt;Row 2, Cell 2&lt;/td&gt;</a:t>
            </a:r>
          </a:p>
          <a:p>
            <a:pPr marL="0" lvl="0" indent="0" algn="l" rtl="0">
              <a:spcBef>
                <a:spcPts val="0"/>
              </a:spcBef>
              <a:spcAft>
                <a:spcPts val="0"/>
              </a:spcAft>
              <a:buNone/>
            </a:pPr>
            <a:r>
              <a:rPr lang="en-US" dirty="0">
                <a:solidFill>
                  <a:srgbClr val="3F3F3F"/>
                </a:solidFill>
              </a:rPr>
              <a:t>  &lt;/tr&gt;</a:t>
            </a:r>
          </a:p>
          <a:p>
            <a:pPr marL="0" lvl="0" indent="0" algn="l" rtl="0">
              <a:spcBef>
                <a:spcPts val="0"/>
              </a:spcBef>
              <a:spcAft>
                <a:spcPts val="0"/>
              </a:spcAft>
              <a:buNone/>
            </a:pPr>
            <a:r>
              <a:rPr lang="en-US" dirty="0">
                <a:solidFill>
                  <a:srgbClr val="3F3F3F"/>
                </a:solidFill>
              </a:rPr>
              <a:t>&lt;/table&gt;</a:t>
            </a:r>
          </a:p>
          <a:p>
            <a:pPr marL="0" lvl="0" indent="0" algn="l" rtl="0">
              <a:spcBef>
                <a:spcPts val="0"/>
              </a:spcBef>
              <a:spcAft>
                <a:spcPts val="0"/>
              </a:spcAft>
              <a:buNone/>
            </a:pPr>
            <a:endParaRPr lang="en-US" dirty="0">
              <a:solidFill>
                <a:srgbClr val="3F3F3F"/>
              </a:solidFill>
            </a:endParaRPr>
          </a:p>
          <a:p>
            <a:pPr marL="0" lvl="0" indent="0" algn="l" rtl="0">
              <a:spcBef>
                <a:spcPts val="0"/>
              </a:spcBef>
              <a:spcAft>
                <a:spcPts val="0"/>
              </a:spcAft>
              <a:buNone/>
            </a:pPr>
            <a:r>
              <a:rPr lang="en-US" dirty="0">
                <a:solidFill>
                  <a:srgbClr val="3F3F3F"/>
                </a:solidFill>
              </a:rPr>
              <a:t>In this example:</a:t>
            </a:r>
          </a:p>
          <a:p>
            <a:pPr marL="0" lvl="0" indent="0" algn="l" rtl="0">
              <a:spcBef>
                <a:spcPts val="0"/>
              </a:spcBef>
              <a:spcAft>
                <a:spcPts val="0"/>
              </a:spcAft>
              <a:buNone/>
            </a:pPr>
            <a:endParaRPr lang="en-US" dirty="0">
              <a:solidFill>
                <a:srgbClr val="3F3F3F"/>
              </a:solidFill>
            </a:endParaRPr>
          </a:p>
          <a:p>
            <a:pPr marL="0" lvl="0" indent="0" algn="l" rtl="0">
              <a:spcBef>
                <a:spcPts val="0"/>
              </a:spcBef>
              <a:spcAft>
                <a:spcPts val="0"/>
              </a:spcAft>
              <a:buNone/>
            </a:pPr>
            <a:r>
              <a:rPr lang="en-US" dirty="0">
                <a:solidFill>
                  <a:srgbClr val="3F3F3F"/>
                </a:solidFill>
              </a:rPr>
              <a:t>&lt;table&gt; defines the table.</a:t>
            </a:r>
          </a:p>
          <a:p>
            <a:pPr marL="0" lvl="0" indent="0" algn="l" rtl="0">
              <a:spcBef>
                <a:spcPts val="0"/>
              </a:spcBef>
              <a:spcAft>
                <a:spcPts val="0"/>
              </a:spcAft>
              <a:buNone/>
            </a:pPr>
            <a:r>
              <a:rPr lang="en-US" dirty="0">
                <a:solidFill>
                  <a:srgbClr val="3F3F3F"/>
                </a:solidFill>
              </a:rPr>
              <a:t>&lt;tr&gt; represents a table row.</a:t>
            </a:r>
          </a:p>
          <a:p>
            <a:pPr marL="0" lvl="0" indent="0" algn="l" rtl="0">
              <a:spcBef>
                <a:spcPts val="0"/>
              </a:spcBef>
              <a:spcAft>
                <a:spcPts val="0"/>
              </a:spcAft>
              <a:buNone/>
            </a:pPr>
            <a:r>
              <a:rPr lang="en-US" dirty="0">
                <a:solidFill>
                  <a:srgbClr val="3F3F3F"/>
                </a:solidFill>
              </a:rPr>
              <a:t>&lt;</a:t>
            </a:r>
            <a:r>
              <a:rPr lang="en-US" dirty="0" err="1">
                <a:solidFill>
                  <a:srgbClr val="3F3F3F"/>
                </a:solidFill>
              </a:rPr>
              <a:t>th</a:t>
            </a:r>
            <a:r>
              <a:rPr lang="en-US" dirty="0">
                <a:solidFill>
                  <a:srgbClr val="3F3F3F"/>
                </a:solidFill>
              </a:rPr>
              <a:t>&gt; represents a table header cell.</a:t>
            </a:r>
          </a:p>
          <a:p>
            <a:pPr marL="0" lvl="0" indent="0" algn="l" rtl="0">
              <a:spcBef>
                <a:spcPts val="0"/>
              </a:spcBef>
              <a:spcAft>
                <a:spcPts val="0"/>
              </a:spcAft>
              <a:buNone/>
            </a:pPr>
            <a:r>
              <a:rPr lang="en-US" dirty="0">
                <a:solidFill>
                  <a:srgbClr val="3F3F3F"/>
                </a:solidFill>
              </a:rPr>
              <a:t>&lt;td&gt; represents a table data cell.</a:t>
            </a:r>
          </a:p>
          <a:p>
            <a:pPr marL="0" lvl="0" indent="0" algn="l" rtl="0">
              <a:spcBef>
                <a:spcPts val="0"/>
              </a:spcBef>
              <a:spcAft>
                <a:spcPts val="0"/>
              </a:spcAft>
              <a:buNone/>
            </a:pPr>
            <a:r>
              <a:rPr lang="en-US" dirty="0">
                <a:solidFill>
                  <a:srgbClr val="3F3F3F"/>
                </a:solidFill>
              </a:rPr>
              <a:t>When rendered in a browser, it creates a table with a header row and two data rows:</a:t>
            </a:r>
          </a:p>
          <a:p>
            <a:pPr marL="0" lvl="0" indent="0" algn="l" rtl="0">
              <a:spcBef>
                <a:spcPts val="0"/>
              </a:spcBef>
              <a:spcAft>
                <a:spcPts val="0"/>
              </a:spcAft>
              <a:buNone/>
            </a:pPr>
            <a:endParaRPr lang="en-US" dirty="0">
              <a:solidFill>
                <a:srgbClr val="3F3F3F"/>
              </a:solidFill>
            </a:endParaRPr>
          </a:p>
          <a:p>
            <a:pPr marL="0" lvl="0" indent="0" algn="l" rtl="0">
              <a:spcBef>
                <a:spcPts val="0"/>
              </a:spcBef>
              <a:spcAft>
                <a:spcPts val="0"/>
              </a:spcAft>
              <a:buNone/>
            </a:pPr>
            <a:r>
              <a:rPr lang="en-US" dirty="0">
                <a:solidFill>
                  <a:srgbClr val="3F3F3F"/>
                </a:solidFill>
              </a:rPr>
              <a:t>-----------------</a:t>
            </a:r>
          </a:p>
          <a:p>
            <a:pPr marL="0" lvl="0" indent="0" algn="l" rtl="0">
              <a:spcBef>
                <a:spcPts val="0"/>
              </a:spcBef>
              <a:spcAft>
                <a:spcPts val="0"/>
              </a:spcAft>
              <a:buNone/>
            </a:pPr>
            <a:r>
              <a:rPr lang="en-US" dirty="0">
                <a:solidFill>
                  <a:srgbClr val="3F3F3F"/>
                </a:solidFill>
              </a:rPr>
              <a:t>| Header 1 | Header 2 |</a:t>
            </a:r>
          </a:p>
          <a:p>
            <a:pPr marL="0" lvl="0" indent="0" algn="l" rtl="0">
              <a:spcBef>
                <a:spcPts val="0"/>
              </a:spcBef>
              <a:spcAft>
                <a:spcPts val="0"/>
              </a:spcAft>
              <a:buNone/>
            </a:pPr>
            <a:r>
              <a:rPr lang="en-US" dirty="0">
                <a:solidFill>
                  <a:srgbClr val="3F3F3F"/>
                </a:solidFill>
              </a:rPr>
              <a:t>-----------------</a:t>
            </a:r>
          </a:p>
          <a:p>
            <a:pPr marL="0" lvl="0" indent="0" algn="l" rtl="0">
              <a:spcBef>
                <a:spcPts val="0"/>
              </a:spcBef>
              <a:spcAft>
                <a:spcPts val="0"/>
              </a:spcAft>
              <a:buNone/>
            </a:pPr>
            <a:r>
              <a:rPr lang="en-US" dirty="0">
                <a:solidFill>
                  <a:srgbClr val="3F3F3F"/>
                </a:solidFill>
              </a:rPr>
              <a:t>| Row 1, Cell 1 | Row 1, Cell 2 |</a:t>
            </a:r>
          </a:p>
          <a:p>
            <a:pPr marL="0" lvl="0" indent="0" algn="l" rtl="0">
              <a:spcBef>
                <a:spcPts val="0"/>
              </a:spcBef>
              <a:spcAft>
                <a:spcPts val="0"/>
              </a:spcAft>
              <a:buNone/>
            </a:pPr>
            <a:r>
              <a:rPr lang="en-US" dirty="0">
                <a:solidFill>
                  <a:srgbClr val="3F3F3F"/>
                </a:solidFill>
              </a:rPr>
              <a:t>-----------------</a:t>
            </a:r>
          </a:p>
          <a:p>
            <a:pPr marL="0" lvl="0" indent="0" algn="l" rtl="0">
              <a:spcBef>
                <a:spcPts val="0"/>
              </a:spcBef>
              <a:spcAft>
                <a:spcPts val="0"/>
              </a:spcAft>
              <a:buNone/>
            </a:pPr>
            <a:r>
              <a:rPr lang="en-US" dirty="0">
                <a:solidFill>
                  <a:srgbClr val="3F3F3F"/>
                </a:solidFill>
              </a:rPr>
              <a:t>| Row 2, Cell 1 | Row 2, Cell 2 |</a:t>
            </a:r>
          </a:p>
          <a:p>
            <a:pPr marL="0" lvl="0" indent="0" algn="l" rtl="0">
              <a:spcBef>
                <a:spcPts val="0"/>
              </a:spcBef>
              <a:spcAft>
                <a:spcPts val="0"/>
              </a:spcAft>
              <a:buNone/>
            </a:pPr>
            <a:r>
              <a:rPr lang="en-US" dirty="0">
                <a:solidFill>
                  <a:srgbClr val="3F3F3F"/>
                </a:solidFill>
              </a:rPr>
              <a:t>-----------------</a:t>
            </a:r>
          </a:p>
          <a:p>
            <a:pPr marL="0" lvl="0" indent="0" algn="l" rtl="0">
              <a:spcBef>
                <a:spcPts val="0"/>
              </a:spcBef>
              <a:spcAft>
                <a:spcPts val="0"/>
              </a:spcAft>
              <a:buNone/>
            </a:pPr>
            <a:r>
              <a:rPr lang="en-US" dirty="0">
                <a:solidFill>
                  <a:srgbClr val="3F3F3F"/>
                </a:solidFill>
              </a:rPr>
              <a:t>The use of &lt;</a:t>
            </a:r>
            <a:r>
              <a:rPr lang="en-US" dirty="0" err="1">
                <a:solidFill>
                  <a:srgbClr val="3F3F3F"/>
                </a:solidFill>
              </a:rPr>
              <a:t>th</a:t>
            </a:r>
            <a:r>
              <a:rPr lang="en-US" dirty="0">
                <a:solidFill>
                  <a:srgbClr val="3F3F3F"/>
                </a:solidFill>
              </a:rPr>
              <a:t>&gt; tags helps semantically differentiate header cells from regular data cells, making tables more accessible and providing additional styling options for headers.</a:t>
            </a:r>
            <a:endParaRPr dirty="0"/>
          </a:p>
        </p:txBody>
      </p:sp>
      <p:sp>
        <p:nvSpPr>
          <p:cNvPr id="617" name="Google Shape;617;g134b9f970a4_0_12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45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7"/>
        <p:cNvGrpSpPr/>
        <p:nvPr/>
      </p:nvGrpSpPr>
      <p:grpSpPr>
        <a:xfrm>
          <a:off x="0" y="0"/>
          <a:ext cx="0" cy="0"/>
          <a:chOff x="0" y="0"/>
          <a:chExt cx="0" cy="0"/>
        </a:xfrm>
      </p:grpSpPr>
      <p:sp>
        <p:nvSpPr>
          <p:cNvPr id="2458" name="Google Shape;245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lvl="0" indent="0" algn="l" rtl="0">
              <a:lnSpc>
                <a:spcPct val="100000"/>
              </a:lnSpc>
              <a:spcBef>
                <a:spcPts val="0"/>
              </a:spcBef>
              <a:spcAft>
                <a:spcPts val="0"/>
              </a:spcAft>
              <a:buSzPts val="1400"/>
              <a:buNone/>
            </a:pPr>
            <a:br>
              <a:rPr lang="en-US" dirty="0"/>
            </a:br>
            <a:r>
              <a:rPr lang="en-US" dirty="0"/>
              <a:t>The slide is self-explanatory, hence no trainer notes are required</a:t>
            </a:r>
          </a:p>
          <a:p>
            <a:endParaRPr lang="en-US" dirty="0"/>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dirty="0"/>
          </a:p>
        </p:txBody>
      </p:sp>
      <p:sp>
        <p:nvSpPr>
          <p:cNvPr id="2459" name="Google Shape;24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4"/>
        <p:cNvGrpSpPr/>
        <p:nvPr/>
      </p:nvGrpSpPr>
      <p:grpSpPr>
        <a:xfrm>
          <a:off x="0" y="0"/>
          <a:ext cx="0" cy="0"/>
          <a:chOff x="0" y="0"/>
          <a:chExt cx="0" cy="0"/>
        </a:xfrm>
      </p:grpSpPr>
      <p:sp>
        <p:nvSpPr>
          <p:cNvPr id="2465" name="Google Shape;24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lvl="0" indent="0" algn="l" rtl="0">
              <a:lnSpc>
                <a:spcPct val="100000"/>
              </a:lnSpc>
              <a:spcBef>
                <a:spcPts val="0"/>
              </a:spcBef>
              <a:spcAft>
                <a:spcPts val="0"/>
              </a:spcAft>
              <a:buSzPts val="1400"/>
              <a:buNone/>
            </a:pPr>
            <a:br>
              <a:rPr lang="en-US" dirty="0"/>
            </a:br>
            <a:r>
              <a:rPr lang="en-US" dirty="0"/>
              <a:t>The slide is self-explanatory, hence no trainer notes are required</a:t>
            </a:r>
          </a:p>
        </p:txBody>
      </p:sp>
      <p:sp>
        <p:nvSpPr>
          <p:cNvPr id="2466" name="Google Shape;246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9" name="Google Shape;909;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14000"/>
              </a:lnSpc>
              <a:spcBef>
                <a:spcPts val="0"/>
              </a:spcBef>
              <a:spcAft>
                <a:spcPts val="0"/>
              </a:spcAft>
              <a:buClr>
                <a:schemeClr val="dk1"/>
              </a:buClr>
              <a:buSzPts val="2200"/>
              <a:buFont typeface="Arial"/>
              <a:buNone/>
              <a:tabLst/>
              <a:defRPr/>
            </a:pPr>
            <a:r>
              <a:rPr lang="en-US" b="1" dirty="0"/>
              <a:t>Trainer Notes:</a:t>
            </a:r>
          </a:p>
          <a:p>
            <a:pPr marL="0" lvl="0" indent="0" algn="l" rtl="0">
              <a:lnSpc>
                <a:spcPct val="114000"/>
              </a:lnSpc>
              <a:spcBef>
                <a:spcPts val="0"/>
              </a:spcBef>
              <a:spcAft>
                <a:spcPts val="0"/>
              </a:spcAft>
              <a:buClr>
                <a:schemeClr val="dk1"/>
              </a:buClr>
              <a:buSzPts val="2200"/>
              <a:buFont typeface="Arial"/>
              <a:buNone/>
            </a:pPr>
            <a:br>
              <a:rPr lang="en-US" dirty="0">
                <a:solidFill>
                  <a:srgbClr val="162E5D"/>
                </a:solidFill>
              </a:rPr>
            </a:br>
            <a:r>
              <a:rPr lang="en-US" dirty="0">
                <a:solidFill>
                  <a:srgbClr val="162E5D"/>
                </a:solidFill>
              </a:rPr>
              <a:t> </a:t>
            </a:r>
            <a:r>
              <a:rPr lang="en-US" dirty="0">
                <a:solidFill>
                  <a:srgbClr val="3F3F3F"/>
                </a:solidFill>
              </a:rPr>
              <a:t>The &lt;form&gt; tag in HTML is a fundamental element used to create a form on a web page, allowing users to input data. The &lt;form&gt; element encapsulates various form-related elements, including:</a:t>
            </a:r>
          </a:p>
          <a:p>
            <a:pPr marL="0" lvl="0" indent="0" algn="l" rtl="0">
              <a:lnSpc>
                <a:spcPct val="114000"/>
              </a:lnSpc>
              <a:spcBef>
                <a:spcPts val="0"/>
              </a:spcBef>
              <a:spcAft>
                <a:spcPts val="0"/>
              </a:spcAft>
              <a:buClr>
                <a:schemeClr val="dk1"/>
              </a:buClr>
              <a:buSzPts val="2200"/>
              <a:buFont typeface="Arial"/>
              <a:buNone/>
            </a:pPr>
            <a:endParaRPr lang="en-US" dirty="0">
              <a:solidFill>
                <a:srgbClr val="3F3F3F"/>
              </a:solidFill>
            </a:endParaRPr>
          </a:p>
          <a:p>
            <a:pPr marL="0" lvl="0" indent="0" algn="l" rtl="0">
              <a:lnSpc>
                <a:spcPct val="114000"/>
              </a:lnSpc>
              <a:spcBef>
                <a:spcPts val="0"/>
              </a:spcBef>
              <a:spcAft>
                <a:spcPts val="0"/>
              </a:spcAft>
              <a:buClr>
                <a:schemeClr val="dk1"/>
              </a:buClr>
              <a:buSzPts val="2200"/>
              <a:buFont typeface="Arial"/>
              <a:buNone/>
            </a:pPr>
            <a:r>
              <a:rPr lang="en-US" dirty="0">
                <a:solidFill>
                  <a:srgbClr val="3F3F3F"/>
                </a:solidFill>
              </a:rPr>
              <a:t>&lt;input&gt;: For various types of input fields (text, password, checkbox, radio, etc.).</a:t>
            </a:r>
          </a:p>
          <a:p>
            <a:pPr marL="0" lvl="0" indent="0" algn="l" rtl="0">
              <a:lnSpc>
                <a:spcPct val="114000"/>
              </a:lnSpc>
              <a:spcBef>
                <a:spcPts val="0"/>
              </a:spcBef>
              <a:spcAft>
                <a:spcPts val="0"/>
              </a:spcAft>
              <a:buClr>
                <a:schemeClr val="dk1"/>
              </a:buClr>
              <a:buSzPts val="2200"/>
              <a:buFont typeface="Arial"/>
              <a:buNone/>
            </a:pPr>
            <a:r>
              <a:rPr lang="en-US" dirty="0">
                <a:solidFill>
                  <a:srgbClr val="3F3F3F"/>
                </a:solidFill>
              </a:rPr>
              <a:t>&lt;label&gt;: Provides a label for an &lt;input&gt; element.</a:t>
            </a:r>
          </a:p>
          <a:p>
            <a:pPr marL="0" lvl="0" indent="0" algn="l" rtl="0">
              <a:lnSpc>
                <a:spcPct val="114000"/>
              </a:lnSpc>
              <a:spcBef>
                <a:spcPts val="0"/>
              </a:spcBef>
              <a:spcAft>
                <a:spcPts val="0"/>
              </a:spcAft>
              <a:buClr>
                <a:schemeClr val="dk1"/>
              </a:buClr>
              <a:buSzPts val="2200"/>
              <a:buFont typeface="Arial"/>
              <a:buNone/>
            </a:pPr>
            <a:r>
              <a:rPr lang="en-US" dirty="0">
                <a:solidFill>
                  <a:srgbClr val="3F3F3F"/>
                </a:solidFill>
              </a:rPr>
              <a:t>&lt;select&gt;: Creates a dropdown list.</a:t>
            </a:r>
          </a:p>
          <a:p>
            <a:pPr marL="0" lvl="0" indent="0" algn="l" rtl="0">
              <a:lnSpc>
                <a:spcPct val="114000"/>
              </a:lnSpc>
              <a:spcBef>
                <a:spcPts val="0"/>
              </a:spcBef>
              <a:spcAft>
                <a:spcPts val="0"/>
              </a:spcAft>
              <a:buClr>
                <a:schemeClr val="dk1"/>
              </a:buClr>
              <a:buSzPts val="2200"/>
              <a:buFont typeface="Arial"/>
              <a:buNone/>
            </a:pPr>
            <a:r>
              <a:rPr lang="en-US" dirty="0">
                <a:solidFill>
                  <a:srgbClr val="3F3F3F"/>
                </a:solidFill>
              </a:rPr>
              <a:t>&lt;</a:t>
            </a:r>
            <a:r>
              <a:rPr lang="en-US" dirty="0" err="1">
                <a:solidFill>
                  <a:srgbClr val="3F3F3F"/>
                </a:solidFill>
              </a:rPr>
              <a:t>textarea</a:t>
            </a:r>
            <a:r>
              <a:rPr lang="en-US" dirty="0">
                <a:solidFill>
                  <a:srgbClr val="3F3F3F"/>
                </a:solidFill>
              </a:rPr>
              <a:t>&gt;: Defines a multiline text input area.</a:t>
            </a:r>
          </a:p>
          <a:p>
            <a:pPr marL="0" lvl="0" indent="0" algn="l" rtl="0">
              <a:lnSpc>
                <a:spcPct val="114000"/>
              </a:lnSpc>
              <a:spcBef>
                <a:spcPts val="0"/>
              </a:spcBef>
              <a:spcAft>
                <a:spcPts val="0"/>
              </a:spcAft>
              <a:buClr>
                <a:schemeClr val="dk1"/>
              </a:buClr>
              <a:buSzPts val="2200"/>
              <a:buFont typeface="Arial"/>
              <a:buNone/>
            </a:pPr>
            <a:r>
              <a:rPr lang="en-US" dirty="0">
                <a:solidFill>
                  <a:srgbClr val="3F3F3F"/>
                </a:solidFill>
              </a:rPr>
              <a:t>&lt;button&gt;: Represents a clickable button.</a:t>
            </a:r>
          </a:p>
          <a:p>
            <a:pPr marL="0" lvl="0" indent="0" algn="l" rtl="0">
              <a:lnSpc>
                <a:spcPct val="114000"/>
              </a:lnSpc>
              <a:spcBef>
                <a:spcPts val="0"/>
              </a:spcBef>
              <a:spcAft>
                <a:spcPts val="0"/>
              </a:spcAft>
              <a:buClr>
                <a:schemeClr val="dk1"/>
              </a:buClr>
              <a:buSzPts val="2200"/>
              <a:buFont typeface="Arial"/>
              <a:buNone/>
            </a:pPr>
            <a:r>
              <a:rPr lang="en-US" dirty="0">
                <a:solidFill>
                  <a:srgbClr val="3F3F3F"/>
                </a:solidFill>
              </a:rPr>
              <a:t>&lt;</a:t>
            </a:r>
            <a:r>
              <a:rPr lang="en-US" dirty="0" err="1">
                <a:solidFill>
                  <a:srgbClr val="3F3F3F"/>
                </a:solidFill>
              </a:rPr>
              <a:t>fieldset</a:t>
            </a:r>
            <a:r>
              <a:rPr lang="en-US" dirty="0">
                <a:solidFill>
                  <a:srgbClr val="3F3F3F"/>
                </a:solidFill>
              </a:rPr>
              <a:t>&gt;: Groups related elements in a form and provides a visual separation.</a:t>
            </a:r>
          </a:p>
          <a:p>
            <a:pPr marL="0" lvl="0" indent="0" algn="l" rtl="0">
              <a:lnSpc>
                <a:spcPct val="114000"/>
              </a:lnSpc>
              <a:spcBef>
                <a:spcPts val="0"/>
              </a:spcBef>
              <a:spcAft>
                <a:spcPts val="0"/>
              </a:spcAft>
              <a:buClr>
                <a:schemeClr val="dk1"/>
              </a:buClr>
              <a:buSzPts val="2200"/>
              <a:buFont typeface="Arial"/>
              <a:buNone/>
            </a:pPr>
            <a:r>
              <a:rPr lang="en-US" dirty="0">
                <a:solidFill>
                  <a:srgbClr val="3F3F3F"/>
                </a:solidFill>
              </a:rPr>
              <a:t>&lt;legend&gt;: Provides a caption for the content within a &lt;</a:t>
            </a:r>
            <a:r>
              <a:rPr lang="en-US" dirty="0" err="1">
                <a:solidFill>
                  <a:srgbClr val="3F3F3F"/>
                </a:solidFill>
              </a:rPr>
              <a:t>fieldset</a:t>
            </a:r>
            <a:r>
              <a:rPr lang="en-US" dirty="0">
                <a:solidFill>
                  <a:srgbClr val="3F3F3F"/>
                </a:solidFill>
              </a:rPr>
              <a:t>&gt;.</a:t>
            </a:r>
          </a:p>
          <a:p>
            <a:pPr marL="0" lvl="0" indent="0" algn="l" rtl="0">
              <a:lnSpc>
                <a:spcPct val="114000"/>
              </a:lnSpc>
              <a:spcBef>
                <a:spcPts val="0"/>
              </a:spcBef>
              <a:spcAft>
                <a:spcPts val="0"/>
              </a:spcAft>
              <a:buClr>
                <a:schemeClr val="dk1"/>
              </a:buClr>
              <a:buSzPts val="2200"/>
              <a:buFont typeface="Arial"/>
              <a:buNone/>
            </a:pPr>
            <a:r>
              <a:rPr lang="en-US" dirty="0">
                <a:solidFill>
                  <a:srgbClr val="3F3F3F"/>
                </a:solidFill>
              </a:rPr>
              <a:t>&lt;</a:t>
            </a:r>
            <a:r>
              <a:rPr lang="en-US" dirty="0" err="1">
                <a:solidFill>
                  <a:srgbClr val="3F3F3F"/>
                </a:solidFill>
              </a:rPr>
              <a:t>datalist</a:t>
            </a:r>
            <a:r>
              <a:rPr lang="en-US" dirty="0">
                <a:solidFill>
                  <a:srgbClr val="3F3F3F"/>
                </a:solidFill>
              </a:rPr>
              <a:t>&gt;: Defines a list of predefined options for an &lt;input&gt; element.</a:t>
            </a:r>
          </a:p>
          <a:p>
            <a:pPr marL="0" lvl="0" indent="0" algn="l" rtl="0">
              <a:lnSpc>
                <a:spcPct val="114000"/>
              </a:lnSpc>
              <a:spcBef>
                <a:spcPts val="0"/>
              </a:spcBef>
              <a:spcAft>
                <a:spcPts val="0"/>
              </a:spcAft>
              <a:buClr>
                <a:schemeClr val="dk1"/>
              </a:buClr>
              <a:buSzPts val="2200"/>
              <a:buFont typeface="Arial"/>
              <a:buNone/>
            </a:pPr>
            <a:r>
              <a:rPr lang="en-US" dirty="0">
                <a:solidFill>
                  <a:srgbClr val="3F3F3F"/>
                </a:solidFill>
              </a:rPr>
              <a:t>&lt;output&gt;: Represents the result of a calculation or user action.</a:t>
            </a:r>
          </a:p>
          <a:p>
            <a:pPr marL="0" lvl="0" indent="0" algn="l" rtl="0">
              <a:lnSpc>
                <a:spcPct val="114000"/>
              </a:lnSpc>
              <a:spcBef>
                <a:spcPts val="0"/>
              </a:spcBef>
              <a:spcAft>
                <a:spcPts val="0"/>
              </a:spcAft>
              <a:buClr>
                <a:schemeClr val="dk1"/>
              </a:buClr>
              <a:buSzPts val="2200"/>
              <a:buFont typeface="Arial"/>
              <a:buNone/>
            </a:pPr>
            <a:r>
              <a:rPr lang="en-US" dirty="0">
                <a:solidFill>
                  <a:srgbClr val="3F3F3F"/>
                </a:solidFill>
              </a:rPr>
              <a:t>&lt;option&gt;: Defines an option in a dropdown list.</a:t>
            </a:r>
          </a:p>
          <a:p>
            <a:pPr marL="0" lvl="0" indent="0" algn="l" rtl="0">
              <a:lnSpc>
                <a:spcPct val="114000"/>
              </a:lnSpc>
              <a:spcBef>
                <a:spcPts val="0"/>
              </a:spcBef>
              <a:spcAft>
                <a:spcPts val="0"/>
              </a:spcAft>
              <a:buClr>
                <a:schemeClr val="dk1"/>
              </a:buClr>
              <a:buSzPts val="2200"/>
              <a:buFont typeface="Arial"/>
              <a:buNone/>
            </a:pPr>
            <a:r>
              <a:rPr lang="en-US" dirty="0">
                <a:solidFill>
                  <a:srgbClr val="3F3F3F"/>
                </a:solidFill>
              </a:rPr>
              <a:t>&lt;</a:t>
            </a:r>
            <a:r>
              <a:rPr lang="en-US" dirty="0" err="1">
                <a:solidFill>
                  <a:srgbClr val="3F3F3F"/>
                </a:solidFill>
              </a:rPr>
              <a:t>optgroup</a:t>
            </a:r>
            <a:r>
              <a:rPr lang="en-US" dirty="0">
                <a:solidFill>
                  <a:srgbClr val="3F3F3F"/>
                </a:solidFill>
              </a:rPr>
              <a:t>&gt;: Groups related options within a dropdown list.</a:t>
            </a:r>
          </a:p>
          <a:p>
            <a:pPr marL="0" lvl="0" indent="0" algn="l" rtl="0">
              <a:lnSpc>
                <a:spcPct val="114000"/>
              </a:lnSpc>
              <a:spcBef>
                <a:spcPts val="0"/>
              </a:spcBef>
              <a:spcAft>
                <a:spcPts val="0"/>
              </a:spcAft>
              <a:buClr>
                <a:schemeClr val="dk1"/>
              </a:buClr>
              <a:buSzPts val="2200"/>
              <a:buFont typeface="Arial"/>
              <a:buNone/>
            </a:pPr>
            <a:endParaRPr lang="en-US" dirty="0">
              <a:solidFill>
                <a:srgbClr val="3F3F3F"/>
              </a:solidFill>
            </a:endParaRPr>
          </a:p>
          <a:p>
            <a:pPr marL="0" lvl="0" indent="0" algn="l" rtl="0">
              <a:lnSpc>
                <a:spcPct val="114000"/>
              </a:lnSpc>
              <a:spcBef>
                <a:spcPts val="0"/>
              </a:spcBef>
              <a:spcAft>
                <a:spcPts val="0"/>
              </a:spcAft>
              <a:buClr>
                <a:schemeClr val="dk1"/>
              </a:buClr>
              <a:buSzPts val="2200"/>
              <a:buFont typeface="Arial"/>
              <a:buNone/>
            </a:pPr>
            <a:r>
              <a:rPr lang="en-US" dirty="0">
                <a:solidFill>
                  <a:srgbClr val="3F3F3F"/>
                </a:solidFill>
              </a:rPr>
              <a:t>These elements collectively allow developers to create diverse and interactive forms that cater to different user input requirements. The structure and use of these elements contribute to creating user-friendly and accessible web forms.</a:t>
            </a:r>
          </a:p>
          <a:p>
            <a:pPr marL="0" lvl="0" indent="0" algn="l" rtl="0">
              <a:lnSpc>
                <a:spcPct val="114000"/>
              </a:lnSpc>
              <a:spcBef>
                <a:spcPts val="0"/>
              </a:spcBef>
              <a:spcAft>
                <a:spcPts val="0"/>
              </a:spcAft>
              <a:buClr>
                <a:schemeClr val="dk1"/>
              </a:buClr>
              <a:buSzPts val="2200"/>
              <a:buFont typeface="Arial"/>
              <a:buNone/>
            </a:pPr>
            <a:endParaRPr lang="en-US" dirty="0">
              <a:solidFill>
                <a:srgbClr val="3F3F3F"/>
              </a:solidFill>
            </a:endParaRPr>
          </a:p>
          <a:p>
            <a:pPr marL="0" lvl="0" indent="0" algn="l" rtl="0">
              <a:lnSpc>
                <a:spcPct val="114000"/>
              </a:lnSpc>
              <a:spcBef>
                <a:spcPts val="0"/>
              </a:spcBef>
              <a:spcAft>
                <a:spcPts val="0"/>
              </a:spcAft>
              <a:buClr>
                <a:schemeClr val="dk1"/>
              </a:buClr>
              <a:buSzPts val="2200"/>
              <a:buFont typeface="Arial"/>
              <a:buNone/>
            </a:pPr>
            <a:endParaRPr lang="en-US" dirty="0">
              <a:solidFill>
                <a:srgbClr val="3F3F3F"/>
              </a:solidFill>
            </a:endParaRPr>
          </a:p>
          <a:p>
            <a:pPr marL="0" lvl="0" indent="0" algn="l" rtl="0">
              <a:lnSpc>
                <a:spcPct val="114000"/>
              </a:lnSpc>
              <a:spcBef>
                <a:spcPts val="0"/>
              </a:spcBef>
              <a:spcAft>
                <a:spcPts val="0"/>
              </a:spcAft>
              <a:buClr>
                <a:schemeClr val="dk1"/>
              </a:buClr>
              <a:buSzPts val="2200"/>
              <a:buFont typeface="Arial"/>
              <a:buNone/>
            </a:pPr>
            <a:endParaRPr lang="en-US" dirty="0">
              <a:solidFill>
                <a:srgbClr val="3F3F3F"/>
              </a:solidFill>
            </a:endParaRPr>
          </a:p>
          <a:p>
            <a:pPr marL="0" lvl="0" indent="0" algn="l" rtl="0">
              <a:lnSpc>
                <a:spcPct val="114000"/>
              </a:lnSpc>
              <a:spcBef>
                <a:spcPts val="0"/>
              </a:spcBef>
              <a:spcAft>
                <a:spcPts val="0"/>
              </a:spcAft>
              <a:buClr>
                <a:schemeClr val="dk1"/>
              </a:buClr>
              <a:buSzPts val="2200"/>
              <a:buFont typeface="Arial"/>
              <a:buNone/>
            </a:pPr>
            <a:endParaRPr lang="en-US" dirty="0">
              <a:solidFill>
                <a:srgbClr val="3F3F3F"/>
              </a:solidFill>
            </a:endParaRPr>
          </a:p>
          <a:p>
            <a:pPr marL="0" lvl="0" indent="0" algn="l" rtl="0">
              <a:lnSpc>
                <a:spcPct val="114000"/>
              </a:lnSpc>
              <a:spcBef>
                <a:spcPts val="0"/>
              </a:spcBef>
              <a:spcAft>
                <a:spcPts val="0"/>
              </a:spcAft>
              <a:buClr>
                <a:schemeClr val="dk1"/>
              </a:buClr>
              <a:buSzPts val="2200"/>
              <a:buFont typeface="Arial"/>
              <a:buNone/>
            </a:pPr>
            <a:endParaRPr lang="en-US" dirty="0">
              <a:solidFill>
                <a:srgbClr val="3F3F3F"/>
              </a:solidFill>
            </a:endParaRPr>
          </a:p>
          <a:p>
            <a:pPr marL="457200" marR="0" lvl="0" indent="-228600" algn="l" rtl="0">
              <a:lnSpc>
                <a:spcPct val="100000"/>
              </a:lnSpc>
              <a:spcBef>
                <a:spcPts val="0"/>
              </a:spcBef>
              <a:spcAft>
                <a:spcPts val="0"/>
              </a:spcAft>
              <a:buClr>
                <a:srgbClr val="000000"/>
              </a:buClr>
              <a:buSzPts val="1400"/>
              <a:buFont typeface="Arial"/>
              <a:buNone/>
            </a:pPr>
            <a:endParaRPr dirty="0"/>
          </a:p>
        </p:txBody>
      </p:sp>
      <p:sp>
        <p:nvSpPr>
          <p:cNvPr id="910" name="Google Shape;910;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48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5" name="Google Shape;925;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14000"/>
              </a:lnSpc>
              <a:spcBef>
                <a:spcPts val="0"/>
              </a:spcBef>
              <a:spcAft>
                <a:spcPts val="0"/>
              </a:spcAft>
              <a:buClr>
                <a:schemeClr val="dk1"/>
              </a:buClr>
              <a:buSzPts val="2200"/>
              <a:buFont typeface="Arial"/>
              <a:buNone/>
              <a:tabLst/>
              <a:defRPr/>
            </a:pPr>
            <a:r>
              <a:rPr lang="en-US" dirty="0">
                <a:solidFill>
                  <a:srgbClr val="162E5D"/>
                </a:solidFill>
              </a:rPr>
              <a:t> </a:t>
            </a:r>
            <a:r>
              <a:rPr lang="en-US" b="1" dirty="0"/>
              <a:t>Trainer Notes:</a:t>
            </a:r>
          </a:p>
          <a:p>
            <a:pPr marL="0" marR="0" lvl="0" indent="0" algn="l" defTabSz="914400" rtl="0" eaLnBrk="1" fontAlgn="auto" latinLnBrk="0" hangingPunct="1">
              <a:lnSpc>
                <a:spcPct val="114000"/>
              </a:lnSpc>
              <a:spcBef>
                <a:spcPts val="0"/>
              </a:spcBef>
              <a:spcAft>
                <a:spcPts val="0"/>
              </a:spcAft>
              <a:buClr>
                <a:schemeClr val="dk1"/>
              </a:buClr>
              <a:buSzPts val="2200"/>
              <a:buFont typeface="Arial"/>
              <a:buNone/>
              <a:tabLst/>
              <a:defRPr/>
            </a:pPr>
            <a:endParaRPr lang="en-US" b="1" dirty="0"/>
          </a:p>
          <a:p>
            <a:pPr marL="0" lvl="0" indent="0" algn="l" rtl="0">
              <a:lnSpc>
                <a:spcPct val="114000"/>
              </a:lnSpc>
              <a:spcBef>
                <a:spcPts val="0"/>
              </a:spcBef>
              <a:spcAft>
                <a:spcPts val="0"/>
              </a:spcAft>
              <a:buClr>
                <a:schemeClr val="dk1"/>
              </a:buClr>
              <a:buSzPts val="2200"/>
              <a:buFont typeface="Arial"/>
              <a:buNone/>
            </a:pPr>
            <a:r>
              <a:rPr lang="en-US" dirty="0">
                <a:solidFill>
                  <a:srgbClr val="3F3F3F"/>
                </a:solidFill>
              </a:rPr>
              <a:t>The method attribute in HTML forms specifies how the data entered into the form should be submitted to the server. There are two primary methods: GET and POST.</a:t>
            </a:r>
          </a:p>
          <a:p>
            <a:pPr marL="0" lvl="0" indent="0" algn="l" rtl="0">
              <a:lnSpc>
                <a:spcPct val="114000"/>
              </a:lnSpc>
              <a:spcBef>
                <a:spcPts val="0"/>
              </a:spcBef>
              <a:spcAft>
                <a:spcPts val="0"/>
              </a:spcAft>
              <a:buClr>
                <a:schemeClr val="dk1"/>
              </a:buClr>
              <a:buSzPts val="2200"/>
              <a:buFont typeface="Arial"/>
              <a:buNone/>
            </a:pPr>
            <a:endParaRPr lang="en-US" dirty="0">
              <a:solidFill>
                <a:srgbClr val="3F3F3F"/>
              </a:solidFill>
            </a:endParaRPr>
          </a:p>
          <a:p>
            <a:pPr marL="0" lvl="0" indent="0" algn="l" rtl="0">
              <a:lnSpc>
                <a:spcPct val="114000"/>
              </a:lnSpc>
              <a:spcBef>
                <a:spcPts val="0"/>
              </a:spcBef>
              <a:spcAft>
                <a:spcPts val="0"/>
              </a:spcAft>
              <a:buClr>
                <a:schemeClr val="dk1"/>
              </a:buClr>
              <a:buSzPts val="2200"/>
              <a:buFont typeface="Arial"/>
              <a:buNone/>
            </a:pPr>
            <a:r>
              <a:rPr lang="en-US" dirty="0">
                <a:solidFill>
                  <a:srgbClr val="3F3F3F"/>
                </a:solidFill>
              </a:rPr>
              <a:t>GET Method:</a:t>
            </a:r>
          </a:p>
          <a:p>
            <a:pPr marL="0" lvl="0" indent="0" algn="l" rtl="0">
              <a:lnSpc>
                <a:spcPct val="114000"/>
              </a:lnSpc>
              <a:spcBef>
                <a:spcPts val="0"/>
              </a:spcBef>
              <a:spcAft>
                <a:spcPts val="0"/>
              </a:spcAft>
              <a:buClr>
                <a:schemeClr val="dk1"/>
              </a:buClr>
              <a:buSzPts val="2200"/>
              <a:buFont typeface="Arial"/>
              <a:buNone/>
            </a:pPr>
            <a:endParaRPr lang="en-US" dirty="0">
              <a:solidFill>
                <a:srgbClr val="3F3F3F"/>
              </a:solidFill>
            </a:endParaRPr>
          </a:p>
          <a:p>
            <a:pPr marL="0" lvl="0" indent="0" algn="l" rtl="0">
              <a:lnSpc>
                <a:spcPct val="114000"/>
              </a:lnSpc>
              <a:spcBef>
                <a:spcPts val="0"/>
              </a:spcBef>
              <a:spcAft>
                <a:spcPts val="0"/>
              </a:spcAft>
              <a:buClr>
                <a:schemeClr val="dk1"/>
              </a:buClr>
              <a:buSzPts val="2200"/>
              <a:buFont typeface="Arial"/>
              <a:buNone/>
            </a:pPr>
            <a:r>
              <a:rPr lang="en-US" dirty="0">
                <a:solidFill>
                  <a:srgbClr val="3F3F3F"/>
                </a:solidFill>
              </a:rPr>
              <a:t>Uses the URL to send form data to the server.</a:t>
            </a:r>
          </a:p>
          <a:p>
            <a:pPr marL="0" lvl="0" indent="0" algn="l" rtl="0">
              <a:lnSpc>
                <a:spcPct val="114000"/>
              </a:lnSpc>
              <a:spcBef>
                <a:spcPts val="0"/>
              </a:spcBef>
              <a:spcAft>
                <a:spcPts val="0"/>
              </a:spcAft>
              <a:buClr>
                <a:schemeClr val="dk1"/>
              </a:buClr>
              <a:buSzPts val="2200"/>
              <a:buFont typeface="Arial"/>
              <a:buNone/>
            </a:pPr>
            <a:r>
              <a:rPr lang="en-US" dirty="0">
                <a:solidFill>
                  <a:srgbClr val="3F3F3F"/>
                </a:solidFill>
              </a:rPr>
              <a:t>Appends data to the URL as a query string.</a:t>
            </a:r>
          </a:p>
          <a:p>
            <a:pPr marL="0" lvl="0" indent="0" algn="l" rtl="0">
              <a:lnSpc>
                <a:spcPct val="114000"/>
              </a:lnSpc>
              <a:spcBef>
                <a:spcPts val="0"/>
              </a:spcBef>
              <a:spcAft>
                <a:spcPts val="0"/>
              </a:spcAft>
              <a:buClr>
                <a:schemeClr val="dk1"/>
              </a:buClr>
              <a:buSzPts val="2200"/>
              <a:buFont typeface="Arial"/>
              <a:buNone/>
            </a:pPr>
            <a:r>
              <a:rPr lang="en-US" dirty="0">
                <a:solidFill>
                  <a:srgbClr val="3F3F3F"/>
                </a:solidFill>
              </a:rPr>
              <a:t>Suitable for non-sensitive data and when you want to share or bookmark the URL.</a:t>
            </a:r>
          </a:p>
          <a:p>
            <a:pPr marL="0" lvl="0" indent="0" algn="l" rtl="0">
              <a:lnSpc>
                <a:spcPct val="114000"/>
              </a:lnSpc>
              <a:spcBef>
                <a:spcPts val="0"/>
              </a:spcBef>
              <a:spcAft>
                <a:spcPts val="0"/>
              </a:spcAft>
              <a:buClr>
                <a:schemeClr val="dk1"/>
              </a:buClr>
              <a:buSzPts val="2200"/>
              <a:buFont typeface="Arial"/>
              <a:buNone/>
            </a:pPr>
            <a:r>
              <a:rPr lang="en-US" dirty="0">
                <a:solidFill>
                  <a:srgbClr val="3F3F3F"/>
                </a:solidFill>
              </a:rPr>
              <a:t>Limited in the amount of data that can be sent.</a:t>
            </a:r>
          </a:p>
          <a:p>
            <a:pPr marL="0" lvl="0" indent="0" algn="l" rtl="0">
              <a:lnSpc>
                <a:spcPct val="114000"/>
              </a:lnSpc>
              <a:spcBef>
                <a:spcPts val="0"/>
              </a:spcBef>
              <a:spcAft>
                <a:spcPts val="0"/>
              </a:spcAft>
              <a:buClr>
                <a:schemeClr val="dk1"/>
              </a:buClr>
              <a:buSzPts val="2200"/>
              <a:buFont typeface="Arial"/>
              <a:buNone/>
            </a:pPr>
            <a:endParaRPr lang="en-US" dirty="0">
              <a:solidFill>
                <a:srgbClr val="3F3F3F"/>
              </a:solidFill>
            </a:endParaRPr>
          </a:p>
          <a:p>
            <a:pPr marL="0" lvl="0" indent="0" algn="l" rtl="0">
              <a:lnSpc>
                <a:spcPct val="114000"/>
              </a:lnSpc>
              <a:spcBef>
                <a:spcPts val="0"/>
              </a:spcBef>
              <a:spcAft>
                <a:spcPts val="0"/>
              </a:spcAft>
              <a:buClr>
                <a:schemeClr val="dk1"/>
              </a:buClr>
              <a:buSzPts val="2200"/>
              <a:buFont typeface="Arial"/>
              <a:buNone/>
            </a:pPr>
            <a:r>
              <a:rPr lang="en-US" dirty="0">
                <a:solidFill>
                  <a:srgbClr val="3F3F3F"/>
                </a:solidFill>
              </a:rPr>
              <a:t>Example:</a:t>
            </a:r>
          </a:p>
          <a:p>
            <a:pPr marL="0" lvl="0" indent="0" algn="l" rtl="0">
              <a:lnSpc>
                <a:spcPct val="114000"/>
              </a:lnSpc>
              <a:spcBef>
                <a:spcPts val="0"/>
              </a:spcBef>
              <a:spcAft>
                <a:spcPts val="0"/>
              </a:spcAft>
              <a:buClr>
                <a:schemeClr val="dk1"/>
              </a:buClr>
              <a:buSzPts val="2200"/>
              <a:buFont typeface="Arial"/>
              <a:buNone/>
            </a:pPr>
            <a:endParaRPr lang="en-US" dirty="0">
              <a:solidFill>
                <a:srgbClr val="3F3F3F"/>
              </a:solidFill>
            </a:endParaRPr>
          </a:p>
          <a:p>
            <a:pPr marL="0" lvl="0" indent="0" algn="l" rtl="0">
              <a:lnSpc>
                <a:spcPct val="114000"/>
              </a:lnSpc>
              <a:spcBef>
                <a:spcPts val="0"/>
              </a:spcBef>
              <a:spcAft>
                <a:spcPts val="0"/>
              </a:spcAft>
              <a:buClr>
                <a:schemeClr val="dk1"/>
              </a:buClr>
              <a:buSzPts val="2200"/>
              <a:buFont typeface="Arial"/>
              <a:buNone/>
            </a:pPr>
            <a:r>
              <a:rPr lang="en-US" dirty="0">
                <a:solidFill>
                  <a:srgbClr val="3F3F3F"/>
                </a:solidFill>
              </a:rPr>
              <a:t>&lt;form action="/submit" method="GET"&gt;</a:t>
            </a:r>
          </a:p>
          <a:p>
            <a:pPr marL="0" lvl="0" indent="0" algn="l" rtl="0">
              <a:lnSpc>
                <a:spcPct val="114000"/>
              </a:lnSpc>
              <a:spcBef>
                <a:spcPts val="0"/>
              </a:spcBef>
              <a:spcAft>
                <a:spcPts val="0"/>
              </a:spcAft>
              <a:buClr>
                <a:schemeClr val="dk1"/>
              </a:buClr>
              <a:buSzPts val="2200"/>
              <a:buFont typeface="Arial"/>
              <a:buNone/>
            </a:pPr>
            <a:r>
              <a:rPr lang="en-US" dirty="0">
                <a:solidFill>
                  <a:srgbClr val="3F3F3F"/>
                </a:solidFill>
              </a:rPr>
              <a:t>  &lt;!-- form fields go here --&gt;</a:t>
            </a:r>
          </a:p>
          <a:p>
            <a:pPr marL="0" lvl="0" indent="0" algn="l" rtl="0">
              <a:lnSpc>
                <a:spcPct val="114000"/>
              </a:lnSpc>
              <a:spcBef>
                <a:spcPts val="0"/>
              </a:spcBef>
              <a:spcAft>
                <a:spcPts val="0"/>
              </a:spcAft>
              <a:buClr>
                <a:schemeClr val="dk1"/>
              </a:buClr>
              <a:buSzPts val="2200"/>
              <a:buFont typeface="Arial"/>
              <a:buNone/>
            </a:pPr>
            <a:r>
              <a:rPr lang="en-US" dirty="0">
                <a:solidFill>
                  <a:srgbClr val="3F3F3F"/>
                </a:solidFill>
              </a:rPr>
              <a:t>  &lt;input type="submit" value="Submit"&gt;</a:t>
            </a:r>
          </a:p>
          <a:p>
            <a:pPr marL="0" lvl="0" indent="0" algn="l" rtl="0">
              <a:lnSpc>
                <a:spcPct val="114000"/>
              </a:lnSpc>
              <a:spcBef>
                <a:spcPts val="0"/>
              </a:spcBef>
              <a:spcAft>
                <a:spcPts val="0"/>
              </a:spcAft>
              <a:buClr>
                <a:schemeClr val="dk1"/>
              </a:buClr>
              <a:buSzPts val="2200"/>
              <a:buFont typeface="Arial"/>
              <a:buNone/>
            </a:pPr>
            <a:r>
              <a:rPr lang="en-US" dirty="0">
                <a:solidFill>
                  <a:srgbClr val="3F3F3F"/>
                </a:solidFill>
              </a:rPr>
              <a:t>&lt;/form&gt;</a:t>
            </a:r>
          </a:p>
          <a:p>
            <a:pPr marL="0" lvl="0" indent="0" algn="l" rtl="0">
              <a:lnSpc>
                <a:spcPct val="114000"/>
              </a:lnSpc>
              <a:spcBef>
                <a:spcPts val="0"/>
              </a:spcBef>
              <a:spcAft>
                <a:spcPts val="0"/>
              </a:spcAft>
              <a:buClr>
                <a:schemeClr val="dk1"/>
              </a:buClr>
              <a:buSzPts val="2200"/>
              <a:buFont typeface="Arial"/>
              <a:buNone/>
            </a:pPr>
            <a:r>
              <a:rPr lang="en-US" dirty="0">
                <a:solidFill>
                  <a:srgbClr val="3F3F3F"/>
                </a:solidFill>
              </a:rPr>
              <a:t>POST Method:</a:t>
            </a:r>
          </a:p>
          <a:p>
            <a:pPr marL="0" lvl="0" indent="0" algn="l" rtl="0">
              <a:lnSpc>
                <a:spcPct val="114000"/>
              </a:lnSpc>
              <a:spcBef>
                <a:spcPts val="0"/>
              </a:spcBef>
              <a:spcAft>
                <a:spcPts val="0"/>
              </a:spcAft>
              <a:buClr>
                <a:schemeClr val="dk1"/>
              </a:buClr>
              <a:buSzPts val="2200"/>
              <a:buFont typeface="Arial"/>
              <a:buNone/>
            </a:pPr>
            <a:endParaRPr lang="en-US" dirty="0">
              <a:solidFill>
                <a:srgbClr val="3F3F3F"/>
              </a:solidFill>
            </a:endParaRPr>
          </a:p>
          <a:p>
            <a:pPr marL="0" lvl="0" indent="0" algn="l" rtl="0">
              <a:lnSpc>
                <a:spcPct val="114000"/>
              </a:lnSpc>
              <a:spcBef>
                <a:spcPts val="0"/>
              </a:spcBef>
              <a:spcAft>
                <a:spcPts val="0"/>
              </a:spcAft>
              <a:buClr>
                <a:schemeClr val="dk1"/>
              </a:buClr>
              <a:buSzPts val="2200"/>
              <a:buFont typeface="Arial"/>
              <a:buNone/>
            </a:pPr>
            <a:r>
              <a:rPr lang="en-US" dirty="0">
                <a:solidFill>
                  <a:srgbClr val="3F3F3F"/>
                </a:solidFill>
              </a:rPr>
              <a:t>Sends form data in the request body.</a:t>
            </a:r>
          </a:p>
          <a:p>
            <a:pPr marL="0" lvl="0" indent="0" algn="l" rtl="0">
              <a:lnSpc>
                <a:spcPct val="114000"/>
              </a:lnSpc>
              <a:spcBef>
                <a:spcPts val="0"/>
              </a:spcBef>
              <a:spcAft>
                <a:spcPts val="0"/>
              </a:spcAft>
              <a:buClr>
                <a:schemeClr val="dk1"/>
              </a:buClr>
              <a:buSzPts val="2200"/>
              <a:buFont typeface="Arial"/>
              <a:buNone/>
            </a:pPr>
            <a:r>
              <a:rPr lang="en-US" dirty="0">
                <a:solidFill>
                  <a:srgbClr val="3F3F3F"/>
                </a:solidFill>
              </a:rPr>
              <a:t>Suitable for sensitive or large amounts of data.</a:t>
            </a:r>
          </a:p>
          <a:p>
            <a:pPr marL="0" lvl="0" indent="0" algn="l" rtl="0">
              <a:lnSpc>
                <a:spcPct val="114000"/>
              </a:lnSpc>
              <a:spcBef>
                <a:spcPts val="0"/>
              </a:spcBef>
              <a:spcAft>
                <a:spcPts val="0"/>
              </a:spcAft>
              <a:buClr>
                <a:schemeClr val="dk1"/>
              </a:buClr>
              <a:buSzPts val="2200"/>
              <a:buFont typeface="Arial"/>
              <a:buNone/>
            </a:pPr>
            <a:r>
              <a:rPr lang="en-US" dirty="0">
                <a:solidFill>
                  <a:srgbClr val="3F3F3F"/>
                </a:solidFill>
              </a:rPr>
              <a:t>Data is not appended to the URL.</a:t>
            </a:r>
          </a:p>
          <a:p>
            <a:pPr marL="0" lvl="0" indent="0" algn="l" rtl="0">
              <a:lnSpc>
                <a:spcPct val="114000"/>
              </a:lnSpc>
              <a:spcBef>
                <a:spcPts val="0"/>
              </a:spcBef>
              <a:spcAft>
                <a:spcPts val="0"/>
              </a:spcAft>
              <a:buClr>
                <a:schemeClr val="dk1"/>
              </a:buClr>
              <a:buSzPts val="2200"/>
              <a:buFont typeface="Arial"/>
              <a:buNone/>
            </a:pPr>
            <a:r>
              <a:rPr lang="en-US" dirty="0">
                <a:solidFill>
                  <a:srgbClr val="3F3F3F"/>
                </a:solidFill>
              </a:rPr>
              <a:t>Preferred for submitting data that modifies server-side data.</a:t>
            </a:r>
          </a:p>
          <a:p>
            <a:pPr marL="0" lvl="0" indent="0" algn="l" rtl="0">
              <a:lnSpc>
                <a:spcPct val="114000"/>
              </a:lnSpc>
              <a:spcBef>
                <a:spcPts val="0"/>
              </a:spcBef>
              <a:spcAft>
                <a:spcPts val="0"/>
              </a:spcAft>
              <a:buClr>
                <a:schemeClr val="dk1"/>
              </a:buClr>
              <a:buSzPts val="2200"/>
              <a:buFont typeface="Arial"/>
              <a:buNone/>
            </a:pPr>
            <a:endParaRPr lang="en-US" dirty="0">
              <a:solidFill>
                <a:srgbClr val="3F3F3F"/>
              </a:solidFill>
            </a:endParaRPr>
          </a:p>
          <a:p>
            <a:pPr marL="0" lvl="0" indent="0" algn="l" rtl="0">
              <a:lnSpc>
                <a:spcPct val="114000"/>
              </a:lnSpc>
              <a:spcBef>
                <a:spcPts val="0"/>
              </a:spcBef>
              <a:spcAft>
                <a:spcPts val="0"/>
              </a:spcAft>
              <a:buClr>
                <a:schemeClr val="dk1"/>
              </a:buClr>
              <a:buSzPts val="2200"/>
              <a:buFont typeface="Arial"/>
              <a:buNone/>
            </a:pPr>
            <a:r>
              <a:rPr lang="en-US" dirty="0">
                <a:solidFill>
                  <a:srgbClr val="3F3F3F"/>
                </a:solidFill>
              </a:rPr>
              <a:t>Example:</a:t>
            </a:r>
          </a:p>
          <a:p>
            <a:pPr marL="0" lvl="0" indent="0" algn="l" rtl="0">
              <a:lnSpc>
                <a:spcPct val="114000"/>
              </a:lnSpc>
              <a:spcBef>
                <a:spcPts val="0"/>
              </a:spcBef>
              <a:spcAft>
                <a:spcPts val="0"/>
              </a:spcAft>
              <a:buClr>
                <a:schemeClr val="dk1"/>
              </a:buClr>
              <a:buSzPts val="2200"/>
              <a:buFont typeface="Arial"/>
              <a:buNone/>
            </a:pPr>
            <a:endParaRPr lang="en-US" dirty="0">
              <a:solidFill>
                <a:srgbClr val="3F3F3F"/>
              </a:solidFill>
            </a:endParaRPr>
          </a:p>
          <a:p>
            <a:pPr marL="0" lvl="0" indent="0" algn="l" rtl="0">
              <a:lnSpc>
                <a:spcPct val="114000"/>
              </a:lnSpc>
              <a:spcBef>
                <a:spcPts val="0"/>
              </a:spcBef>
              <a:spcAft>
                <a:spcPts val="0"/>
              </a:spcAft>
              <a:buClr>
                <a:schemeClr val="dk1"/>
              </a:buClr>
              <a:buSzPts val="2200"/>
              <a:buFont typeface="Arial"/>
              <a:buNone/>
            </a:pPr>
            <a:r>
              <a:rPr lang="en-US" dirty="0">
                <a:solidFill>
                  <a:srgbClr val="3F3F3F"/>
                </a:solidFill>
              </a:rPr>
              <a:t>&lt;form action="/submit" method="POST"&gt;</a:t>
            </a:r>
          </a:p>
          <a:p>
            <a:pPr marL="0" lvl="0" indent="0" algn="l" rtl="0">
              <a:lnSpc>
                <a:spcPct val="114000"/>
              </a:lnSpc>
              <a:spcBef>
                <a:spcPts val="0"/>
              </a:spcBef>
              <a:spcAft>
                <a:spcPts val="0"/>
              </a:spcAft>
              <a:buClr>
                <a:schemeClr val="dk1"/>
              </a:buClr>
              <a:buSzPts val="2200"/>
              <a:buFont typeface="Arial"/>
              <a:buNone/>
            </a:pPr>
            <a:r>
              <a:rPr lang="en-US" dirty="0">
                <a:solidFill>
                  <a:srgbClr val="3F3F3F"/>
                </a:solidFill>
              </a:rPr>
              <a:t>  &lt;!-- form fields go here --&gt;</a:t>
            </a:r>
          </a:p>
          <a:p>
            <a:pPr marL="0" lvl="0" indent="0" algn="l" rtl="0">
              <a:lnSpc>
                <a:spcPct val="114000"/>
              </a:lnSpc>
              <a:spcBef>
                <a:spcPts val="0"/>
              </a:spcBef>
              <a:spcAft>
                <a:spcPts val="0"/>
              </a:spcAft>
              <a:buClr>
                <a:schemeClr val="dk1"/>
              </a:buClr>
              <a:buSzPts val="2200"/>
              <a:buFont typeface="Arial"/>
              <a:buNone/>
            </a:pPr>
            <a:r>
              <a:rPr lang="en-US" dirty="0">
                <a:solidFill>
                  <a:srgbClr val="3F3F3F"/>
                </a:solidFill>
              </a:rPr>
              <a:t>  &lt;input type="submit" value="Submit"&gt;</a:t>
            </a:r>
          </a:p>
          <a:p>
            <a:pPr marL="0" lvl="0" indent="0" algn="l" rtl="0">
              <a:lnSpc>
                <a:spcPct val="114000"/>
              </a:lnSpc>
              <a:spcBef>
                <a:spcPts val="0"/>
              </a:spcBef>
              <a:spcAft>
                <a:spcPts val="0"/>
              </a:spcAft>
              <a:buClr>
                <a:schemeClr val="dk1"/>
              </a:buClr>
              <a:buSzPts val="2200"/>
              <a:buFont typeface="Arial"/>
              <a:buNone/>
            </a:pPr>
            <a:r>
              <a:rPr lang="en-US" dirty="0">
                <a:solidFill>
                  <a:srgbClr val="3F3F3F"/>
                </a:solidFill>
              </a:rPr>
              <a:t>&lt;/form&gt;</a:t>
            </a:r>
          </a:p>
          <a:p>
            <a:pPr marL="0" lvl="0" indent="0" algn="l" rtl="0">
              <a:lnSpc>
                <a:spcPct val="114000"/>
              </a:lnSpc>
              <a:spcBef>
                <a:spcPts val="0"/>
              </a:spcBef>
              <a:spcAft>
                <a:spcPts val="0"/>
              </a:spcAft>
              <a:buClr>
                <a:schemeClr val="dk1"/>
              </a:buClr>
              <a:buSzPts val="2200"/>
              <a:buFont typeface="Arial"/>
              <a:buNone/>
            </a:pPr>
            <a:endParaRPr lang="en-US" dirty="0">
              <a:solidFill>
                <a:srgbClr val="3F3F3F"/>
              </a:solidFill>
            </a:endParaRPr>
          </a:p>
          <a:p>
            <a:pPr marL="0" lvl="0" indent="0" algn="l" rtl="0">
              <a:lnSpc>
                <a:spcPct val="114000"/>
              </a:lnSpc>
              <a:spcBef>
                <a:spcPts val="0"/>
              </a:spcBef>
              <a:spcAft>
                <a:spcPts val="0"/>
              </a:spcAft>
              <a:buClr>
                <a:schemeClr val="dk1"/>
              </a:buClr>
              <a:buSzPts val="2200"/>
              <a:buFont typeface="Arial"/>
              <a:buNone/>
            </a:pPr>
            <a:r>
              <a:rPr lang="en-US" dirty="0">
                <a:solidFill>
                  <a:srgbClr val="3F3F3F"/>
                </a:solidFill>
              </a:rPr>
              <a:t>The method attribute is a crucial aspect of HTML forms, determining how the data is transmitted and processed on the server. The choice between GET and POST depends on the nature of the data being submitted and the desired behavior of the form.</a:t>
            </a:r>
            <a:endParaRPr dirty="0"/>
          </a:p>
        </p:txBody>
      </p:sp>
      <p:sp>
        <p:nvSpPr>
          <p:cNvPr id="926" name="Google Shape;926;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49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lvl="0" indent="0" algn="l" rtl="0">
              <a:lnSpc>
                <a:spcPct val="100000"/>
              </a:lnSpc>
              <a:spcBef>
                <a:spcPts val="0"/>
              </a:spcBef>
              <a:spcAft>
                <a:spcPts val="0"/>
              </a:spcAft>
              <a:buSzPts val="1400"/>
              <a:buNone/>
            </a:pPr>
            <a:br>
              <a:rPr lang="en-US" dirty="0"/>
            </a:br>
            <a:r>
              <a:rPr lang="en-US" dirty="0"/>
              <a:t>The slide is self-explanatory, hence no trainer notes are required</a:t>
            </a:r>
          </a:p>
          <a:p>
            <a:endParaRPr lang="en-US" dirty="0"/>
          </a:p>
        </p:txBody>
      </p:sp>
      <p:sp>
        <p:nvSpPr>
          <p:cNvPr id="4" name="Slide Number Placeholder 3"/>
          <p:cNvSpPr>
            <a:spLocks noGrp="1"/>
          </p:cNvSpPr>
          <p:nvPr>
            <p:ph type="sldNum" sz="quarter" idx="5"/>
          </p:nvPr>
        </p:nvSpPr>
        <p:spPr/>
        <p:txBody>
          <a:bodyPr/>
          <a:lstStyle/>
          <a:p>
            <a:fld id="{0AC900C1-7326-4B4D-9C4E-22E7230B62CC}" type="slidenum">
              <a:rPr lang="en-US" smtClean="0"/>
              <a:t>5</a:t>
            </a:fld>
            <a:endParaRPr lang="en-US"/>
          </a:p>
        </p:txBody>
      </p:sp>
    </p:spTree>
    <p:extLst>
      <p:ext uri="{BB962C8B-B14F-4D97-AF65-F5344CB8AC3E}">
        <p14:creationId xmlns:p14="http://schemas.microsoft.com/office/powerpoint/2010/main" val="35226515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0" name="Google Shape;940;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14000"/>
              </a:lnSpc>
              <a:spcBef>
                <a:spcPts val="0"/>
              </a:spcBef>
              <a:spcAft>
                <a:spcPts val="0"/>
              </a:spcAft>
              <a:buClr>
                <a:schemeClr val="dk1"/>
              </a:buClr>
              <a:buSzPts val="2200"/>
              <a:buFont typeface="Arial"/>
              <a:buNone/>
              <a:tabLst/>
              <a:defRPr/>
            </a:pPr>
            <a:r>
              <a:rPr lang="en-US" b="1" dirty="0"/>
              <a:t>Trainer Notes:</a:t>
            </a:r>
          </a:p>
          <a:p>
            <a:pPr marL="0" marR="0" lvl="0" indent="0" algn="l" defTabSz="914400" rtl="0" eaLnBrk="1" fontAlgn="auto" latinLnBrk="0" hangingPunct="1">
              <a:lnSpc>
                <a:spcPct val="114000"/>
              </a:lnSpc>
              <a:spcBef>
                <a:spcPts val="0"/>
              </a:spcBef>
              <a:spcAft>
                <a:spcPts val="0"/>
              </a:spcAft>
              <a:buClr>
                <a:schemeClr val="dk1"/>
              </a:buClr>
              <a:buSzPts val="2200"/>
              <a:buFont typeface="Arial"/>
              <a:buNone/>
              <a:tabLst/>
              <a:defRPr/>
            </a:pPr>
            <a:endParaRPr lang="en-US" b="1" dirty="0"/>
          </a:p>
          <a:p>
            <a:pPr marL="0" lvl="0" indent="0" algn="l" rtl="0">
              <a:lnSpc>
                <a:spcPct val="114000"/>
              </a:lnSpc>
              <a:spcBef>
                <a:spcPts val="0"/>
              </a:spcBef>
              <a:spcAft>
                <a:spcPts val="0"/>
              </a:spcAft>
              <a:buClr>
                <a:schemeClr val="dk1"/>
              </a:buClr>
              <a:buSzPts val="2200"/>
              <a:buFont typeface="Arial"/>
              <a:buNone/>
            </a:pPr>
            <a:r>
              <a:rPr lang="en-US" dirty="0">
                <a:solidFill>
                  <a:srgbClr val="162E5D"/>
                </a:solidFill>
              </a:rPr>
              <a:t>The GET method is the default method used when the method attribute is not explicitly specified. When a form is submitted using the GET method, the form data is appended to the URL as name-value pairs in the query string.</a:t>
            </a:r>
          </a:p>
          <a:p>
            <a:pPr marL="0" lvl="0" indent="0" algn="l" rtl="0">
              <a:lnSpc>
                <a:spcPct val="114000"/>
              </a:lnSpc>
              <a:spcBef>
                <a:spcPts val="0"/>
              </a:spcBef>
              <a:spcAft>
                <a:spcPts val="0"/>
              </a:spcAft>
              <a:buClr>
                <a:schemeClr val="dk1"/>
              </a:buClr>
              <a:buSzPts val="2200"/>
              <a:buFont typeface="Arial"/>
              <a:buNone/>
            </a:pPr>
            <a:endParaRPr lang="en-US" dirty="0">
              <a:solidFill>
                <a:srgbClr val="162E5D"/>
              </a:solidFill>
            </a:endParaRPr>
          </a:p>
          <a:p>
            <a:pPr marL="0" lvl="0" indent="0" algn="l" rtl="0">
              <a:lnSpc>
                <a:spcPct val="114000"/>
              </a:lnSpc>
              <a:spcBef>
                <a:spcPts val="0"/>
              </a:spcBef>
              <a:spcAft>
                <a:spcPts val="0"/>
              </a:spcAft>
              <a:buClr>
                <a:schemeClr val="dk1"/>
              </a:buClr>
              <a:buSzPts val="2200"/>
              <a:buFont typeface="Arial"/>
              <a:buNone/>
            </a:pPr>
            <a:r>
              <a:rPr lang="en-US" dirty="0">
                <a:solidFill>
                  <a:srgbClr val="162E5D"/>
                </a:solidFill>
              </a:rPr>
              <a:t>Here's an example:</a:t>
            </a:r>
          </a:p>
          <a:p>
            <a:pPr marL="0" lvl="0" indent="0" algn="l" rtl="0">
              <a:lnSpc>
                <a:spcPct val="114000"/>
              </a:lnSpc>
              <a:spcBef>
                <a:spcPts val="0"/>
              </a:spcBef>
              <a:spcAft>
                <a:spcPts val="0"/>
              </a:spcAft>
              <a:buClr>
                <a:schemeClr val="dk1"/>
              </a:buClr>
              <a:buSzPts val="2200"/>
              <a:buFont typeface="Arial"/>
              <a:buNone/>
            </a:pPr>
            <a:endParaRPr lang="en-US" dirty="0">
              <a:solidFill>
                <a:srgbClr val="162E5D"/>
              </a:solidFill>
            </a:endParaRPr>
          </a:p>
          <a:p>
            <a:pPr marL="0" lvl="0" indent="0" algn="l" rtl="0">
              <a:lnSpc>
                <a:spcPct val="114000"/>
              </a:lnSpc>
              <a:spcBef>
                <a:spcPts val="0"/>
              </a:spcBef>
              <a:spcAft>
                <a:spcPts val="0"/>
              </a:spcAft>
              <a:buClr>
                <a:schemeClr val="dk1"/>
              </a:buClr>
              <a:buSzPts val="2200"/>
              <a:buFont typeface="Arial"/>
              <a:buNone/>
            </a:pPr>
            <a:r>
              <a:rPr lang="en-US" dirty="0">
                <a:solidFill>
                  <a:srgbClr val="162E5D"/>
                </a:solidFill>
              </a:rPr>
              <a:t>&lt;form action="/submit" method="GET"&gt;</a:t>
            </a:r>
          </a:p>
          <a:p>
            <a:pPr marL="0" lvl="0" indent="0" algn="l" rtl="0">
              <a:lnSpc>
                <a:spcPct val="114000"/>
              </a:lnSpc>
              <a:spcBef>
                <a:spcPts val="0"/>
              </a:spcBef>
              <a:spcAft>
                <a:spcPts val="0"/>
              </a:spcAft>
              <a:buClr>
                <a:schemeClr val="dk1"/>
              </a:buClr>
              <a:buSzPts val="2200"/>
              <a:buFont typeface="Arial"/>
              <a:buNone/>
            </a:pPr>
            <a:r>
              <a:rPr lang="en-US" dirty="0">
                <a:solidFill>
                  <a:srgbClr val="162E5D"/>
                </a:solidFill>
              </a:rPr>
              <a:t>  &lt;label for="username"&gt;Username:&lt;/label&gt;</a:t>
            </a:r>
          </a:p>
          <a:p>
            <a:pPr marL="0" lvl="0" indent="0" algn="l" rtl="0">
              <a:lnSpc>
                <a:spcPct val="114000"/>
              </a:lnSpc>
              <a:spcBef>
                <a:spcPts val="0"/>
              </a:spcBef>
              <a:spcAft>
                <a:spcPts val="0"/>
              </a:spcAft>
              <a:buClr>
                <a:schemeClr val="dk1"/>
              </a:buClr>
              <a:buSzPts val="2200"/>
              <a:buFont typeface="Arial"/>
              <a:buNone/>
            </a:pPr>
            <a:r>
              <a:rPr lang="en-US" dirty="0">
                <a:solidFill>
                  <a:srgbClr val="162E5D"/>
                </a:solidFill>
              </a:rPr>
              <a:t>  &lt;input type="text" id="username" name="username"&gt;</a:t>
            </a:r>
          </a:p>
          <a:p>
            <a:pPr marL="0" lvl="0" indent="0" algn="l" rtl="0">
              <a:lnSpc>
                <a:spcPct val="114000"/>
              </a:lnSpc>
              <a:spcBef>
                <a:spcPts val="0"/>
              </a:spcBef>
              <a:spcAft>
                <a:spcPts val="0"/>
              </a:spcAft>
              <a:buClr>
                <a:schemeClr val="dk1"/>
              </a:buClr>
              <a:buSzPts val="2200"/>
              <a:buFont typeface="Arial"/>
              <a:buNone/>
            </a:pPr>
            <a:r>
              <a:rPr lang="en-US" dirty="0">
                <a:solidFill>
                  <a:srgbClr val="162E5D"/>
                </a:solidFill>
              </a:rPr>
              <a:t>  &lt;</a:t>
            </a:r>
            <a:r>
              <a:rPr lang="en-US" dirty="0" err="1">
                <a:solidFill>
                  <a:srgbClr val="162E5D"/>
                </a:solidFill>
              </a:rPr>
              <a:t>br</a:t>
            </a:r>
            <a:r>
              <a:rPr lang="en-US" dirty="0">
                <a:solidFill>
                  <a:srgbClr val="162E5D"/>
                </a:solidFill>
              </a:rPr>
              <a:t>&gt;</a:t>
            </a:r>
          </a:p>
          <a:p>
            <a:pPr marL="0" lvl="0" indent="0" algn="l" rtl="0">
              <a:lnSpc>
                <a:spcPct val="114000"/>
              </a:lnSpc>
              <a:spcBef>
                <a:spcPts val="0"/>
              </a:spcBef>
              <a:spcAft>
                <a:spcPts val="0"/>
              </a:spcAft>
              <a:buClr>
                <a:schemeClr val="dk1"/>
              </a:buClr>
              <a:buSzPts val="2200"/>
              <a:buFont typeface="Arial"/>
              <a:buNone/>
            </a:pPr>
            <a:r>
              <a:rPr lang="en-US" dirty="0">
                <a:solidFill>
                  <a:srgbClr val="162E5D"/>
                </a:solidFill>
              </a:rPr>
              <a:t>  &lt;label for="password"&gt;Password:&lt;/label&gt;</a:t>
            </a:r>
          </a:p>
          <a:p>
            <a:pPr marL="0" lvl="0" indent="0" algn="l" rtl="0">
              <a:lnSpc>
                <a:spcPct val="114000"/>
              </a:lnSpc>
              <a:spcBef>
                <a:spcPts val="0"/>
              </a:spcBef>
              <a:spcAft>
                <a:spcPts val="0"/>
              </a:spcAft>
              <a:buClr>
                <a:schemeClr val="dk1"/>
              </a:buClr>
              <a:buSzPts val="2200"/>
              <a:buFont typeface="Arial"/>
              <a:buNone/>
            </a:pPr>
            <a:r>
              <a:rPr lang="en-US" dirty="0">
                <a:solidFill>
                  <a:srgbClr val="162E5D"/>
                </a:solidFill>
              </a:rPr>
              <a:t>  &lt;input type="password" id="password" name="password"&gt;</a:t>
            </a:r>
          </a:p>
          <a:p>
            <a:pPr marL="0" lvl="0" indent="0" algn="l" rtl="0">
              <a:lnSpc>
                <a:spcPct val="114000"/>
              </a:lnSpc>
              <a:spcBef>
                <a:spcPts val="0"/>
              </a:spcBef>
              <a:spcAft>
                <a:spcPts val="0"/>
              </a:spcAft>
              <a:buClr>
                <a:schemeClr val="dk1"/>
              </a:buClr>
              <a:buSzPts val="2200"/>
              <a:buFont typeface="Arial"/>
              <a:buNone/>
            </a:pPr>
            <a:r>
              <a:rPr lang="en-US" dirty="0">
                <a:solidFill>
                  <a:srgbClr val="162E5D"/>
                </a:solidFill>
              </a:rPr>
              <a:t>  &lt;</a:t>
            </a:r>
            <a:r>
              <a:rPr lang="en-US" dirty="0" err="1">
                <a:solidFill>
                  <a:srgbClr val="162E5D"/>
                </a:solidFill>
              </a:rPr>
              <a:t>br</a:t>
            </a:r>
            <a:r>
              <a:rPr lang="en-US" dirty="0">
                <a:solidFill>
                  <a:srgbClr val="162E5D"/>
                </a:solidFill>
              </a:rPr>
              <a:t>&gt;</a:t>
            </a:r>
          </a:p>
          <a:p>
            <a:pPr marL="0" lvl="0" indent="0" algn="l" rtl="0">
              <a:lnSpc>
                <a:spcPct val="114000"/>
              </a:lnSpc>
              <a:spcBef>
                <a:spcPts val="0"/>
              </a:spcBef>
              <a:spcAft>
                <a:spcPts val="0"/>
              </a:spcAft>
              <a:buClr>
                <a:schemeClr val="dk1"/>
              </a:buClr>
              <a:buSzPts val="2200"/>
              <a:buFont typeface="Arial"/>
              <a:buNone/>
            </a:pPr>
            <a:r>
              <a:rPr lang="en-US" dirty="0">
                <a:solidFill>
                  <a:srgbClr val="162E5D"/>
                </a:solidFill>
              </a:rPr>
              <a:t>  &lt;input type="submit" value="Submit"&gt;</a:t>
            </a:r>
          </a:p>
          <a:p>
            <a:pPr marL="0" lvl="0" indent="0" algn="l" rtl="0">
              <a:lnSpc>
                <a:spcPct val="114000"/>
              </a:lnSpc>
              <a:spcBef>
                <a:spcPts val="0"/>
              </a:spcBef>
              <a:spcAft>
                <a:spcPts val="0"/>
              </a:spcAft>
              <a:buClr>
                <a:schemeClr val="dk1"/>
              </a:buClr>
              <a:buSzPts val="2200"/>
              <a:buFont typeface="Arial"/>
              <a:buNone/>
            </a:pPr>
            <a:r>
              <a:rPr lang="en-US" dirty="0">
                <a:solidFill>
                  <a:srgbClr val="162E5D"/>
                </a:solidFill>
              </a:rPr>
              <a:t>&lt;/form&gt;</a:t>
            </a:r>
          </a:p>
          <a:p>
            <a:pPr marL="0" lvl="0" indent="0" algn="l" rtl="0">
              <a:lnSpc>
                <a:spcPct val="114000"/>
              </a:lnSpc>
              <a:spcBef>
                <a:spcPts val="0"/>
              </a:spcBef>
              <a:spcAft>
                <a:spcPts val="0"/>
              </a:spcAft>
              <a:buClr>
                <a:schemeClr val="dk1"/>
              </a:buClr>
              <a:buSzPts val="2200"/>
              <a:buFont typeface="Arial"/>
              <a:buNone/>
            </a:pPr>
            <a:endParaRPr lang="en-US" dirty="0">
              <a:solidFill>
                <a:srgbClr val="162E5D"/>
              </a:solidFill>
            </a:endParaRPr>
          </a:p>
          <a:p>
            <a:pPr marL="0" lvl="0" indent="0" algn="l" rtl="0">
              <a:lnSpc>
                <a:spcPct val="114000"/>
              </a:lnSpc>
              <a:spcBef>
                <a:spcPts val="0"/>
              </a:spcBef>
              <a:spcAft>
                <a:spcPts val="0"/>
              </a:spcAft>
              <a:buClr>
                <a:schemeClr val="dk1"/>
              </a:buClr>
              <a:buSzPts val="2200"/>
              <a:buFont typeface="Arial"/>
              <a:buNone/>
            </a:pPr>
            <a:r>
              <a:rPr lang="en-US" dirty="0">
                <a:solidFill>
                  <a:srgbClr val="162E5D"/>
                </a:solidFill>
              </a:rPr>
              <a:t>If a user enters "john" as the username and "password123" as the password and submits the form, the URL might look like this:</a:t>
            </a:r>
          </a:p>
          <a:p>
            <a:pPr marL="0" lvl="0" indent="0" algn="l" rtl="0">
              <a:lnSpc>
                <a:spcPct val="114000"/>
              </a:lnSpc>
              <a:spcBef>
                <a:spcPts val="0"/>
              </a:spcBef>
              <a:spcAft>
                <a:spcPts val="0"/>
              </a:spcAft>
              <a:buClr>
                <a:schemeClr val="dk1"/>
              </a:buClr>
              <a:buSzPts val="2200"/>
              <a:buFont typeface="Arial"/>
              <a:buNone/>
            </a:pPr>
            <a:endParaRPr lang="en-US" dirty="0">
              <a:solidFill>
                <a:srgbClr val="162E5D"/>
              </a:solidFill>
            </a:endParaRPr>
          </a:p>
          <a:p>
            <a:pPr marL="0" lvl="0" indent="0" algn="l" rtl="0">
              <a:lnSpc>
                <a:spcPct val="114000"/>
              </a:lnSpc>
              <a:spcBef>
                <a:spcPts val="0"/>
              </a:spcBef>
              <a:spcAft>
                <a:spcPts val="0"/>
              </a:spcAft>
              <a:buClr>
                <a:schemeClr val="dk1"/>
              </a:buClr>
              <a:buSzPts val="2200"/>
              <a:buFont typeface="Arial"/>
              <a:buNone/>
            </a:pPr>
            <a:r>
              <a:rPr lang="en-US" dirty="0">
                <a:solidFill>
                  <a:srgbClr val="162E5D"/>
                </a:solidFill>
              </a:rPr>
              <a:t>/</a:t>
            </a:r>
            <a:r>
              <a:rPr lang="en-US" dirty="0" err="1">
                <a:solidFill>
                  <a:srgbClr val="162E5D"/>
                </a:solidFill>
              </a:rPr>
              <a:t>submit?username</a:t>
            </a:r>
            <a:r>
              <a:rPr lang="en-US" dirty="0">
                <a:solidFill>
                  <a:srgbClr val="162E5D"/>
                </a:solidFill>
              </a:rPr>
              <a:t>=</a:t>
            </a:r>
            <a:r>
              <a:rPr lang="en-US" dirty="0" err="1">
                <a:solidFill>
                  <a:srgbClr val="162E5D"/>
                </a:solidFill>
              </a:rPr>
              <a:t>john&amp;password</a:t>
            </a:r>
            <a:r>
              <a:rPr lang="en-US" dirty="0">
                <a:solidFill>
                  <a:srgbClr val="162E5D"/>
                </a:solidFill>
              </a:rPr>
              <a:t>=password123</a:t>
            </a:r>
          </a:p>
          <a:p>
            <a:pPr marL="0" lvl="0" indent="0" algn="l" rtl="0">
              <a:lnSpc>
                <a:spcPct val="114000"/>
              </a:lnSpc>
              <a:spcBef>
                <a:spcPts val="0"/>
              </a:spcBef>
              <a:spcAft>
                <a:spcPts val="0"/>
              </a:spcAft>
              <a:buClr>
                <a:schemeClr val="dk1"/>
              </a:buClr>
              <a:buSzPts val="2200"/>
              <a:buFont typeface="Arial"/>
              <a:buNone/>
            </a:pPr>
            <a:endParaRPr lang="en-US" dirty="0">
              <a:solidFill>
                <a:srgbClr val="162E5D"/>
              </a:solidFill>
            </a:endParaRPr>
          </a:p>
          <a:p>
            <a:pPr marL="0" lvl="0" indent="0" algn="l" rtl="0">
              <a:lnSpc>
                <a:spcPct val="114000"/>
              </a:lnSpc>
              <a:spcBef>
                <a:spcPts val="0"/>
              </a:spcBef>
              <a:spcAft>
                <a:spcPts val="0"/>
              </a:spcAft>
              <a:buClr>
                <a:schemeClr val="dk1"/>
              </a:buClr>
              <a:buSzPts val="2200"/>
              <a:buFont typeface="Arial"/>
              <a:buNone/>
            </a:pPr>
            <a:r>
              <a:rPr lang="en-US" dirty="0">
                <a:solidFill>
                  <a:srgbClr val="162E5D"/>
                </a:solidFill>
              </a:rPr>
              <a:t>The data is appended to the URL, making it visible in the address bar. While convenient for sharing or bookmarking, it's important to note that sensitive information should not be transmitted via GET requests due to its visibility in the URL. For sensitive data, the POST method is often preferred.</a:t>
            </a:r>
            <a:endParaRPr dirty="0"/>
          </a:p>
        </p:txBody>
      </p:sp>
      <p:sp>
        <p:nvSpPr>
          <p:cNvPr id="941" name="Google Shape;941;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50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p:cNvGrpSpPr/>
        <p:nvPr/>
      </p:nvGrpSpPr>
      <p:grpSpPr>
        <a:xfrm>
          <a:off x="0" y="0"/>
          <a:ext cx="0" cy="0"/>
          <a:chOff x="0" y="0"/>
          <a:chExt cx="0" cy="0"/>
        </a:xfrm>
      </p:grpSpPr>
      <p:sp>
        <p:nvSpPr>
          <p:cNvPr id="954" name="Google Shape;95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5" name="Google Shape;955;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4000"/>
              </a:lnSpc>
              <a:spcBef>
                <a:spcPts val="0"/>
              </a:spcBef>
              <a:spcAft>
                <a:spcPts val="0"/>
              </a:spcAft>
              <a:buClr>
                <a:schemeClr val="dk1"/>
              </a:buClr>
              <a:buSzPts val="2200"/>
              <a:buFont typeface="Arial"/>
              <a:buNone/>
            </a:pPr>
            <a:r>
              <a:rPr lang="en-US" b="1" dirty="0"/>
              <a:t>Trainer Notes:</a:t>
            </a:r>
          </a:p>
          <a:p>
            <a:pPr marL="0" lvl="0" indent="0" algn="l" rtl="0">
              <a:lnSpc>
                <a:spcPct val="114000"/>
              </a:lnSpc>
              <a:spcBef>
                <a:spcPts val="0"/>
              </a:spcBef>
              <a:spcAft>
                <a:spcPts val="0"/>
              </a:spcAft>
              <a:buClr>
                <a:schemeClr val="dk1"/>
              </a:buClr>
              <a:buSzPts val="2200"/>
              <a:buFont typeface="Arial"/>
              <a:buNone/>
            </a:pPr>
            <a:endParaRPr lang="en-US" b="1" dirty="0">
              <a:solidFill>
                <a:srgbClr val="162E5D"/>
              </a:solidFill>
            </a:endParaRPr>
          </a:p>
          <a:p>
            <a:pPr marL="0" lvl="0" indent="0" algn="l" rtl="0">
              <a:lnSpc>
                <a:spcPct val="114000"/>
              </a:lnSpc>
              <a:spcBef>
                <a:spcPts val="0"/>
              </a:spcBef>
              <a:spcAft>
                <a:spcPts val="0"/>
              </a:spcAft>
              <a:buClr>
                <a:schemeClr val="dk1"/>
              </a:buClr>
              <a:buSzPts val="2200"/>
              <a:buFont typeface="Arial"/>
              <a:buNone/>
            </a:pPr>
            <a:r>
              <a:rPr lang="en-US" dirty="0">
                <a:solidFill>
                  <a:srgbClr val="162E5D"/>
                </a:solidFill>
              </a:rPr>
              <a:t>In the POST method of an HTML form, the form data is sent in the message body of the HTTP request, rather than being appended to the URL as in the GET method. This makes it more suitable for sending larger amounts of data or sensitive information, as the data is not exposed in the URL.</a:t>
            </a:r>
          </a:p>
          <a:p>
            <a:pPr marL="0" lvl="0" indent="0" algn="l" rtl="0">
              <a:lnSpc>
                <a:spcPct val="114000"/>
              </a:lnSpc>
              <a:spcBef>
                <a:spcPts val="0"/>
              </a:spcBef>
              <a:spcAft>
                <a:spcPts val="0"/>
              </a:spcAft>
              <a:buClr>
                <a:schemeClr val="dk1"/>
              </a:buClr>
              <a:buSzPts val="2200"/>
              <a:buFont typeface="Arial"/>
              <a:buNone/>
            </a:pPr>
            <a:endParaRPr lang="en-US" dirty="0">
              <a:solidFill>
                <a:srgbClr val="162E5D"/>
              </a:solidFill>
            </a:endParaRPr>
          </a:p>
          <a:p>
            <a:pPr marL="0" lvl="0" indent="0" algn="l" rtl="0">
              <a:lnSpc>
                <a:spcPct val="114000"/>
              </a:lnSpc>
              <a:spcBef>
                <a:spcPts val="0"/>
              </a:spcBef>
              <a:spcAft>
                <a:spcPts val="0"/>
              </a:spcAft>
              <a:buClr>
                <a:schemeClr val="dk1"/>
              </a:buClr>
              <a:buSzPts val="2200"/>
              <a:buFont typeface="Arial"/>
              <a:buNone/>
            </a:pPr>
            <a:r>
              <a:rPr lang="en-US" dirty="0">
                <a:solidFill>
                  <a:srgbClr val="162E5D"/>
                </a:solidFill>
              </a:rPr>
              <a:t>Here's an example of a form using the POST method:</a:t>
            </a:r>
          </a:p>
          <a:p>
            <a:pPr marL="0" lvl="0" indent="0" algn="l" rtl="0">
              <a:lnSpc>
                <a:spcPct val="114000"/>
              </a:lnSpc>
              <a:spcBef>
                <a:spcPts val="0"/>
              </a:spcBef>
              <a:spcAft>
                <a:spcPts val="0"/>
              </a:spcAft>
              <a:buClr>
                <a:schemeClr val="dk1"/>
              </a:buClr>
              <a:buSzPts val="2200"/>
              <a:buFont typeface="Arial"/>
              <a:buNone/>
            </a:pPr>
            <a:endParaRPr lang="en-US" dirty="0">
              <a:solidFill>
                <a:srgbClr val="162E5D"/>
              </a:solidFill>
            </a:endParaRPr>
          </a:p>
          <a:p>
            <a:pPr marL="0" lvl="0" indent="0" algn="l" rtl="0">
              <a:lnSpc>
                <a:spcPct val="114000"/>
              </a:lnSpc>
              <a:spcBef>
                <a:spcPts val="0"/>
              </a:spcBef>
              <a:spcAft>
                <a:spcPts val="0"/>
              </a:spcAft>
              <a:buClr>
                <a:schemeClr val="dk1"/>
              </a:buClr>
              <a:buSzPts val="2200"/>
              <a:buFont typeface="Arial"/>
              <a:buNone/>
            </a:pPr>
            <a:r>
              <a:rPr lang="en-US" dirty="0">
                <a:solidFill>
                  <a:srgbClr val="162E5D"/>
                </a:solidFill>
              </a:rPr>
              <a:t>&lt;form action="/submit" method="POST"&gt;</a:t>
            </a:r>
          </a:p>
          <a:p>
            <a:pPr marL="0" lvl="0" indent="0" algn="l" rtl="0">
              <a:lnSpc>
                <a:spcPct val="114000"/>
              </a:lnSpc>
              <a:spcBef>
                <a:spcPts val="0"/>
              </a:spcBef>
              <a:spcAft>
                <a:spcPts val="0"/>
              </a:spcAft>
              <a:buClr>
                <a:schemeClr val="dk1"/>
              </a:buClr>
              <a:buSzPts val="2200"/>
              <a:buFont typeface="Arial"/>
              <a:buNone/>
            </a:pPr>
            <a:r>
              <a:rPr lang="en-US" dirty="0">
                <a:solidFill>
                  <a:srgbClr val="162E5D"/>
                </a:solidFill>
              </a:rPr>
              <a:t>  &lt;label for="username"&gt;Username:&lt;/label&gt;</a:t>
            </a:r>
          </a:p>
          <a:p>
            <a:pPr marL="0" lvl="0" indent="0" algn="l" rtl="0">
              <a:lnSpc>
                <a:spcPct val="114000"/>
              </a:lnSpc>
              <a:spcBef>
                <a:spcPts val="0"/>
              </a:spcBef>
              <a:spcAft>
                <a:spcPts val="0"/>
              </a:spcAft>
              <a:buClr>
                <a:schemeClr val="dk1"/>
              </a:buClr>
              <a:buSzPts val="2200"/>
              <a:buFont typeface="Arial"/>
              <a:buNone/>
            </a:pPr>
            <a:r>
              <a:rPr lang="en-US" dirty="0">
                <a:solidFill>
                  <a:srgbClr val="162E5D"/>
                </a:solidFill>
              </a:rPr>
              <a:t>  &lt;input type="text" id="username" name="username"&gt;</a:t>
            </a:r>
          </a:p>
          <a:p>
            <a:pPr marL="0" lvl="0" indent="0" algn="l" rtl="0">
              <a:lnSpc>
                <a:spcPct val="114000"/>
              </a:lnSpc>
              <a:spcBef>
                <a:spcPts val="0"/>
              </a:spcBef>
              <a:spcAft>
                <a:spcPts val="0"/>
              </a:spcAft>
              <a:buClr>
                <a:schemeClr val="dk1"/>
              </a:buClr>
              <a:buSzPts val="2200"/>
              <a:buFont typeface="Arial"/>
              <a:buNone/>
            </a:pPr>
            <a:r>
              <a:rPr lang="en-US" dirty="0">
                <a:solidFill>
                  <a:srgbClr val="162E5D"/>
                </a:solidFill>
              </a:rPr>
              <a:t>  &lt;</a:t>
            </a:r>
            <a:r>
              <a:rPr lang="en-US" dirty="0" err="1">
                <a:solidFill>
                  <a:srgbClr val="162E5D"/>
                </a:solidFill>
              </a:rPr>
              <a:t>br</a:t>
            </a:r>
            <a:r>
              <a:rPr lang="en-US" dirty="0">
                <a:solidFill>
                  <a:srgbClr val="162E5D"/>
                </a:solidFill>
              </a:rPr>
              <a:t>&gt;</a:t>
            </a:r>
          </a:p>
          <a:p>
            <a:pPr marL="0" lvl="0" indent="0" algn="l" rtl="0">
              <a:lnSpc>
                <a:spcPct val="114000"/>
              </a:lnSpc>
              <a:spcBef>
                <a:spcPts val="0"/>
              </a:spcBef>
              <a:spcAft>
                <a:spcPts val="0"/>
              </a:spcAft>
              <a:buClr>
                <a:schemeClr val="dk1"/>
              </a:buClr>
              <a:buSzPts val="2200"/>
              <a:buFont typeface="Arial"/>
              <a:buNone/>
            </a:pPr>
            <a:r>
              <a:rPr lang="en-US" dirty="0">
                <a:solidFill>
                  <a:srgbClr val="162E5D"/>
                </a:solidFill>
              </a:rPr>
              <a:t>  &lt;label for="password"&gt;Password:&lt;/label&gt;</a:t>
            </a:r>
          </a:p>
          <a:p>
            <a:pPr marL="0" lvl="0" indent="0" algn="l" rtl="0">
              <a:lnSpc>
                <a:spcPct val="114000"/>
              </a:lnSpc>
              <a:spcBef>
                <a:spcPts val="0"/>
              </a:spcBef>
              <a:spcAft>
                <a:spcPts val="0"/>
              </a:spcAft>
              <a:buClr>
                <a:schemeClr val="dk1"/>
              </a:buClr>
              <a:buSzPts val="2200"/>
              <a:buFont typeface="Arial"/>
              <a:buNone/>
            </a:pPr>
            <a:r>
              <a:rPr lang="en-US" dirty="0">
                <a:solidFill>
                  <a:srgbClr val="162E5D"/>
                </a:solidFill>
              </a:rPr>
              <a:t>  &lt;input type="password" id="password" name="password"&gt;</a:t>
            </a:r>
          </a:p>
          <a:p>
            <a:pPr marL="0" lvl="0" indent="0" algn="l" rtl="0">
              <a:lnSpc>
                <a:spcPct val="114000"/>
              </a:lnSpc>
              <a:spcBef>
                <a:spcPts val="0"/>
              </a:spcBef>
              <a:spcAft>
                <a:spcPts val="0"/>
              </a:spcAft>
              <a:buClr>
                <a:schemeClr val="dk1"/>
              </a:buClr>
              <a:buSzPts val="2200"/>
              <a:buFont typeface="Arial"/>
              <a:buNone/>
            </a:pPr>
            <a:r>
              <a:rPr lang="en-US" dirty="0">
                <a:solidFill>
                  <a:srgbClr val="162E5D"/>
                </a:solidFill>
              </a:rPr>
              <a:t>  &lt;</a:t>
            </a:r>
            <a:r>
              <a:rPr lang="en-US" dirty="0" err="1">
                <a:solidFill>
                  <a:srgbClr val="162E5D"/>
                </a:solidFill>
              </a:rPr>
              <a:t>br</a:t>
            </a:r>
            <a:r>
              <a:rPr lang="en-US" dirty="0">
                <a:solidFill>
                  <a:srgbClr val="162E5D"/>
                </a:solidFill>
              </a:rPr>
              <a:t>&gt;</a:t>
            </a:r>
          </a:p>
          <a:p>
            <a:pPr marL="0" lvl="0" indent="0" algn="l" rtl="0">
              <a:lnSpc>
                <a:spcPct val="114000"/>
              </a:lnSpc>
              <a:spcBef>
                <a:spcPts val="0"/>
              </a:spcBef>
              <a:spcAft>
                <a:spcPts val="0"/>
              </a:spcAft>
              <a:buClr>
                <a:schemeClr val="dk1"/>
              </a:buClr>
              <a:buSzPts val="2200"/>
              <a:buFont typeface="Arial"/>
              <a:buNone/>
            </a:pPr>
            <a:r>
              <a:rPr lang="en-US" dirty="0">
                <a:solidFill>
                  <a:srgbClr val="162E5D"/>
                </a:solidFill>
              </a:rPr>
              <a:t>  &lt;input type="submit" value="Submit"&gt;</a:t>
            </a:r>
          </a:p>
          <a:p>
            <a:pPr marL="0" lvl="0" indent="0" algn="l" rtl="0">
              <a:lnSpc>
                <a:spcPct val="114000"/>
              </a:lnSpc>
              <a:spcBef>
                <a:spcPts val="0"/>
              </a:spcBef>
              <a:spcAft>
                <a:spcPts val="0"/>
              </a:spcAft>
              <a:buClr>
                <a:schemeClr val="dk1"/>
              </a:buClr>
              <a:buSzPts val="2200"/>
              <a:buFont typeface="Arial"/>
              <a:buNone/>
            </a:pPr>
            <a:r>
              <a:rPr lang="en-US" dirty="0">
                <a:solidFill>
                  <a:srgbClr val="162E5D"/>
                </a:solidFill>
              </a:rPr>
              <a:t>&lt;/form&gt;</a:t>
            </a:r>
          </a:p>
          <a:p>
            <a:pPr marL="0" lvl="0" indent="0" algn="l" rtl="0">
              <a:lnSpc>
                <a:spcPct val="114000"/>
              </a:lnSpc>
              <a:spcBef>
                <a:spcPts val="0"/>
              </a:spcBef>
              <a:spcAft>
                <a:spcPts val="0"/>
              </a:spcAft>
              <a:buClr>
                <a:schemeClr val="dk1"/>
              </a:buClr>
              <a:buSzPts val="2200"/>
              <a:buFont typeface="Arial"/>
              <a:buNone/>
            </a:pPr>
            <a:endParaRPr lang="en-US" dirty="0">
              <a:solidFill>
                <a:srgbClr val="162E5D"/>
              </a:solidFill>
            </a:endParaRPr>
          </a:p>
          <a:p>
            <a:pPr marL="0" lvl="0" indent="0" algn="l" rtl="0">
              <a:lnSpc>
                <a:spcPct val="114000"/>
              </a:lnSpc>
              <a:spcBef>
                <a:spcPts val="0"/>
              </a:spcBef>
              <a:spcAft>
                <a:spcPts val="0"/>
              </a:spcAft>
              <a:buClr>
                <a:schemeClr val="dk1"/>
              </a:buClr>
              <a:buSzPts val="2200"/>
              <a:buFont typeface="Arial"/>
              <a:buNone/>
            </a:pPr>
            <a:r>
              <a:rPr lang="en-US" dirty="0">
                <a:solidFill>
                  <a:srgbClr val="162E5D"/>
                </a:solidFill>
              </a:rPr>
              <a:t>When this form is submitted, the data is sent in the HTTP request's message body, and it's not visible in the URL. This method is commonly used when dealing with sensitive information, such as login credentials or when submitting data that modifies server-side resources.</a:t>
            </a:r>
          </a:p>
          <a:p>
            <a:pPr marL="0" lvl="0" indent="0" algn="l" rtl="0">
              <a:lnSpc>
                <a:spcPct val="114000"/>
              </a:lnSpc>
              <a:spcBef>
                <a:spcPts val="0"/>
              </a:spcBef>
              <a:spcAft>
                <a:spcPts val="0"/>
              </a:spcAft>
              <a:buClr>
                <a:schemeClr val="dk1"/>
              </a:buClr>
              <a:buSzPts val="2200"/>
              <a:buFont typeface="Arial"/>
              <a:buNone/>
            </a:pPr>
            <a:endParaRPr lang="en-US" dirty="0">
              <a:solidFill>
                <a:srgbClr val="162E5D"/>
              </a:solidFill>
            </a:endParaRPr>
          </a:p>
          <a:p>
            <a:pPr marL="0" lvl="0" indent="0" algn="l" rtl="0">
              <a:lnSpc>
                <a:spcPct val="114000"/>
              </a:lnSpc>
              <a:spcBef>
                <a:spcPts val="0"/>
              </a:spcBef>
              <a:spcAft>
                <a:spcPts val="0"/>
              </a:spcAft>
              <a:buClr>
                <a:schemeClr val="dk1"/>
              </a:buClr>
              <a:buSzPts val="2200"/>
              <a:buFont typeface="Arial"/>
              <a:buNone/>
            </a:pPr>
            <a:r>
              <a:rPr lang="en-US" dirty="0">
                <a:solidFill>
                  <a:srgbClr val="162E5D"/>
                </a:solidFill>
              </a:rPr>
              <a:t>The choice between GET and POST depends on the nature of the data being submitted and the desired behavior of the form.</a:t>
            </a:r>
          </a:p>
          <a:p>
            <a:pPr marL="0" lvl="0" indent="0" algn="l" rtl="0">
              <a:lnSpc>
                <a:spcPct val="114000"/>
              </a:lnSpc>
              <a:spcBef>
                <a:spcPts val="0"/>
              </a:spcBef>
              <a:spcAft>
                <a:spcPts val="0"/>
              </a:spcAft>
              <a:buClr>
                <a:schemeClr val="dk1"/>
              </a:buClr>
              <a:buSzPts val="2200"/>
              <a:buFont typeface="Arial"/>
              <a:buNone/>
            </a:pPr>
            <a:endParaRPr lang="en-US" dirty="0">
              <a:solidFill>
                <a:srgbClr val="162E5D"/>
              </a:solidFill>
            </a:endParaRPr>
          </a:p>
          <a:p>
            <a:pPr marL="0" lvl="0" indent="0" algn="l" rtl="0">
              <a:lnSpc>
                <a:spcPct val="114000"/>
              </a:lnSpc>
              <a:spcBef>
                <a:spcPts val="0"/>
              </a:spcBef>
              <a:spcAft>
                <a:spcPts val="0"/>
              </a:spcAft>
              <a:buClr>
                <a:schemeClr val="dk1"/>
              </a:buClr>
              <a:buSzPts val="2200"/>
              <a:buFont typeface="Arial"/>
              <a:buNone/>
            </a:pPr>
            <a:endParaRPr lang="en-US" dirty="0">
              <a:solidFill>
                <a:srgbClr val="162E5D"/>
              </a:solidFill>
            </a:endParaRPr>
          </a:p>
          <a:p>
            <a:pPr marL="0" lvl="0" indent="0" algn="l" rtl="0">
              <a:lnSpc>
                <a:spcPct val="114000"/>
              </a:lnSpc>
              <a:spcBef>
                <a:spcPts val="0"/>
              </a:spcBef>
              <a:spcAft>
                <a:spcPts val="0"/>
              </a:spcAft>
              <a:buClr>
                <a:schemeClr val="dk1"/>
              </a:buClr>
              <a:buSzPts val="2200"/>
              <a:buFont typeface="Arial"/>
              <a:buNone/>
            </a:pPr>
            <a:endParaRPr lang="en-US" dirty="0">
              <a:solidFill>
                <a:srgbClr val="162E5D"/>
              </a:solidFill>
            </a:endParaRPr>
          </a:p>
          <a:p>
            <a:pPr marL="0" lvl="0" indent="0" algn="l" rtl="0">
              <a:lnSpc>
                <a:spcPct val="114000"/>
              </a:lnSpc>
              <a:spcBef>
                <a:spcPts val="0"/>
              </a:spcBef>
              <a:spcAft>
                <a:spcPts val="0"/>
              </a:spcAft>
              <a:buClr>
                <a:schemeClr val="dk1"/>
              </a:buClr>
              <a:buSzPts val="2200"/>
              <a:buFont typeface="Arial"/>
              <a:buNone/>
            </a:pPr>
            <a:endParaRPr lang="en-US" dirty="0">
              <a:solidFill>
                <a:srgbClr val="162E5D"/>
              </a:solidFill>
            </a:endParaRPr>
          </a:p>
          <a:p>
            <a:pPr marL="0" lvl="0" indent="0" algn="l" rtl="0">
              <a:lnSpc>
                <a:spcPct val="114000"/>
              </a:lnSpc>
              <a:spcBef>
                <a:spcPts val="0"/>
              </a:spcBef>
              <a:spcAft>
                <a:spcPts val="0"/>
              </a:spcAft>
              <a:buClr>
                <a:schemeClr val="dk1"/>
              </a:buClr>
              <a:buSzPts val="2200"/>
              <a:buFont typeface="Arial"/>
              <a:buNone/>
            </a:pPr>
            <a:endParaRPr lang="en-US" dirty="0">
              <a:solidFill>
                <a:srgbClr val="162E5D"/>
              </a:solidFill>
            </a:endParaRPr>
          </a:p>
        </p:txBody>
      </p:sp>
      <p:sp>
        <p:nvSpPr>
          <p:cNvPr id="956" name="Google Shape;956;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51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9" name="Google Shape;909;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14000"/>
              </a:lnSpc>
              <a:spcBef>
                <a:spcPts val="0"/>
              </a:spcBef>
              <a:spcAft>
                <a:spcPts val="0"/>
              </a:spcAft>
              <a:buClr>
                <a:schemeClr val="dk1"/>
              </a:buClr>
              <a:buSzPts val="2200"/>
              <a:buFont typeface="Arial"/>
              <a:buNone/>
              <a:tabLst/>
              <a:defRPr/>
            </a:pPr>
            <a:r>
              <a:rPr lang="en-US" b="1" dirty="0"/>
              <a:t>Trainer Notes:</a:t>
            </a:r>
          </a:p>
          <a:p>
            <a:pPr marL="0" lvl="0" indent="0" algn="l" rtl="0">
              <a:lnSpc>
                <a:spcPct val="114000"/>
              </a:lnSpc>
              <a:spcBef>
                <a:spcPts val="0"/>
              </a:spcBef>
              <a:spcAft>
                <a:spcPts val="0"/>
              </a:spcAft>
              <a:buClr>
                <a:schemeClr val="dk1"/>
              </a:buClr>
              <a:buSzPts val="2200"/>
              <a:buFont typeface="Arial"/>
              <a:buNone/>
            </a:pPr>
            <a:endParaRPr lang="en-US" dirty="0">
              <a:solidFill>
                <a:srgbClr val="162E5D"/>
              </a:solidFill>
            </a:endParaRPr>
          </a:p>
          <a:p>
            <a:pPr marL="0" lvl="0" indent="0" algn="l" rtl="0">
              <a:lnSpc>
                <a:spcPct val="114000"/>
              </a:lnSpc>
              <a:spcBef>
                <a:spcPts val="0"/>
              </a:spcBef>
              <a:spcAft>
                <a:spcPts val="0"/>
              </a:spcAft>
              <a:buClr>
                <a:schemeClr val="dk1"/>
              </a:buClr>
              <a:buSzPts val="2200"/>
              <a:buFont typeface="Arial"/>
              <a:buNone/>
            </a:pPr>
            <a:r>
              <a:rPr lang="en-US" dirty="0">
                <a:solidFill>
                  <a:srgbClr val="162E5D"/>
                </a:solidFill>
              </a:rPr>
              <a:t>&lt;form&gt;</a:t>
            </a:r>
          </a:p>
          <a:p>
            <a:pPr marL="0" lvl="0" indent="0" algn="l" rtl="0">
              <a:lnSpc>
                <a:spcPct val="114000"/>
              </a:lnSpc>
              <a:spcBef>
                <a:spcPts val="0"/>
              </a:spcBef>
              <a:spcAft>
                <a:spcPts val="0"/>
              </a:spcAft>
              <a:buClr>
                <a:schemeClr val="dk1"/>
              </a:buClr>
              <a:buSzPts val="2200"/>
              <a:buFont typeface="Arial"/>
              <a:buNone/>
            </a:pPr>
            <a:r>
              <a:rPr lang="en-US" dirty="0">
                <a:solidFill>
                  <a:srgbClr val="162E5D"/>
                </a:solidFill>
              </a:rPr>
              <a:t>  &lt;label for="username"&gt;Username:&lt;/label&gt;&lt;</a:t>
            </a:r>
            <a:r>
              <a:rPr lang="en-US" dirty="0" err="1">
                <a:solidFill>
                  <a:srgbClr val="162E5D"/>
                </a:solidFill>
              </a:rPr>
              <a:t>br</a:t>
            </a:r>
            <a:r>
              <a:rPr lang="en-US" dirty="0">
                <a:solidFill>
                  <a:srgbClr val="162E5D"/>
                </a:solidFill>
              </a:rPr>
              <a:t>&gt;</a:t>
            </a:r>
          </a:p>
          <a:p>
            <a:pPr marL="0" lvl="0" indent="0" algn="l" rtl="0">
              <a:lnSpc>
                <a:spcPct val="114000"/>
              </a:lnSpc>
              <a:spcBef>
                <a:spcPts val="0"/>
              </a:spcBef>
              <a:spcAft>
                <a:spcPts val="0"/>
              </a:spcAft>
              <a:buClr>
                <a:schemeClr val="dk1"/>
              </a:buClr>
              <a:buSzPts val="2200"/>
              <a:buFont typeface="Arial"/>
              <a:buNone/>
            </a:pPr>
            <a:r>
              <a:rPr lang="en-US" dirty="0">
                <a:solidFill>
                  <a:srgbClr val="162E5D"/>
                </a:solidFill>
              </a:rPr>
              <a:t>  &lt;input type="text" id="username" name="username"&gt;&lt;</a:t>
            </a:r>
            <a:r>
              <a:rPr lang="en-US" dirty="0" err="1">
                <a:solidFill>
                  <a:srgbClr val="162E5D"/>
                </a:solidFill>
              </a:rPr>
              <a:t>br</a:t>
            </a:r>
            <a:r>
              <a:rPr lang="en-US" dirty="0">
                <a:solidFill>
                  <a:srgbClr val="162E5D"/>
                </a:solidFill>
              </a:rPr>
              <a:t>&gt;</a:t>
            </a:r>
          </a:p>
          <a:p>
            <a:pPr marL="0" lvl="0" indent="0" algn="l" rtl="0">
              <a:lnSpc>
                <a:spcPct val="114000"/>
              </a:lnSpc>
              <a:spcBef>
                <a:spcPts val="0"/>
              </a:spcBef>
              <a:spcAft>
                <a:spcPts val="0"/>
              </a:spcAft>
              <a:buClr>
                <a:schemeClr val="dk1"/>
              </a:buClr>
              <a:buSzPts val="2200"/>
              <a:buFont typeface="Arial"/>
              <a:buNone/>
            </a:pPr>
            <a:r>
              <a:rPr lang="en-US" dirty="0">
                <a:solidFill>
                  <a:srgbClr val="162E5D"/>
                </a:solidFill>
              </a:rPr>
              <a:t>  &lt;label for="</a:t>
            </a:r>
            <a:r>
              <a:rPr lang="en-US" dirty="0" err="1">
                <a:solidFill>
                  <a:srgbClr val="162E5D"/>
                </a:solidFill>
              </a:rPr>
              <a:t>pwd</a:t>
            </a:r>
            <a:r>
              <a:rPr lang="en-US" dirty="0">
                <a:solidFill>
                  <a:srgbClr val="162E5D"/>
                </a:solidFill>
              </a:rPr>
              <a:t>"&gt;Password:&lt;/label&gt;&lt;</a:t>
            </a:r>
            <a:r>
              <a:rPr lang="en-US" dirty="0" err="1">
                <a:solidFill>
                  <a:srgbClr val="162E5D"/>
                </a:solidFill>
              </a:rPr>
              <a:t>br</a:t>
            </a:r>
            <a:r>
              <a:rPr lang="en-US" dirty="0">
                <a:solidFill>
                  <a:srgbClr val="162E5D"/>
                </a:solidFill>
              </a:rPr>
              <a:t>&gt;</a:t>
            </a:r>
          </a:p>
          <a:p>
            <a:pPr marL="0" lvl="0" indent="0" algn="l" rtl="0">
              <a:lnSpc>
                <a:spcPct val="114000"/>
              </a:lnSpc>
              <a:spcBef>
                <a:spcPts val="0"/>
              </a:spcBef>
              <a:spcAft>
                <a:spcPts val="0"/>
              </a:spcAft>
              <a:buClr>
                <a:schemeClr val="dk1"/>
              </a:buClr>
              <a:buSzPts val="2200"/>
              <a:buFont typeface="Arial"/>
              <a:buNone/>
            </a:pPr>
            <a:r>
              <a:rPr lang="en-US" dirty="0">
                <a:solidFill>
                  <a:srgbClr val="162E5D"/>
                </a:solidFill>
              </a:rPr>
              <a:t>  &lt;input type="password" id="</a:t>
            </a:r>
            <a:r>
              <a:rPr lang="en-US" dirty="0" err="1">
                <a:solidFill>
                  <a:srgbClr val="162E5D"/>
                </a:solidFill>
              </a:rPr>
              <a:t>pwd</a:t>
            </a:r>
            <a:r>
              <a:rPr lang="en-US" dirty="0">
                <a:solidFill>
                  <a:srgbClr val="162E5D"/>
                </a:solidFill>
              </a:rPr>
              <a:t>" name="</a:t>
            </a:r>
            <a:r>
              <a:rPr lang="en-US" dirty="0" err="1">
                <a:solidFill>
                  <a:srgbClr val="162E5D"/>
                </a:solidFill>
              </a:rPr>
              <a:t>pwd</a:t>
            </a:r>
            <a:r>
              <a:rPr lang="en-US" dirty="0">
                <a:solidFill>
                  <a:srgbClr val="162E5D"/>
                </a:solidFill>
              </a:rPr>
              <a:t>"&gt;</a:t>
            </a:r>
          </a:p>
          <a:p>
            <a:pPr marL="0" lvl="0" indent="0" algn="l" rtl="0">
              <a:lnSpc>
                <a:spcPct val="114000"/>
              </a:lnSpc>
              <a:spcBef>
                <a:spcPts val="0"/>
              </a:spcBef>
              <a:spcAft>
                <a:spcPts val="0"/>
              </a:spcAft>
              <a:buClr>
                <a:schemeClr val="dk1"/>
              </a:buClr>
              <a:buSzPts val="2200"/>
              <a:buFont typeface="Arial"/>
              <a:buNone/>
            </a:pPr>
            <a:r>
              <a:rPr lang="en-US" dirty="0">
                <a:solidFill>
                  <a:srgbClr val="162E5D"/>
                </a:solidFill>
              </a:rPr>
              <a:t>&lt;/form&gt;</a:t>
            </a:r>
          </a:p>
          <a:p>
            <a:pPr marL="0" lvl="0" indent="0" algn="l" rtl="0">
              <a:lnSpc>
                <a:spcPct val="114000"/>
              </a:lnSpc>
              <a:spcBef>
                <a:spcPts val="0"/>
              </a:spcBef>
              <a:spcAft>
                <a:spcPts val="0"/>
              </a:spcAft>
              <a:buClr>
                <a:schemeClr val="dk1"/>
              </a:buClr>
              <a:buSzPts val="2200"/>
              <a:buFont typeface="Arial"/>
              <a:buNone/>
            </a:pPr>
            <a:endParaRPr lang="en-US" dirty="0">
              <a:solidFill>
                <a:srgbClr val="162E5D"/>
              </a:solidFill>
            </a:endParaRPr>
          </a:p>
          <a:p>
            <a:pPr marL="0" lvl="0" indent="0" algn="l" rtl="0">
              <a:lnSpc>
                <a:spcPct val="114000"/>
              </a:lnSpc>
              <a:spcBef>
                <a:spcPts val="0"/>
              </a:spcBef>
              <a:spcAft>
                <a:spcPts val="0"/>
              </a:spcAft>
              <a:buClr>
                <a:schemeClr val="dk1"/>
              </a:buClr>
              <a:buSzPts val="2200"/>
              <a:buFont typeface="Arial"/>
              <a:buNone/>
            </a:pPr>
            <a:r>
              <a:rPr lang="en-US" dirty="0">
                <a:solidFill>
                  <a:srgbClr val="162E5D"/>
                </a:solidFill>
              </a:rPr>
              <a:t>&lt;form&gt;: This is the opening tag for the form. It signifies the beginning of the form element, within which the input fields and labels are contained.</a:t>
            </a:r>
          </a:p>
          <a:p>
            <a:pPr marL="0" lvl="0" indent="0" algn="l" rtl="0">
              <a:lnSpc>
                <a:spcPct val="114000"/>
              </a:lnSpc>
              <a:spcBef>
                <a:spcPts val="0"/>
              </a:spcBef>
              <a:spcAft>
                <a:spcPts val="0"/>
              </a:spcAft>
              <a:buClr>
                <a:schemeClr val="dk1"/>
              </a:buClr>
              <a:buSzPts val="2200"/>
              <a:buFont typeface="Arial"/>
              <a:buNone/>
            </a:pPr>
            <a:endParaRPr lang="en-US" dirty="0">
              <a:solidFill>
                <a:srgbClr val="162E5D"/>
              </a:solidFill>
            </a:endParaRPr>
          </a:p>
          <a:p>
            <a:pPr marL="0" lvl="0" indent="0" algn="l" rtl="0">
              <a:lnSpc>
                <a:spcPct val="114000"/>
              </a:lnSpc>
              <a:spcBef>
                <a:spcPts val="0"/>
              </a:spcBef>
              <a:spcAft>
                <a:spcPts val="0"/>
              </a:spcAft>
              <a:buClr>
                <a:schemeClr val="dk1"/>
              </a:buClr>
              <a:buSzPts val="2200"/>
              <a:buFont typeface="Arial"/>
              <a:buNone/>
            </a:pPr>
            <a:r>
              <a:rPr lang="en-US" dirty="0">
                <a:solidFill>
                  <a:srgbClr val="162E5D"/>
                </a:solidFill>
              </a:rPr>
              <a:t>&lt;label&gt;: Labels provide a description for an associated form control. The for attribute associates the label with a specific input field using its id.</a:t>
            </a:r>
          </a:p>
          <a:p>
            <a:pPr marL="0" lvl="0" indent="0" algn="l" rtl="0">
              <a:lnSpc>
                <a:spcPct val="114000"/>
              </a:lnSpc>
              <a:spcBef>
                <a:spcPts val="0"/>
              </a:spcBef>
              <a:spcAft>
                <a:spcPts val="0"/>
              </a:spcAft>
              <a:buClr>
                <a:schemeClr val="dk1"/>
              </a:buClr>
              <a:buSzPts val="2200"/>
              <a:buFont typeface="Arial"/>
              <a:buNone/>
            </a:pPr>
            <a:endParaRPr lang="en-US" dirty="0">
              <a:solidFill>
                <a:srgbClr val="162E5D"/>
              </a:solidFill>
            </a:endParaRPr>
          </a:p>
          <a:p>
            <a:pPr marL="0" lvl="0" indent="0" algn="l" rtl="0">
              <a:lnSpc>
                <a:spcPct val="114000"/>
              </a:lnSpc>
              <a:spcBef>
                <a:spcPts val="0"/>
              </a:spcBef>
              <a:spcAft>
                <a:spcPts val="0"/>
              </a:spcAft>
              <a:buClr>
                <a:schemeClr val="dk1"/>
              </a:buClr>
              <a:buSzPts val="2200"/>
              <a:buFont typeface="Arial"/>
              <a:buNone/>
            </a:pPr>
            <a:r>
              <a:rPr lang="en-US" dirty="0">
                <a:solidFill>
                  <a:srgbClr val="162E5D"/>
                </a:solidFill>
              </a:rPr>
              <a:t>&lt;input&gt;: This element is used to create various types of input fields. In this example:</a:t>
            </a:r>
          </a:p>
          <a:p>
            <a:pPr marL="0" lvl="0" indent="0" algn="l" rtl="0">
              <a:lnSpc>
                <a:spcPct val="114000"/>
              </a:lnSpc>
              <a:spcBef>
                <a:spcPts val="0"/>
              </a:spcBef>
              <a:spcAft>
                <a:spcPts val="0"/>
              </a:spcAft>
              <a:buClr>
                <a:schemeClr val="dk1"/>
              </a:buClr>
              <a:buSzPts val="2200"/>
              <a:buFont typeface="Arial"/>
              <a:buNone/>
            </a:pPr>
            <a:endParaRPr lang="en-US" dirty="0">
              <a:solidFill>
                <a:srgbClr val="162E5D"/>
              </a:solidFill>
            </a:endParaRPr>
          </a:p>
          <a:p>
            <a:pPr marL="0" lvl="0" indent="0" algn="l" rtl="0">
              <a:lnSpc>
                <a:spcPct val="114000"/>
              </a:lnSpc>
              <a:spcBef>
                <a:spcPts val="0"/>
              </a:spcBef>
              <a:spcAft>
                <a:spcPts val="0"/>
              </a:spcAft>
              <a:buClr>
                <a:schemeClr val="dk1"/>
              </a:buClr>
              <a:buSzPts val="2200"/>
              <a:buFont typeface="Arial"/>
              <a:buNone/>
            </a:pPr>
            <a:r>
              <a:rPr lang="en-US" dirty="0">
                <a:solidFill>
                  <a:srgbClr val="162E5D"/>
                </a:solidFill>
              </a:rPr>
              <a:t>The first &lt;input&gt; is of type "text," representing a single-line text input for the username.</a:t>
            </a:r>
          </a:p>
          <a:p>
            <a:pPr marL="0" lvl="0" indent="0" algn="l" rtl="0">
              <a:lnSpc>
                <a:spcPct val="114000"/>
              </a:lnSpc>
              <a:spcBef>
                <a:spcPts val="0"/>
              </a:spcBef>
              <a:spcAft>
                <a:spcPts val="0"/>
              </a:spcAft>
              <a:buClr>
                <a:schemeClr val="dk1"/>
              </a:buClr>
              <a:buSzPts val="2200"/>
              <a:buFont typeface="Arial"/>
              <a:buNone/>
            </a:pPr>
            <a:r>
              <a:rPr lang="en-US" dirty="0">
                <a:solidFill>
                  <a:srgbClr val="162E5D"/>
                </a:solidFill>
              </a:rPr>
              <a:t>The second &lt;input&gt; is of type "password," creating a password input field for the password.</a:t>
            </a:r>
          </a:p>
          <a:p>
            <a:pPr marL="0" lvl="0" indent="0" algn="l" rtl="0">
              <a:lnSpc>
                <a:spcPct val="114000"/>
              </a:lnSpc>
              <a:spcBef>
                <a:spcPts val="0"/>
              </a:spcBef>
              <a:spcAft>
                <a:spcPts val="0"/>
              </a:spcAft>
              <a:buClr>
                <a:schemeClr val="dk1"/>
              </a:buClr>
              <a:buSzPts val="2200"/>
              <a:buFont typeface="Arial"/>
              <a:buNone/>
            </a:pPr>
            <a:r>
              <a:rPr lang="en-US" dirty="0">
                <a:solidFill>
                  <a:srgbClr val="162E5D"/>
                </a:solidFill>
              </a:rPr>
              <a:t>&lt;</a:t>
            </a:r>
            <a:r>
              <a:rPr lang="en-US" dirty="0" err="1">
                <a:solidFill>
                  <a:srgbClr val="162E5D"/>
                </a:solidFill>
              </a:rPr>
              <a:t>br</a:t>
            </a:r>
            <a:r>
              <a:rPr lang="en-US" dirty="0">
                <a:solidFill>
                  <a:srgbClr val="162E5D"/>
                </a:solidFill>
              </a:rPr>
              <a:t>&gt;: The &lt;</a:t>
            </a:r>
            <a:r>
              <a:rPr lang="en-US" dirty="0" err="1">
                <a:solidFill>
                  <a:srgbClr val="162E5D"/>
                </a:solidFill>
              </a:rPr>
              <a:t>br</a:t>
            </a:r>
            <a:r>
              <a:rPr lang="en-US" dirty="0">
                <a:solidFill>
                  <a:srgbClr val="162E5D"/>
                </a:solidFill>
              </a:rPr>
              <a:t>&gt; element is used for line breaks, which move the subsequent content to the next line. In this case, it's used to separate the labels and input fields for better visual spacing.</a:t>
            </a:r>
          </a:p>
          <a:p>
            <a:pPr marL="0" lvl="0" indent="0" algn="l" rtl="0">
              <a:lnSpc>
                <a:spcPct val="114000"/>
              </a:lnSpc>
              <a:spcBef>
                <a:spcPts val="0"/>
              </a:spcBef>
              <a:spcAft>
                <a:spcPts val="0"/>
              </a:spcAft>
              <a:buClr>
                <a:schemeClr val="dk1"/>
              </a:buClr>
              <a:buSzPts val="2200"/>
              <a:buFont typeface="Arial"/>
              <a:buNone/>
            </a:pPr>
            <a:endParaRPr lang="en-US" dirty="0">
              <a:solidFill>
                <a:srgbClr val="162E5D"/>
              </a:solidFill>
            </a:endParaRPr>
          </a:p>
          <a:p>
            <a:pPr marL="0" lvl="0" indent="0" algn="l" rtl="0">
              <a:lnSpc>
                <a:spcPct val="114000"/>
              </a:lnSpc>
              <a:spcBef>
                <a:spcPts val="0"/>
              </a:spcBef>
              <a:spcAft>
                <a:spcPts val="0"/>
              </a:spcAft>
              <a:buClr>
                <a:schemeClr val="dk1"/>
              </a:buClr>
              <a:buSzPts val="2200"/>
              <a:buFont typeface="Arial"/>
              <a:buNone/>
            </a:pPr>
            <a:r>
              <a:rPr lang="en-US" dirty="0">
                <a:solidFill>
                  <a:srgbClr val="162E5D"/>
                </a:solidFill>
              </a:rPr>
              <a:t>This simple form allows users to input their username and password. It's important to note that in a real-world scenario, you'd likely want to include additional attributes, such as the action and method attributes within the &lt;form&gt; tag to specify where the form data should be sent and how it should be processed. Additionally, you might want to consider adding a submit button (&lt;input type="submit"&gt;) to finalize the form submission.</a:t>
            </a:r>
            <a:endParaRPr dirty="0"/>
          </a:p>
        </p:txBody>
      </p:sp>
      <p:sp>
        <p:nvSpPr>
          <p:cNvPr id="910" name="Google Shape;910;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52</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138361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Trainer Notes:</a:t>
            </a:r>
          </a:p>
          <a:p>
            <a:endParaRPr lang="en-US" dirty="0"/>
          </a:p>
          <a:p>
            <a:r>
              <a:rPr lang="en-US" dirty="0"/>
              <a:t>In HTML, certain characters are reserved, and they have special meanings. To include these characters as content rather than interpreting them as HTML code, you can use character entities or escape sequences</a:t>
            </a:r>
          </a:p>
          <a:p>
            <a:endParaRPr lang="en-US" dirty="0"/>
          </a:p>
          <a:p>
            <a:r>
              <a:rPr lang="en-US" dirty="0"/>
              <a:t>It's essential to use these character entities or escape sequences when you want to display these characters as part of your content rather than as part of the HTML structure.</a:t>
            </a:r>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53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1432150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Trainer Notes:</a:t>
            </a:r>
          </a:p>
          <a:p>
            <a:endParaRPr lang="en-US" dirty="0"/>
          </a:p>
          <a:p>
            <a:r>
              <a:rPr lang="en-US" dirty="0"/>
              <a:t>&lt; - Less than &lt;</a:t>
            </a:r>
          </a:p>
          <a:p>
            <a:r>
              <a:rPr lang="en-US" dirty="0"/>
              <a:t>&gt; - Greater than &gt;</a:t>
            </a:r>
          </a:p>
          <a:p>
            <a:r>
              <a:rPr lang="en-US" dirty="0"/>
              <a:t>&amp; - Ampersand &amp;</a:t>
            </a:r>
          </a:p>
          <a:p>
            <a:r>
              <a:rPr lang="en-US" dirty="0"/>
              <a:t>" - Double quotation mark "</a:t>
            </a:r>
          </a:p>
          <a:p>
            <a:r>
              <a:rPr lang="en-US" dirty="0"/>
              <a:t>' - Single quotation mark (apostrophe) '</a:t>
            </a:r>
          </a:p>
          <a:p>
            <a:r>
              <a:rPr lang="en-US" dirty="0"/>
              <a:t>  - Non-breaking space (a space that is not collapsed by the browser)</a:t>
            </a:r>
          </a:p>
          <a:p>
            <a:endParaRPr lang="en-US" dirty="0"/>
          </a:p>
          <a:p>
            <a:r>
              <a:rPr lang="en-US" dirty="0"/>
              <a:t>For example, if you want to display the text "3 &lt; 5" on a webpage without it being interpreted as HTML code, you would use the following:</a:t>
            </a:r>
          </a:p>
          <a:p>
            <a:endParaRPr lang="en-US" dirty="0"/>
          </a:p>
          <a:p>
            <a:endParaRPr lang="en-US" dirty="0"/>
          </a:p>
          <a:p>
            <a:r>
              <a:rPr lang="en-US" dirty="0"/>
              <a:t>3 &amp;</a:t>
            </a:r>
            <a:r>
              <a:rPr lang="en-US" dirty="0" err="1"/>
              <a:t>lt</a:t>
            </a:r>
            <a:r>
              <a:rPr lang="en-US" dirty="0"/>
              <a:t>; 5</a:t>
            </a:r>
          </a:p>
          <a:p>
            <a:r>
              <a:rPr lang="en-US" dirty="0"/>
              <a:t>This renders as "3 &lt; 5" on the webpage.</a:t>
            </a:r>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54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574490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7"/>
        <p:cNvGrpSpPr/>
        <p:nvPr/>
      </p:nvGrpSpPr>
      <p:grpSpPr>
        <a:xfrm>
          <a:off x="0" y="0"/>
          <a:ext cx="0" cy="0"/>
          <a:chOff x="0" y="0"/>
          <a:chExt cx="0" cy="0"/>
        </a:xfrm>
      </p:grpSpPr>
      <p:sp>
        <p:nvSpPr>
          <p:cNvPr id="2458" name="Google Shape;245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lvl="0" indent="0" algn="l" rtl="0">
              <a:lnSpc>
                <a:spcPct val="100000"/>
              </a:lnSpc>
              <a:spcBef>
                <a:spcPts val="0"/>
              </a:spcBef>
              <a:spcAft>
                <a:spcPts val="0"/>
              </a:spcAft>
              <a:buSzPts val="1400"/>
              <a:buNone/>
            </a:pPr>
            <a:br>
              <a:rPr lang="en-US" dirty="0"/>
            </a:br>
            <a:r>
              <a:rPr lang="en-US" dirty="0"/>
              <a:t>The slide is self-explanatory, hence no trainer notes are required</a:t>
            </a:r>
          </a:p>
          <a:p>
            <a:pPr marL="0" lvl="0" indent="0" algn="l" rtl="0">
              <a:lnSpc>
                <a:spcPct val="100000"/>
              </a:lnSpc>
              <a:spcBef>
                <a:spcPts val="0"/>
              </a:spcBef>
              <a:spcAft>
                <a:spcPts val="0"/>
              </a:spcAft>
              <a:buSzPts val="1400"/>
              <a:buNone/>
            </a:pPr>
            <a:endParaRPr dirty="0"/>
          </a:p>
        </p:txBody>
      </p:sp>
      <p:sp>
        <p:nvSpPr>
          <p:cNvPr id="2459" name="Google Shape;24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4"/>
        <p:cNvGrpSpPr/>
        <p:nvPr/>
      </p:nvGrpSpPr>
      <p:grpSpPr>
        <a:xfrm>
          <a:off x="0" y="0"/>
          <a:ext cx="0" cy="0"/>
          <a:chOff x="0" y="0"/>
          <a:chExt cx="0" cy="0"/>
        </a:xfrm>
      </p:grpSpPr>
      <p:sp>
        <p:nvSpPr>
          <p:cNvPr id="2465" name="Google Shape;24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lvl="0" indent="0" algn="l" rtl="0">
              <a:lnSpc>
                <a:spcPct val="100000"/>
              </a:lnSpc>
              <a:spcBef>
                <a:spcPts val="0"/>
              </a:spcBef>
              <a:spcAft>
                <a:spcPts val="0"/>
              </a:spcAft>
              <a:buSzPts val="1400"/>
              <a:buNone/>
            </a:pPr>
            <a:br>
              <a:rPr lang="en-US" dirty="0"/>
            </a:br>
            <a:r>
              <a:rPr lang="en-US" dirty="0"/>
              <a:t>The slide is self-explanatory, hence no trainer notes are required</a:t>
            </a:r>
          </a:p>
          <a:p>
            <a:pPr marL="0" lvl="0" indent="0" algn="l" rtl="0">
              <a:lnSpc>
                <a:spcPct val="100000"/>
              </a:lnSpc>
              <a:spcBef>
                <a:spcPts val="0"/>
              </a:spcBef>
              <a:spcAft>
                <a:spcPts val="0"/>
              </a:spcAft>
              <a:buSzPts val="1400"/>
              <a:buNone/>
            </a:pPr>
            <a:endParaRPr dirty="0"/>
          </a:p>
        </p:txBody>
      </p:sp>
      <p:sp>
        <p:nvSpPr>
          <p:cNvPr id="2466" name="Google Shape;246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lvl="0" indent="0" algn="l" rtl="0">
              <a:lnSpc>
                <a:spcPct val="100000"/>
              </a:lnSpc>
              <a:spcBef>
                <a:spcPts val="0"/>
              </a:spcBef>
              <a:spcAft>
                <a:spcPts val="0"/>
              </a:spcAft>
              <a:buSzPts val="1400"/>
              <a:buNone/>
            </a:pPr>
            <a:br>
              <a:rPr lang="en-US" dirty="0"/>
            </a:br>
            <a:r>
              <a:rPr lang="en-US" dirty="0"/>
              <a:t>The slide is self-explanatory, hence no trainer notes are required</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57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8911972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endParaRPr lang="en-IN"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dirty="0">
                <a:solidFill>
                  <a:schemeClr val="tx1">
                    <a:lumMod val="75000"/>
                    <a:lumOff val="25000"/>
                  </a:schemeClr>
                </a:solidFill>
              </a:rPr>
              <a:t>The HTML </a:t>
            </a:r>
            <a:r>
              <a:rPr lang="en-IN" b="1" dirty="0">
                <a:solidFill>
                  <a:schemeClr val="tx1">
                    <a:lumMod val="75000"/>
                    <a:lumOff val="25000"/>
                  </a:schemeClr>
                </a:solidFill>
              </a:rPr>
              <a:t>id</a:t>
            </a:r>
            <a:r>
              <a:rPr lang="en-IN" dirty="0">
                <a:solidFill>
                  <a:schemeClr val="tx1">
                    <a:lumMod val="75000"/>
                    <a:lumOff val="25000"/>
                  </a:schemeClr>
                </a:solidFill>
              </a:rPr>
              <a:t> attribute is used to specify a unique identifier for an HTML element.</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dirty="0"/>
              <a:t>1.</a:t>
            </a:r>
            <a:r>
              <a:rPr lang="en-IN" sz="1200" dirty="0">
                <a:latin typeface="Open Sans" panose="020B0606030504020204" pitchFamily="34" charset="0"/>
                <a:ea typeface="Open Sans" panose="020B0606030504020204" pitchFamily="34" charset="0"/>
                <a:cs typeface="Open Sans" panose="020B0606030504020204" pitchFamily="34" charset="0"/>
              </a:rPr>
              <a:t> An individual identifier used to specify the document is the id attribute.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dirty="0"/>
              <a:t>2.</a:t>
            </a:r>
            <a:r>
              <a:rPr lang="en-US" sz="1200" dirty="0">
                <a:latin typeface="Open Sans" panose="020B0606030504020204" pitchFamily="34" charset="0"/>
                <a:ea typeface="Open Sans" panose="020B0606030504020204" pitchFamily="34" charset="0"/>
                <a:cs typeface="Open Sans" panose="020B0606030504020204" pitchFamily="34" charset="0"/>
              </a:rPr>
              <a:t> The ids are now more frequently used in web design as JavaScript hooks than as CSS.</a:t>
            </a:r>
            <a:endParaRPr lang="en-IN" sz="1200" dirty="0">
              <a:latin typeface="Open Sans" panose="020B0606030504020204" pitchFamily="34" charset="0"/>
              <a:ea typeface="Open Sans" panose="020B0606030504020204" pitchFamily="34" charset="0"/>
              <a:cs typeface="Open Sans" panose="020B0606030504020204"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dirty="0"/>
              <a:t>3.</a:t>
            </a:r>
            <a:r>
              <a:rPr lang="en-IN" sz="1200" dirty="0">
                <a:latin typeface="Open Sans" panose="020B0606030504020204" pitchFamily="34" charset="0"/>
                <a:ea typeface="Open Sans" panose="020B0606030504020204" pitchFamily="34" charset="0"/>
                <a:cs typeface="Open Sans" panose="020B0606030504020204" pitchFamily="34" charset="0"/>
              </a:rPr>
              <a:t> The syntax for ID is “#” followed by the ID name. Then, define the CSS properties within the curly braces.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IN" sz="1200" dirty="0">
              <a:latin typeface="Open Sans" panose="020B0606030504020204" pitchFamily="34" charset="0"/>
              <a:ea typeface="Open Sans" panose="020B0606030504020204" pitchFamily="34" charset="0"/>
              <a:cs typeface="Open Sans" panose="020B0606030504020204" pitchFamily="34" charset="0"/>
            </a:endParaRPr>
          </a:p>
          <a:p>
            <a:pPr algn="l"/>
            <a:r>
              <a:rPr lang="en-US" b="0" i="0" dirty="0">
                <a:solidFill>
                  <a:srgbClr val="000000"/>
                </a:solidFill>
                <a:effectLst/>
                <a:latin typeface="Verdana" panose="020B0604030504040204" pitchFamily="34" charset="0"/>
              </a:rPr>
              <a:t>The id attribute is used to point to a specific style declaration in a style sheet. The syntax for id is: write a hash character (#), followed by an id name. Then, define the CSS properties within curly braces {}.</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IN" sz="1200" dirty="0">
              <a:latin typeface="Open Sans" panose="020B0606030504020204" pitchFamily="34" charset="0"/>
              <a:ea typeface="Open Sans" panose="020B0606030504020204" pitchFamily="34" charset="0"/>
              <a:cs typeface="Open Sans" panose="020B0606030504020204" pitchFamily="34" charset="0"/>
            </a:endParaRPr>
          </a:p>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58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75990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Trainer Notes:</a:t>
            </a:r>
          </a:p>
          <a:p>
            <a:endParaRPr lang="en-US" dirty="0"/>
          </a:p>
          <a:p>
            <a:r>
              <a:rPr lang="en-US" dirty="0"/>
              <a:t>In HTML, the id attribute is used to uniquely identify an element within a document. The value of the id attribute must be unique on a page, meaning no two elements should have the same id within the same HTML document. The primary purpose of the id attribute is to provide a way to uniquely identify and target specific elements for styling or scripting purposes.</a:t>
            </a:r>
          </a:p>
          <a:p>
            <a:endParaRPr lang="en-US" dirty="0"/>
          </a:p>
          <a:p>
            <a:r>
              <a:rPr lang="en-US" dirty="0"/>
              <a:t>Here's an example of how the id attribute is used:</a:t>
            </a:r>
          </a:p>
          <a:p>
            <a:endParaRPr lang="en-US" dirty="0"/>
          </a:p>
          <a:p>
            <a:r>
              <a:rPr lang="en-US" dirty="0"/>
              <a:t>&lt;!DOCTYPE html&gt;</a:t>
            </a:r>
          </a:p>
          <a:p>
            <a:r>
              <a:rPr lang="en-US" dirty="0"/>
              <a:t>&lt;html lang="</a:t>
            </a:r>
            <a:r>
              <a:rPr lang="en-US" dirty="0" err="1"/>
              <a:t>en</a:t>
            </a:r>
            <a:r>
              <a:rPr lang="en-US" dirty="0"/>
              <a:t>"&gt;</a:t>
            </a:r>
          </a:p>
          <a:p>
            <a:r>
              <a:rPr lang="en-US" dirty="0"/>
              <a:t>&lt;head&gt;</a:t>
            </a:r>
          </a:p>
          <a:p>
            <a:r>
              <a:rPr lang="en-US" dirty="0"/>
              <a:t>  &lt;meta charset="UTF-8"&gt;</a:t>
            </a:r>
          </a:p>
          <a:p>
            <a:r>
              <a:rPr lang="en-US" dirty="0"/>
              <a:t>  &lt;meta name="viewport" content="width=device-width, initial-scale=1.0"&gt;</a:t>
            </a:r>
          </a:p>
          <a:p>
            <a:r>
              <a:rPr lang="en-US" dirty="0"/>
              <a:t>  &lt;style&gt;</a:t>
            </a:r>
          </a:p>
          <a:p>
            <a:r>
              <a:rPr lang="en-US" dirty="0"/>
              <a:t>    #header {</a:t>
            </a:r>
          </a:p>
          <a:p>
            <a:r>
              <a:rPr lang="en-US" dirty="0"/>
              <a:t>      background-color: </a:t>
            </a:r>
            <a:r>
              <a:rPr lang="en-US" dirty="0" err="1"/>
              <a:t>lightblue</a:t>
            </a:r>
            <a:r>
              <a:rPr lang="en-US" dirty="0"/>
              <a:t>;</a:t>
            </a:r>
          </a:p>
          <a:p>
            <a:r>
              <a:rPr lang="en-US" dirty="0"/>
              <a:t>      color: white;</a:t>
            </a:r>
          </a:p>
          <a:p>
            <a:r>
              <a:rPr lang="en-US" dirty="0"/>
              <a:t>      padding: 10px;</a:t>
            </a:r>
          </a:p>
          <a:p>
            <a:r>
              <a:rPr lang="en-US" dirty="0"/>
              <a:t>      text-align: center;</a:t>
            </a:r>
          </a:p>
          <a:p>
            <a:r>
              <a:rPr lang="en-US" dirty="0"/>
              <a:t>    }</a:t>
            </a:r>
          </a:p>
          <a:p>
            <a:r>
              <a:rPr lang="en-US" dirty="0"/>
              <a:t>  &lt;/style&gt;</a:t>
            </a:r>
          </a:p>
          <a:p>
            <a:r>
              <a:rPr lang="en-US" dirty="0"/>
              <a:t>  &lt;title&gt;HTML id Attribute&lt;/title&gt;</a:t>
            </a:r>
          </a:p>
          <a:p>
            <a:r>
              <a:rPr lang="en-US" dirty="0"/>
              <a:t>&lt;/head&gt;</a:t>
            </a:r>
          </a:p>
          <a:p>
            <a:r>
              <a:rPr lang="en-US" dirty="0"/>
              <a:t>&lt;body&gt;</a:t>
            </a:r>
          </a:p>
          <a:p>
            <a:endParaRPr lang="en-US" dirty="0"/>
          </a:p>
          <a:p>
            <a:r>
              <a:rPr lang="en-US" dirty="0"/>
              <a:t>  &lt;div id="header"&gt;</a:t>
            </a:r>
          </a:p>
          <a:p>
            <a:r>
              <a:rPr lang="en-US" dirty="0"/>
              <a:t>    &lt;h1&gt;Welcome to My Website&lt;/h1&gt;</a:t>
            </a:r>
          </a:p>
          <a:p>
            <a:r>
              <a:rPr lang="en-US" dirty="0"/>
              <a:t>  &lt;/div&gt;</a:t>
            </a:r>
          </a:p>
          <a:p>
            <a:endParaRPr lang="en-US" dirty="0"/>
          </a:p>
          <a:p>
            <a:r>
              <a:rPr lang="en-US" dirty="0"/>
              <a:t>&lt;/body&gt;</a:t>
            </a:r>
          </a:p>
          <a:p>
            <a:r>
              <a:rPr lang="en-US" dirty="0"/>
              <a:t>&lt;/html&gt;</a:t>
            </a:r>
          </a:p>
          <a:p>
            <a:endParaRPr lang="en-US" dirty="0"/>
          </a:p>
          <a:p>
            <a:r>
              <a:rPr lang="en-US" dirty="0"/>
              <a:t>In this example:</a:t>
            </a:r>
          </a:p>
          <a:p>
            <a:endParaRPr lang="en-US" dirty="0"/>
          </a:p>
          <a:p>
            <a:r>
              <a:rPr lang="en-US" dirty="0"/>
              <a:t>The &lt;div&gt; element has an id attribute with the value "header."</a:t>
            </a:r>
          </a:p>
          <a:p>
            <a:r>
              <a:rPr lang="en-US" dirty="0"/>
              <a:t>In the CSS section, we use #header as a selector to apply styles specifically to the element with the id of "header."</a:t>
            </a:r>
          </a:p>
          <a:p>
            <a:r>
              <a:rPr lang="en-US" dirty="0"/>
              <a:t>This allows for targeted styling of that particular element.</a:t>
            </a:r>
          </a:p>
          <a:p>
            <a:r>
              <a:rPr lang="en-US" dirty="0"/>
              <a:t>Apart from styling, the id attribute is commonly used in JavaScript to select and manipulate specific elements on the page. For example:</a:t>
            </a:r>
          </a:p>
          <a:p>
            <a:endParaRPr lang="en-US" dirty="0"/>
          </a:p>
          <a:p>
            <a:endParaRPr lang="en-US" dirty="0"/>
          </a:p>
          <a:p>
            <a:r>
              <a:rPr lang="en-US" dirty="0"/>
              <a:t>var </a:t>
            </a:r>
            <a:r>
              <a:rPr lang="en-US" dirty="0" err="1"/>
              <a:t>headerElement</a:t>
            </a:r>
            <a:r>
              <a:rPr lang="en-US" dirty="0"/>
              <a:t> = </a:t>
            </a:r>
            <a:r>
              <a:rPr lang="en-US" dirty="0" err="1"/>
              <a:t>document.getElementById</a:t>
            </a:r>
            <a:r>
              <a:rPr lang="en-US" dirty="0"/>
              <a:t>("header");</a:t>
            </a:r>
          </a:p>
          <a:p>
            <a:r>
              <a:rPr lang="en-US" dirty="0" err="1"/>
              <a:t>headerElement.innerHTML</a:t>
            </a:r>
            <a:r>
              <a:rPr lang="en-US" dirty="0"/>
              <a:t> = "Updated Header Text";</a:t>
            </a:r>
          </a:p>
          <a:p>
            <a:endParaRPr lang="en-US" dirty="0"/>
          </a:p>
          <a:p>
            <a:r>
              <a:rPr lang="en-US" dirty="0"/>
              <a:t>Using unique id values is important for maintaining a clear and unambiguous structure in your HTML document and ensuring that scripts and styles can accurately target the intended elements.</a:t>
            </a:r>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59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63839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b="1" dirty="0"/>
              <a:t>Trainer Notes:</a:t>
            </a:r>
          </a:p>
          <a:p>
            <a:pPr marL="0" lvl="0" indent="0" algn="l" rtl="0">
              <a:lnSpc>
                <a:spcPct val="100000"/>
              </a:lnSpc>
              <a:spcBef>
                <a:spcPts val="0"/>
              </a:spcBef>
              <a:spcAft>
                <a:spcPts val="0"/>
              </a:spcAft>
              <a:buSzPts val="1400"/>
              <a:buNone/>
            </a:pPr>
            <a:br>
              <a:rPr lang="en-US" dirty="0"/>
            </a:br>
            <a:r>
              <a:rPr lang="en-US" b="0" i="0" dirty="0">
                <a:solidFill>
                  <a:srgbClr val="0F0F0F"/>
                </a:solidFill>
                <a:effectLst/>
                <a:latin typeface="Söhne"/>
              </a:rPr>
              <a:t>HTML, or </a:t>
            </a:r>
            <a:r>
              <a:rPr lang="en-US" b="0" i="0" dirty="0" err="1">
                <a:solidFill>
                  <a:srgbClr val="0F0F0F"/>
                </a:solidFill>
                <a:effectLst/>
                <a:latin typeface="Söhne"/>
              </a:rPr>
              <a:t>HyperText</a:t>
            </a:r>
            <a:r>
              <a:rPr lang="en-US" b="0" i="0" dirty="0">
                <a:solidFill>
                  <a:srgbClr val="0F0F0F"/>
                </a:solidFill>
                <a:effectLst/>
                <a:latin typeface="Söhne"/>
              </a:rPr>
              <a:t> Markup Language, is the standard markup language for web page development. It uses tags to structure content, defining elements like headings, paragraphs, and links. HTML works in conjunction with CSS for styling and JavaScript for interactivity. A typical HTML document includes a </a:t>
            </a:r>
            <a:r>
              <a:rPr lang="en-US" dirty="0"/>
              <a:t>&lt;head&gt;</a:t>
            </a:r>
            <a:r>
              <a:rPr lang="en-US" b="0" i="0" dirty="0">
                <a:solidFill>
                  <a:srgbClr val="0F0F0F"/>
                </a:solidFill>
                <a:effectLst/>
                <a:latin typeface="Söhne"/>
              </a:rPr>
              <a:t> section for metadata and a </a:t>
            </a:r>
            <a:r>
              <a:rPr lang="en-US" dirty="0"/>
              <a:t>&lt;body&gt;</a:t>
            </a:r>
            <a:r>
              <a:rPr lang="en-US" b="0" i="0" dirty="0">
                <a:solidFill>
                  <a:srgbClr val="0F0F0F"/>
                </a:solidFill>
                <a:effectLst/>
                <a:latin typeface="Söhne"/>
              </a:rPr>
              <a:t> section for main content. HTML, along with CSS and JavaScript, forms the foundation of modern web development.</a:t>
            </a:r>
            <a:endParaRPr lang="en-IN" dirty="0"/>
          </a:p>
        </p:txBody>
      </p:sp>
      <p:sp>
        <p:nvSpPr>
          <p:cNvPr id="429" name="Google Shape;42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2837605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IN"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a:t>
            </a:r>
            <a:r>
              <a:rPr lang="en-IN"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class </a:t>
            </a:r>
            <a:r>
              <a:rPr lang="en-IN"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attribute is used to classify multiple HTML elements. Such as: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IN"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dirty="0"/>
              <a:t>1. </a:t>
            </a:r>
            <a:r>
              <a:rPr lang="en-IN"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class attribute can be defined in &lt;style&gt; tag or in a separate file using the (.) character</a:t>
            </a:r>
          </a:p>
          <a:p>
            <a:r>
              <a:rPr lang="en-IN" dirty="0"/>
              <a:t>      2. </a:t>
            </a: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 the style sheet, the class attribute is frequently used to identify a class name.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3. Multiple instances of the same class attribute value may appear on the same page.</a:t>
            </a:r>
            <a:endParaRPr lang="en-IN"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dirty="0"/>
              <a:t>4.</a:t>
            </a: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An HTML element can have one or more class names specified using the class attribute.</a:t>
            </a:r>
          </a:p>
          <a:p>
            <a:endParaRPr lang="en-IN" dirty="0"/>
          </a:p>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60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727592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b="1" dirty="0"/>
          </a:p>
          <a:p>
            <a:pPr algn="l">
              <a:buFont typeface="+mj-lt"/>
              <a:buAutoNum type="arabicPeriod"/>
            </a:pPr>
            <a:r>
              <a:rPr lang="en-US" b="0" i="0" dirty="0">
                <a:effectLst/>
                <a:latin typeface="Söhne"/>
              </a:rPr>
              <a:t>&lt;!DOCTYPE html&gt;: This declaration defines the document type and version of HTML being used, which is HTML5 in this case.</a:t>
            </a:r>
          </a:p>
          <a:p>
            <a:pPr algn="l">
              <a:buFont typeface="+mj-lt"/>
              <a:buAutoNum type="arabicPeriod"/>
            </a:pPr>
            <a:r>
              <a:rPr lang="en-US" b="0" i="0" dirty="0">
                <a:effectLst/>
                <a:latin typeface="Söhne"/>
              </a:rPr>
              <a:t>&lt;html&gt;: The root element of an HTML document.</a:t>
            </a:r>
          </a:p>
          <a:p>
            <a:pPr algn="l">
              <a:buFont typeface="+mj-lt"/>
              <a:buAutoNum type="arabicPeriod"/>
            </a:pPr>
            <a:r>
              <a:rPr lang="en-US" b="0" i="0" dirty="0">
                <a:effectLst/>
                <a:latin typeface="Söhne"/>
              </a:rPr>
              <a:t>&lt;head&gt;: Contains meta-information about the HTML document, such as the title, character set, and stylesheets.</a:t>
            </a:r>
          </a:p>
          <a:p>
            <a:pPr algn="l">
              <a:buFont typeface="+mj-lt"/>
              <a:buAutoNum type="arabicPeriod"/>
            </a:pPr>
            <a:r>
              <a:rPr lang="en-US" b="0" i="0" dirty="0">
                <a:effectLst/>
                <a:latin typeface="Söhne"/>
              </a:rPr>
              <a:t>&lt;style&gt;: This is where you define the CSS (Cascading Style Sheets) for styling your HTML elements.</a:t>
            </a:r>
          </a:p>
          <a:p>
            <a:pPr algn="l">
              <a:buFont typeface="+mj-lt"/>
              <a:buAutoNum type="arabicPeriod"/>
            </a:pPr>
            <a:r>
              <a:rPr lang="en-US" b="0" i="0" dirty="0">
                <a:effectLst/>
                <a:latin typeface="Söhne"/>
              </a:rPr>
              <a:t>.</a:t>
            </a:r>
            <a:r>
              <a:rPr lang="en-US" b="0" i="0" dirty="0" err="1">
                <a:effectLst/>
                <a:latin typeface="Söhne"/>
              </a:rPr>
              <a:t>myclass</a:t>
            </a:r>
            <a:r>
              <a:rPr lang="en-US" b="0" i="0" dirty="0">
                <a:effectLst/>
                <a:latin typeface="Söhne"/>
              </a:rPr>
              <a:t>: This is a CSS class selector. It targets elements with the class attribute set to "</a:t>
            </a:r>
            <a:r>
              <a:rPr lang="en-US" b="0" i="0" dirty="0" err="1">
                <a:effectLst/>
                <a:latin typeface="Söhne"/>
              </a:rPr>
              <a:t>myclass</a:t>
            </a:r>
            <a:r>
              <a:rPr lang="en-US" b="0" i="0" dirty="0">
                <a:effectLst/>
                <a:latin typeface="Söhne"/>
              </a:rPr>
              <a:t>."</a:t>
            </a:r>
          </a:p>
          <a:p>
            <a:pPr algn="l">
              <a:buFont typeface="+mj-lt"/>
              <a:buAutoNum type="arabicPeriod"/>
            </a:pPr>
            <a:r>
              <a:rPr lang="en-US" b="0" i="0" dirty="0">
                <a:effectLst/>
                <a:latin typeface="Söhne"/>
              </a:rPr>
              <a:t>background-color: </a:t>
            </a:r>
            <a:r>
              <a:rPr lang="en-US" b="0" i="0" dirty="0" err="1">
                <a:effectLst/>
                <a:latin typeface="Söhne"/>
              </a:rPr>
              <a:t>lightblue</a:t>
            </a:r>
            <a:r>
              <a:rPr lang="en-US" b="0" i="0" dirty="0">
                <a:effectLst/>
                <a:latin typeface="Söhne"/>
              </a:rPr>
              <a:t>;: Sets the background color of elements with the class "</a:t>
            </a:r>
            <a:r>
              <a:rPr lang="en-US" b="0" i="0" dirty="0" err="1">
                <a:effectLst/>
                <a:latin typeface="Söhne"/>
              </a:rPr>
              <a:t>myclass</a:t>
            </a:r>
            <a:r>
              <a:rPr lang="en-US" b="0" i="0" dirty="0">
                <a:effectLst/>
                <a:latin typeface="Söhne"/>
              </a:rPr>
              <a:t>" to light blue.</a:t>
            </a:r>
          </a:p>
          <a:p>
            <a:pPr algn="l">
              <a:buFont typeface="+mj-lt"/>
              <a:buAutoNum type="arabicPeriod"/>
            </a:pPr>
            <a:r>
              <a:rPr lang="en-US" b="0" i="0" dirty="0">
                <a:effectLst/>
                <a:latin typeface="Söhne"/>
              </a:rPr>
              <a:t>color: black;: Sets the text color of elements with the class "</a:t>
            </a:r>
            <a:r>
              <a:rPr lang="en-US" b="0" i="0" dirty="0" err="1">
                <a:effectLst/>
                <a:latin typeface="Söhne"/>
              </a:rPr>
              <a:t>myclass</a:t>
            </a:r>
            <a:r>
              <a:rPr lang="en-US" b="0" i="0" dirty="0">
                <a:effectLst/>
                <a:latin typeface="Söhne"/>
              </a:rPr>
              <a:t>" to black.</a:t>
            </a:r>
          </a:p>
          <a:p>
            <a:pPr algn="l">
              <a:buFont typeface="+mj-lt"/>
              <a:buAutoNum type="arabicPeriod"/>
            </a:pPr>
            <a:r>
              <a:rPr lang="en-US" b="0" i="0" dirty="0">
                <a:effectLst/>
                <a:latin typeface="Söhne"/>
              </a:rPr>
              <a:t>padding: 40px;: Adds padding of 40 pixels to all sides of elements with the class "</a:t>
            </a:r>
            <a:r>
              <a:rPr lang="en-US" b="0" i="0" dirty="0" err="1">
                <a:effectLst/>
                <a:latin typeface="Söhne"/>
              </a:rPr>
              <a:t>myclass</a:t>
            </a:r>
            <a:r>
              <a:rPr lang="en-US" b="0" i="0" dirty="0">
                <a:effectLst/>
                <a:latin typeface="Söhne"/>
              </a:rPr>
              <a:t>."</a:t>
            </a:r>
          </a:p>
          <a:p>
            <a:pPr algn="l">
              <a:buFont typeface="+mj-lt"/>
              <a:buAutoNum type="arabicPeriod"/>
            </a:pPr>
            <a:r>
              <a:rPr lang="en-US" b="0" i="0" dirty="0">
                <a:effectLst/>
                <a:latin typeface="Söhne"/>
              </a:rPr>
              <a:t>&lt;/style&gt;: Closes the style block.</a:t>
            </a:r>
          </a:p>
          <a:p>
            <a:pPr algn="l">
              <a:buFont typeface="+mj-lt"/>
              <a:buAutoNum type="arabicPeriod"/>
            </a:pPr>
            <a:r>
              <a:rPr lang="en-US" b="0" i="0" dirty="0">
                <a:effectLst/>
                <a:latin typeface="Söhne"/>
              </a:rPr>
              <a:t>&lt;body&gt;: Contains the content of the HTML document, such as text, images, and other elements.</a:t>
            </a:r>
          </a:p>
          <a:p>
            <a:pPr algn="l">
              <a:buFont typeface="+mj-lt"/>
              <a:buAutoNum type="arabicPeriod"/>
            </a:pPr>
            <a:r>
              <a:rPr lang="en-US" b="0" i="0" dirty="0">
                <a:effectLst/>
                <a:latin typeface="Söhne"/>
              </a:rPr>
              <a:t>&lt;h1 class="</a:t>
            </a:r>
            <a:r>
              <a:rPr lang="en-US" b="0" i="0" dirty="0" err="1">
                <a:effectLst/>
                <a:latin typeface="Söhne"/>
              </a:rPr>
              <a:t>myclass</a:t>
            </a:r>
            <a:r>
              <a:rPr lang="en-US" b="0" i="0" dirty="0">
                <a:effectLst/>
                <a:latin typeface="Söhne"/>
              </a:rPr>
              <a:t>"&gt;My filename&lt;/h1&gt;: This is a heading (&lt;h1&gt;) element with the class attribute set to "</a:t>
            </a:r>
            <a:r>
              <a:rPr lang="en-US" b="0" i="0" dirty="0" err="1">
                <a:effectLst/>
                <a:latin typeface="Söhne"/>
              </a:rPr>
              <a:t>myclass</a:t>
            </a:r>
            <a:r>
              <a:rPr lang="en-US" b="0" i="0" dirty="0">
                <a:effectLst/>
                <a:latin typeface="Söhne"/>
              </a:rPr>
              <a:t>." It will be styled according to the rules defined for the "</a:t>
            </a:r>
            <a:r>
              <a:rPr lang="en-US" b="0" i="0" dirty="0" err="1">
                <a:effectLst/>
                <a:latin typeface="Söhne"/>
              </a:rPr>
              <a:t>myclass</a:t>
            </a:r>
            <a:r>
              <a:rPr lang="en-US" b="0" i="0" dirty="0">
                <a:effectLst/>
                <a:latin typeface="Söhne"/>
              </a:rPr>
              <a:t>" class in the &lt;style&gt; block.</a:t>
            </a:r>
          </a:p>
          <a:p>
            <a:pPr algn="l">
              <a:buFont typeface="+mj-lt"/>
              <a:buNone/>
            </a:pPr>
            <a:endParaRPr lang="en-US" b="0" i="0" dirty="0">
              <a:effectLst/>
              <a:latin typeface="Söhne"/>
            </a:endParaRPr>
          </a:p>
          <a:p>
            <a:pPr algn="l"/>
            <a:r>
              <a:rPr lang="en-US" b="0" i="0" dirty="0">
                <a:effectLst/>
                <a:latin typeface="Söhne"/>
              </a:rPr>
              <a:t>The purpose of this example is to demonstrate how to apply styles to an HTML element using a class. The heading element (&lt;h1&gt;) with the class "</a:t>
            </a:r>
            <a:r>
              <a:rPr lang="en-US" b="0" i="0" dirty="0" err="1">
                <a:effectLst/>
                <a:latin typeface="Söhne"/>
              </a:rPr>
              <a:t>myclass</a:t>
            </a:r>
            <a:r>
              <a:rPr lang="en-US" b="0" i="0" dirty="0">
                <a:effectLst/>
                <a:latin typeface="Söhne"/>
              </a:rPr>
              <a:t>" will have a light blue background, black text, and 40 pixels of padding on all sides. The use of classes allows you to apply these styles to multiple elements throughout your HTML document, maintaining consistency in your design.</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61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5542680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Trainer Notes:</a:t>
            </a:r>
          </a:p>
          <a:p>
            <a:br>
              <a:rPr lang="en-IN" dirty="0"/>
            </a:br>
            <a:r>
              <a:rPr lang="en-IN" dirty="0"/>
              <a:t>HTML span tag is used as a generic container of inline elements. The &lt;</a:t>
            </a:r>
            <a:r>
              <a:rPr lang="en-IN" b="1" dirty="0"/>
              <a:t>span</a:t>
            </a:r>
            <a:r>
              <a:rPr lang="en-IN" dirty="0"/>
              <a:t>&gt; can be useful in the following tasks: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dirty="0">
                <a:latin typeface="Open Sans" panose="020B0606030504020204" pitchFamily="34" charset="0"/>
                <a:ea typeface="Open Sans" panose="020B0606030504020204" pitchFamily="34" charset="0"/>
                <a:cs typeface="Open Sans" panose="020B0606030504020204" pitchFamily="34" charset="0"/>
              </a:rPr>
              <a:t>01.To change the language of a part of the text.</a:t>
            </a:r>
            <a:endParaRPr lang="en-IN"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dirty="0">
                <a:latin typeface="Open Sans" panose="020B0606030504020204" pitchFamily="34" charset="0"/>
                <a:ea typeface="Open Sans" panose="020B0606030504020204" pitchFamily="34" charset="0"/>
                <a:cs typeface="Open Sans" panose="020B0606030504020204" pitchFamily="34" charset="0"/>
              </a:rPr>
              <a:t>02.To change the </a:t>
            </a:r>
            <a:r>
              <a:rPr lang="en-IN" sz="1200" dirty="0" err="1">
                <a:latin typeface="Open Sans" panose="020B0606030504020204" pitchFamily="34" charset="0"/>
                <a:ea typeface="Open Sans" panose="020B0606030504020204" pitchFamily="34" charset="0"/>
                <a:cs typeface="Open Sans" panose="020B0606030504020204" pitchFamily="34" charset="0"/>
              </a:rPr>
              <a:t>color</a:t>
            </a:r>
            <a:r>
              <a:rPr lang="en-IN" sz="1200" dirty="0">
                <a:latin typeface="Open Sans" panose="020B0606030504020204" pitchFamily="34" charset="0"/>
                <a:ea typeface="Open Sans" panose="020B0606030504020204" pitchFamily="34" charset="0"/>
                <a:cs typeface="Open Sans" panose="020B0606030504020204" pitchFamily="34" charset="0"/>
              </a:rPr>
              <a:t>, font, and background of the part of text using CSS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dirty="0">
                <a:latin typeface="Open Sans" panose="020B0606030504020204" pitchFamily="34" charset="0"/>
                <a:ea typeface="Open Sans" panose="020B0606030504020204" pitchFamily="34" charset="0"/>
                <a:cs typeface="Open Sans" panose="020B0606030504020204" pitchFamily="34" charset="0"/>
              </a:rPr>
              <a:t>03.To apply the scripts to a particular part of the text</a:t>
            </a:r>
          </a:p>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62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8753204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Trainer Notes: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b="0" i="0" dirty="0">
                <a:solidFill>
                  <a:srgbClr val="0F0F0F"/>
                </a:solidFill>
                <a:effectLst/>
                <a:latin typeface="Söhne"/>
              </a:rPr>
              <a:t>In HTML, the </a:t>
            </a:r>
            <a:r>
              <a:rPr lang="en-US" dirty="0"/>
              <a:t>&lt;div&gt;</a:t>
            </a:r>
            <a:r>
              <a:rPr lang="en-US" b="0" i="0" dirty="0">
                <a:solidFill>
                  <a:srgbClr val="0F0F0F"/>
                </a:solidFill>
                <a:effectLst/>
                <a:latin typeface="Söhne"/>
              </a:rPr>
              <a:t> element is a generic container that is used to group together and structure other HTML elements. The term "div" stands for "division" or "divider." The </a:t>
            </a:r>
            <a:r>
              <a:rPr lang="en-US" dirty="0"/>
              <a:t>&lt;div&gt;</a:t>
            </a:r>
            <a:r>
              <a:rPr lang="en-US" b="0" i="0" dirty="0">
                <a:solidFill>
                  <a:srgbClr val="0F0F0F"/>
                </a:solidFill>
                <a:effectLst/>
                <a:latin typeface="Söhne"/>
              </a:rPr>
              <a:t> element itself doesn't carry any specific semantic meaning; instead, it is a versatile tool for creating layouts and organizing content.</a:t>
            </a:r>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63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2820583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Trainer Notes: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IN"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0F0F0F"/>
                </a:solidFill>
                <a:effectLst/>
                <a:latin typeface="Söhne"/>
              </a:rPr>
              <a:t>In HTML, the </a:t>
            </a:r>
            <a:r>
              <a:rPr lang="en-US" dirty="0"/>
              <a:t>&lt;header&gt;</a:t>
            </a:r>
            <a:r>
              <a:rPr lang="en-US" b="0" i="0" dirty="0">
                <a:solidFill>
                  <a:srgbClr val="0F0F0F"/>
                </a:solidFill>
                <a:effectLst/>
                <a:latin typeface="Söhne"/>
              </a:rPr>
              <a:t> element is used to define a header section for a document or a section within a document. It typically contains introductory content, headings, navigation links, logos, and other elements related to the overall structure of the page.</a:t>
            </a:r>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64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161273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b="1" dirty="0"/>
              <a:t>Trainer Notes</a:t>
            </a:r>
            <a:r>
              <a:rPr lang="en-IN" b="0" dirty="0"/>
              <a:t> :</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br>
              <a:rPr lang="en-US" b="0" i="0" dirty="0">
                <a:solidFill>
                  <a:srgbClr val="0F0F0F"/>
                </a:solidFill>
                <a:effectLst/>
                <a:latin typeface="Söhne"/>
              </a:rPr>
            </a:br>
            <a:r>
              <a:rPr lang="en-US" b="0" i="0" dirty="0">
                <a:solidFill>
                  <a:srgbClr val="0F0F0F"/>
                </a:solidFill>
                <a:effectLst/>
                <a:latin typeface="Söhne"/>
              </a:rPr>
              <a:t>In HTML, the </a:t>
            </a:r>
            <a:r>
              <a:rPr lang="en-US" dirty="0"/>
              <a:t>&lt;footer&gt;</a:t>
            </a:r>
            <a:r>
              <a:rPr lang="en-US" b="0" i="0" dirty="0">
                <a:solidFill>
                  <a:srgbClr val="0F0F0F"/>
                </a:solidFill>
                <a:effectLst/>
                <a:latin typeface="Söhne"/>
              </a:rPr>
              <a:t> element is used to define a footer section for a document or a section within a document. The </a:t>
            </a:r>
            <a:r>
              <a:rPr lang="en-US" dirty="0"/>
              <a:t>&lt;footer&gt;</a:t>
            </a:r>
            <a:r>
              <a:rPr lang="en-US" b="0" i="0" dirty="0">
                <a:solidFill>
                  <a:srgbClr val="0F0F0F"/>
                </a:solidFill>
                <a:effectLst/>
                <a:latin typeface="Söhne"/>
              </a:rPr>
              <a:t> typically contains information about the author, copyright information, links to related documents, or any other metadata relevant to the content enclosed within the element.</a:t>
            </a:r>
            <a:endParaRPr lang="en-IN" b="1"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65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7325256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7"/>
        <p:cNvGrpSpPr/>
        <p:nvPr/>
      </p:nvGrpSpPr>
      <p:grpSpPr>
        <a:xfrm>
          <a:off x="0" y="0"/>
          <a:ext cx="0" cy="0"/>
          <a:chOff x="0" y="0"/>
          <a:chExt cx="0" cy="0"/>
        </a:xfrm>
      </p:grpSpPr>
      <p:sp>
        <p:nvSpPr>
          <p:cNvPr id="2458" name="Google Shape;245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lvl="0" indent="0" algn="l" rtl="0">
              <a:lnSpc>
                <a:spcPct val="100000"/>
              </a:lnSpc>
              <a:spcBef>
                <a:spcPts val="0"/>
              </a:spcBef>
              <a:spcAft>
                <a:spcPts val="0"/>
              </a:spcAft>
              <a:buSzPts val="1400"/>
              <a:buNone/>
            </a:pPr>
            <a:br>
              <a:rPr lang="en-US" dirty="0"/>
            </a:br>
            <a:r>
              <a:rPr lang="en-US" dirty="0"/>
              <a:t>The slide is self-explanatory, hence no trainer notes are required</a:t>
            </a:r>
          </a:p>
          <a:p>
            <a:pPr marL="0" lvl="0" indent="0" algn="l" rtl="0">
              <a:lnSpc>
                <a:spcPct val="100000"/>
              </a:lnSpc>
              <a:spcBef>
                <a:spcPts val="0"/>
              </a:spcBef>
              <a:spcAft>
                <a:spcPts val="0"/>
              </a:spcAft>
              <a:buSzPts val="1400"/>
              <a:buNone/>
            </a:pPr>
            <a:endParaRPr dirty="0"/>
          </a:p>
        </p:txBody>
      </p:sp>
      <p:sp>
        <p:nvSpPr>
          <p:cNvPr id="2459" name="Google Shape;24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4"/>
        <p:cNvGrpSpPr/>
        <p:nvPr/>
      </p:nvGrpSpPr>
      <p:grpSpPr>
        <a:xfrm>
          <a:off x="0" y="0"/>
          <a:ext cx="0" cy="0"/>
          <a:chOff x="0" y="0"/>
          <a:chExt cx="0" cy="0"/>
        </a:xfrm>
      </p:grpSpPr>
      <p:sp>
        <p:nvSpPr>
          <p:cNvPr id="2465" name="Google Shape;24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lvl="0" indent="0" algn="l" rtl="0">
              <a:lnSpc>
                <a:spcPct val="100000"/>
              </a:lnSpc>
              <a:spcBef>
                <a:spcPts val="0"/>
              </a:spcBef>
              <a:spcAft>
                <a:spcPts val="0"/>
              </a:spcAft>
              <a:buSzPts val="1400"/>
              <a:buNone/>
            </a:pPr>
            <a:br>
              <a:rPr lang="en-US" dirty="0"/>
            </a:br>
            <a:r>
              <a:rPr lang="en-US" dirty="0"/>
              <a:t>The slide is self-explanatory, hence no trainer notes are required</a:t>
            </a:r>
          </a:p>
          <a:p>
            <a:pPr marL="0" lvl="0" indent="0" algn="l" rtl="0">
              <a:lnSpc>
                <a:spcPct val="100000"/>
              </a:lnSpc>
              <a:spcBef>
                <a:spcPts val="0"/>
              </a:spcBef>
              <a:spcAft>
                <a:spcPts val="0"/>
              </a:spcAft>
              <a:buSzPts val="1400"/>
              <a:buNone/>
            </a:pPr>
            <a:endParaRPr dirty="0"/>
          </a:p>
        </p:txBody>
      </p:sp>
      <p:sp>
        <p:nvSpPr>
          <p:cNvPr id="2466" name="Google Shape;246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lvl="0" indent="0" algn="l" rtl="0">
              <a:lnSpc>
                <a:spcPct val="100000"/>
              </a:lnSpc>
              <a:spcBef>
                <a:spcPts val="0"/>
              </a:spcBef>
              <a:spcAft>
                <a:spcPts val="0"/>
              </a:spcAft>
              <a:buSzPts val="1400"/>
              <a:buNone/>
            </a:pPr>
            <a:br>
              <a:rPr lang="en-US" dirty="0"/>
            </a:br>
            <a:r>
              <a:rPr lang="en-US" b="0" i="0" dirty="0">
                <a:solidFill>
                  <a:srgbClr val="0F0F0F"/>
                </a:solidFill>
                <a:effectLst/>
                <a:latin typeface="Söhne"/>
              </a:rPr>
              <a:t>In HTML, the </a:t>
            </a:r>
            <a:r>
              <a:rPr lang="en-US" dirty="0"/>
              <a:t>&lt;nav&gt;</a:t>
            </a:r>
            <a:r>
              <a:rPr lang="en-US" b="0" i="0" dirty="0">
                <a:solidFill>
                  <a:srgbClr val="0F0F0F"/>
                </a:solidFill>
                <a:effectLst/>
                <a:latin typeface="Söhne"/>
              </a:rPr>
              <a:t> element is used to define a navigation menu or links within a document. It's typically used to group together links that navigate to different sections or pages of the website.</a:t>
            </a:r>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68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7405231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Trainer Notes:</a:t>
            </a:r>
          </a:p>
          <a:p>
            <a:br>
              <a:rPr lang="en-US" b="0" i="0" dirty="0">
                <a:solidFill>
                  <a:srgbClr val="0F0F0F"/>
                </a:solidFill>
                <a:effectLst/>
                <a:latin typeface="Söhne"/>
              </a:rPr>
            </a:br>
            <a:r>
              <a:rPr lang="en-US" b="0" i="0" dirty="0">
                <a:solidFill>
                  <a:srgbClr val="0F0F0F"/>
                </a:solidFill>
                <a:effectLst/>
                <a:latin typeface="Söhne"/>
              </a:rPr>
              <a:t>In HTML, the </a:t>
            </a:r>
            <a:r>
              <a:rPr lang="en-US" dirty="0"/>
              <a:t>&lt;section&gt;</a:t>
            </a:r>
            <a:r>
              <a:rPr lang="en-US" b="0" i="0" dirty="0">
                <a:solidFill>
                  <a:srgbClr val="0F0F0F"/>
                </a:solidFill>
                <a:effectLst/>
                <a:latin typeface="Söhne"/>
              </a:rPr>
              <a:t> element is used to define sections within a document. A section can represent a thematic grouping of content, such as a chapter, a tabbed section of content, or any other logical division of the document.</a:t>
            </a:r>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69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85605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b="1" dirty="0"/>
              <a:t>Trainer Notes:</a:t>
            </a:r>
          </a:p>
          <a:p>
            <a:pPr marL="0" lvl="0" indent="0" algn="l" rtl="0">
              <a:lnSpc>
                <a:spcPct val="100000"/>
              </a:lnSpc>
              <a:spcBef>
                <a:spcPts val="0"/>
              </a:spcBef>
              <a:spcAft>
                <a:spcPts val="0"/>
              </a:spcAft>
              <a:buSzPts val="1400"/>
              <a:buNone/>
            </a:pPr>
            <a:endParaRPr lang="en-IN" b="1" dirty="0"/>
          </a:p>
          <a:p>
            <a:pPr algn="l"/>
            <a:r>
              <a:rPr lang="en-US" b="0" i="0" dirty="0">
                <a:solidFill>
                  <a:srgbClr val="000000"/>
                </a:solidFill>
                <a:effectLst/>
                <a:latin typeface="Söhne"/>
              </a:rPr>
              <a:t>CSS, or Cascading Style Sheets, is a styling language for web development. It controls the presentation of HTML elements, specifying layout, colors, and fonts. Selectors target specific HTML elements for styling application. CSS allows for consistent design across a website and supports responsive design for various screen sizes. It works alongside HTML and JavaScript to create visually appealing and interactive web pages.</a:t>
            </a:r>
          </a:p>
          <a:p>
            <a:br>
              <a:rPr lang="en-US" b="0" i="0" dirty="0">
                <a:solidFill>
                  <a:srgbClr val="000000"/>
                </a:solidFill>
                <a:effectLst/>
                <a:latin typeface="Söhne"/>
              </a:rPr>
            </a:br>
            <a:endParaRPr lang="en-IN" dirty="0"/>
          </a:p>
          <a:p>
            <a:pPr marL="0" lvl="0" indent="0" algn="l" rtl="0">
              <a:lnSpc>
                <a:spcPct val="100000"/>
              </a:lnSpc>
              <a:spcBef>
                <a:spcPts val="0"/>
              </a:spcBef>
              <a:spcAft>
                <a:spcPts val="0"/>
              </a:spcAft>
              <a:buSzPts val="1400"/>
              <a:buNone/>
            </a:pPr>
            <a:endParaRPr dirty="0">
              <a:solidFill>
                <a:srgbClr val="262626"/>
              </a:solidFill>
            </a:endParaRPr>
          </a:p>
        </p:txBody>
      </p:sp>
      <p:sp>
        <p:nvSpPr>
          <p:cNvPr id="429" name="Google Shape;42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620306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Trainer Notes:</a:t>
            </a:r>
          </a:p>
          <a:p>
            <a:br>
              <a:rPr lang="en-US" dirty="0"/>
            </a:br>
            <a:r>
              <a:rPr lang="en-US" dirty="0"/>
              <a:t>In HTML, the &lt;article&gt; element is used to define a self-contained piece of content that could be distributed and reused independently. It's suitable for content that makes sense on its own and can be syndicated, for example, a news article, blog post, forum post, or a comment.</a:t>
            </a:r>
          </a:p>
          <a:p>
            <a:endParaRPr lang="en-US" dirty="0"/>
          </a:p>
          <a:p>
            <a:r>
              <a:rPr lang="en-US" dirty="0"/>
              <a:t>Here's an example of how the &lt;article&gt; element can be used:</a:t>
            </a:r>
          </a:p>
          <a:p>
            <a:endParaRPr lang="en-US" dirty="0"/>
          </a:p>
          <a:p>
            <a:r>
              <a:rPr lang="en-US" dirty="0"/>
              <a:t>&lt;!DOCTYPE html&gt;</a:t>
            </a:r>
          </a:p>
          <a:p>
            <a:r>
              <a:rPr lang="en-US" dirty="0"/>
              <a:t>&lt;html lang="</a:t>
            </a:r>
            <a:r>
              <a:rPr lang="en-US" dirty="0" err="1"/>
              <a:t>en</a:t>
            </a:r>
            <a:r>
              <a:rPr lang="en-US" dirty="0"/>
              <a:t>"&gt;</a:t>
            </a:r>
          </a:p>
          <a:p>
            <a:r>
              <a:rPr lang="en-US" dirty="0"/>
              <a:t>&lt;head&gt;</a:t>
            </a:r>
          </a:p>
          <a:p>
            <a:r>
              <a:rPr lang="en-US" dirty="0"/>
              <a:t>  &lt;meta charset="UTF-8"&gt;</a:t>
            </a:r>
          </a:p>
          <a:p>
            <a:r>
              <a:rPr lang="en-US" dirty="0"/>
              <a:t>  &lt;meta name="viewport" content="width=device-width, initial-scale=1.0"&gt;</a:t>
            </a:r>
          </a:p>
          <a:p>
            <a:r>
              <a:rPr lang="en-US" dirty="0"/>
              <a:t>  &lt;style&gt;</a:t>
            </a:r>
          </a:p>
          <a:p>
            <a:r>
              <a:rPr lang="en-US" dirty="0"/>
              <a:t>    /* Example CSS for styling */</a:t>
            </a:r>
          </a:p>
          <a:p>
            <a:r>
              <a:rPr lang="en-US" dirty="0"/>
              <a:t>    article {</a:t>
            </a:r>
          </a:p>
          <a:p>
            <a:r>
              <a:rPr lang="en-US" dirty="0"/>
              <a:t>      background-color: #f9f9f9;</a:t>
            </a:r>
          </a:p>
          <a:p>
            <a:r>
              <a:rPr lang="en-US" dirty="0"/>
              <a:t>      padding: 20px;</a:t>
            </a:r>
          </a:p>
          <a:p>
            <a:r>
              <a:rPr lang="en-US" dirty="0"/>
              <a:t>      margin-bottom: 20px;</a:t>
            </a:r>
          </a:p>
          <a:p>
            <a:r>
              <a:rPr lang="en-US" dirty="0"/>
              <a:t>    }</a:t>
            </a:r>
          </a:p>
          <a:p>
            <a:r>
              <a:rPr lang="en-US" dirty="0"/>
              <a:t>  &lt;/style&gt;</a:t>
            </a:r>
          </a:p>
          <a:p>
            <a:r>
              <a:rPr lang="en-US" dirty="0"/>
              <a:t>  &lt;title&gt;HTML Article Example&lt;/title&gt;</a:t>
            </a:r>
          </a:p>
          <a:p>
            <a:r>
              <a:rPr lang="en-US" dirty="0"/>
              <a:t>&lt;/head&gt;</a:t>
            </a:r>
          </a:p>
          <a:p>
            <a:r>
              <a:rPr lang="en-US" dirty="0"/>
              <a:t>&lt;body&gt;</a:t>
            </a:r>
          </a:p>
          <a:p>
            <a:endParaRPr lang="en-US" dirty="0"/>
          </a:p>
          <a:p>
            <a:r>
              <a:rPr lang="en-US" dirty="0"/>
              <a:t>  &lt;header&gt;</a:t>
            </a:r>
          </a:p>
          <a:p>
            <a:r>
              <a:rPr lang="en-US" dirty="0"/>
              <a:t>    &lt;h1&gt;My Website&lt;/h1&gt;</a:t>
            </a:r>
          </a:p>
          <a:p>
            <a:r>
              <a:rPr lang="en-US" dirty="0"/>
              <a:t>    &lt;nav&gt;</a:t>
            </a:r>
          </a:p>
          <a:p>
            <a:r>
              <a:rPr lang="en-US" dirty="0"/>
              <a:t>      &lt;a </a:t>
            </a:r>
            <a:r>
              <a:rPr lang="en-US" dirty="0" err="1"/>
              <a:t>href</a:t>
            </a:r>
            <a:r>
              <a:rPr lang="en-US" dirty="0"/>
              <a:t>="#"&gt;Home&lt;/a&gt;</a:t>
            </a:r>
          </a:p>
          <a:p>
            <a:r>
              <a:rPr lang="en-US" dirty="0"/>
              <a:t>      &lt;a </a:t>
            </a:r>
            <a:r>
              <a:rPr lang="en-US" dirty="0" err="1"/>
              <a:t>href</a:t>
            </a:r>
            <a:r>
              <a:rPr lang="en-US" dirty="0"/>
              <a:t>="#"&gt;About&lt;/a&gt;</a:t>
            </a:r>
          </a:p>
          <a:p>
            <a:r>
              <a:rPr lang="en-US" dirty="0"/>
              <a:t>      &lt;a </a:t>
            </a:r>
            <a:r>
              <a:rPr lang="en-US" dirty="0" err="1"/>
              <a:t>href</a:t>
            </a:r>
            <a:r>
              <a:rPr lang="en-US" dirty="0"/>
              <a:t>="#"&gt;Contact&lt;/a&gt;</a:t>
            </a:r>
          </a:p>
          <a:p>
            <a:r>
              <a:rPr lang="en-US" dirty="0"/>
              <a:t>    &lt;/nav&gt;</a:t>
            </a:r>
          </a:p>
          <a:p>
            <a:r>
              <a:rPr lang="en-US" dirty="0"/>
              <a:t>  &lt;/header&gt;</a:t>
            </a:r>
          </a:p>
          <a:p>
            <a:endParaRPr lang="en-US" dirty="0"/>
          </a:p>
          <a:p>
            <a:r>
              <a:rPr lang="en-US" dirty="0"/>
              <a:t>  &lt;article&gt;</a:t>
            </a:r>
          </a:p>
          <a:p>
            <a:r>
              <a:rPr lang="en-US" dirty="0"/>
              <a:t>    &lt;h2&gt;Exploring HTML Article Element&lt;/h2&gt;</a:t>
            </a:r>
          </a:p>
          <a:p>
            <a:r>
              <a:rPr lang="en-US" dirty="0"/>
              <a:t>    &lt;p&gt;This is a sample article about the HTML &lt;code&gt;&amp;</a:t>
            </a:r>
            <a:r>
              <a:rPr lang="en-US" dirty="0" err="1"/>
              <a:t>lt;article&amp;gt</a:t>
            </a:r>
            <a:r>
              <a:rPr lang="en-US" dirty="0"/>
              <a:t>;&lt;/code&gt; element.&lt;/p&gt;</a:t>
            </a:r>
          </a:p>
          <a:p>
            <a:r>
              <a:rPr lang="en-US" dirty="0"/>
              <a:t>    &lt;p&gt;It represents a piece of content that could be distributed and reused independently.&lt;/p&gt;</a:t>
            </a:r>
          </a:p>
          <a:p>
            <a:r>
              <a:rPr lang="en-US" dirty="0"/>
              <a:t>  &lt;/article&gt;</a:t>
            </a:r>
          </a:p>
          <a:p>
            <a:endParaRPr lang="en-US" dirty="0"/>
          </a:p>
          <a:p>
            <a:r>
              <a:rPr lang="en-US" dirty="0"/>
              <a:t>  &lt;article&gt;</a:t>
            </a:r>
          </a:p>
          <a:p>
            <a:r>
              <a:rPr lang="en-US" dirty="0"/>
              <a:t>    &lt;h2&gt;Another Article&lt;/h2&gt;</a:t>
            </a:r>
          </a:p>
          <a:p>
            <a:r>
              <a:rPr lang="en-US" dirty="0"/>
              <a:t>    &lt;p&gt;This is another article with its own content and structure.&lt;/p&gt;</a:t>
            </a:r>
          </a:p>
          <a:p>
            <a:r>
              <a:rPr lang="en-US" dirty="0"/>
              <a:t>  &lt;/article&gt;</a:t>
            </a:r>
          </a:p>
          <a:p>
            <a:endParaRPr lang="en-US" dirty="0"/>
          </a:p>
          <a:p>
            <a:r>
              <a:rPr lang="en-US" dirty="0"/>
              <a:t>  &lt;footer&gt;</a:t>
            </a:r>
          </a:p>
          <a:p>
            <a:r>
              <a:rPr lang="en-US" dirty="0"/>
              <a:t>    &lt;p&gt;&amp;copy; 2023 My Website. All rights reserved.&lt;/p&gt;</a:t>
            </a:r>
          </a:p>
          <a:p>
            <a:r>
              <a:rPr lang="en-US" dirty="0"/>
              <a:t>  &lt;/footer&gt;</a:t>
            </a:r>
          </a:p>
          <a:p>
            <a:endParaRPr lang="en-US" dirty="0"/>
          </a:p>
          <a:p>
            <a:r>
              <a:rPr lang="en-US" dirty="0"/>
              <a:t>&lt;/body&gt;</a:t>
            </a:r>
          </a:p>
          <a:p>
            <a:r>
              <a:rPr lang="en-US" dirty="0"/>
              <a:t>&lt;/html&gt;</a:t>
            </a:r>
          </a:p>
          <a:p>
            <a:endParaRPr lang="en-US" dirty="0"/>
          </a:p>
          <a:p>
            <a:r>
              <a:rPr lang="en-US" dirty="0"/>
              <a:t>In this example:</a:t>
            </a:r>
          </a:p>
          <a:p>
            <a:endParaRPr lang="en-US" dirty="0"/>
          </a:p>
          <a:p>
            <a:r>
              <a:rPr lang="en-US" dirty="0"/>
              <a:t>The &lt;article&gt; element is used to define two self-contained articles with their own headings and paragraphs.</a:t>
            </a:r>
          </a:p>
          <a:p>
            <a:r>
              <a:rPr lang="en-US" dirty="0"/>
              <a:t>The &lt;style&gt; block within the &lt;head&gt; is used to define some basic CSS styles for the articles, including background color, padding, and margin.</a:t>
            </a:r>
          </a:p>
          <a:p>
            <a:r>
              <a:rPr lang="en-US" dirty="0"/>
              <a:t>Using the &lt;article&gt; element helps convey the semantic meaning that the enclosed content is an independent, standalone piece of information. It aids in making your HTML document more structured and accessible.</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70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8876684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Trainer Notes:</a:t>
            </a:r>
          </a:p>
          <a:p>
            <a:endParaRPr lang="en-IN" dirty="0"/>
          </a:p>
          <a:p>
            <a:r>
              <a:rPr lang="en-IN" dirty="0"/>
              <a:t>The time is transformed into a machine-readable format using the HTML &lt;datetime&gt; element.</a:t>
            </a:r>
            <a:br>
              <a:rPr lang="en-IN" dirty="0"/>
            </a:br>
            <a:r>
              <a:rPr lang="en-US" b="0" i="0" dirty="0">
                <a:solidFill>
                  <a:srgbClr val="0F0F0F"/>
                </a:solidFill>
                <a:effectLst/>
                <a:latin typeface="Söhne"/>
              </a:rPr>
              <a:t>In HTML, the </a:t>
            </a:r>
            <a:r>
              <a:rPr lang="en-US" dirty="0"/>
              <a:t>&lt;time&gt;</a:t>
            </a:r>
            <a:r>
              <a:rPr lang="en-US" b="0" i="0" dirty="0">
                <a:solidFill>
                  <a:srgbClr val="0F0F0F"/>
                </a:solidFill>
                <a:effectLst/>
                <a:latin typeface="Söhne"/>
              </a:rPr>
              <a:t> element is used to represent a specific period in time or a range of time. It can be used to mark up dates, times, and durations. The content inside the </a:t>
            </a:r>
            <a:r>
              <a:rPr lang="en-US" dirty="0"/>
              <a:t>&lt;time&gt;</a:t>
            </a:r>
            <a:r>
              <a:rPr lang="en-US" b="0" i="0" dirty="0">
                <a:solidFill>
                  <a:srgbClr val="0F0F0F"/>
                </a:solidFill>
                <a:effectLst/>
                <a:latin typeface="Söhne"/>
              </a:rPr>
              <a:t> element should be a valid date, time, or duration string.</a:t>
            </a:r>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71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2876175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1" dirty="0"/>
              <a:t>Trainer Notes: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b="0" i="0" dirty="0">
              <a:solidFill>
                <a:srgbClr val="0F0F0F"/>
              </a:solidFill>
              <a:effectLst/>
              <a:latin typeface="Söhne"/>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0F0F0F"/>
                </a:solidFill>
                <a:effectLst/>
                <a:latin typeface="Söhne"/>
              </a:rPr>
              <a:t>In HTML, the </a:t>
            </a:r>
            <a:r>
              <a:rPr lang="en-US" dirty="0"/>
              <a:t>&lt;</a:t>
            </a:r>
            <a:r>
              <a:rPr lang="en-US" dirty="0" err="1"/>
              <a:t>abbr</a:t>
            </a:r>
            <a:r>
              <a:rPr lang="en-US" dirty="0"/>
              <a:t>&gt;</a:t>
            </a:r>
            <a:r>
              <a:rPr lang="en-US" b="0" i="0" dirty="0">
                <a:solidFill>
                  <a:srgbClr val="0F0F0F"/>
                </a:solidFill>
                <a:effectLst/>
                <a:latin typeface="Söhne"/>
              </a:rPr>
              <a:t> element is used to define abbreviations or acronyms. It is particularly helpful for providing additional information about an abbreviation, such as its full form or expansion, which can be displayed as a tooltip when the user hovers over the abbreviation.</a:t>
            </a:r>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72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2223578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7"/>
        <p:cNvGrpSpPr/>
        <p:nvPr/>
      </p:nvGrpSpPr>
      <p:grpSpPr>
        <a:xfrm>
          <a:off x="0" y="0"/>
          <a:ext cx="0" cy="0"/>
          <a:chOff x="0" y="0"/>
          <a:chExt cx="0" cy="0"/>
        </a:xfrm>
      </p:grpSpPr>
      <p:sp>
        <p:nvSpPr>
          <p:cNvPr id="2458" name="Google Shape;245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lvl="0" indent="0" algn="l" rtl="0">
              <a:lnSpc>
                <a:spcPct val="100000"/>
              </a:lnSpc>
              <a:spcBef>
                <a:spcPts val="0"/>
              </a:spcBef>
              <a:spcAft>
                <a:spcPts val="0"/>
              </a:spcAft>
              <a:buSzPts val="1400"/>
              <a:buNone/>
            </a:pPr>
            <a:br>
              <a:rPr lang="en-US" dirty="0"/>
            </a:br>
            <a:r>
              <a:rPr lang="en-US" dirty="0"/>
              <a:t>The slide is self-explanatory, hence no trainer notes are required</a:t>
            </a:r>
          </a:p>
          <a:p>
            <a:pPr marL="0" lvl="0" indent="0" algn="l" rtl="0">
              <a:lnSpc>
                <a:spcPct val="100000"/>
              </a:lnSpc>
              <a:spcBef>
                <a:spcPts val="0"/>
              </a:spcBef>
              <a:spcAft>
                <a:spcPts val="0"/>
              </a:spcAft>
              <a:buSzPts val="1400"/>
              <a:buNone/>
            </a:pPr>
            <a:endParaRPr lang="en-US" dirty="0"/>
          </a:p>
        </p:txBody>
      </p:sp>
      <p:sp>
        <p:nvSpPr>
          <p:cNvPr id="2459" name="Google Shape;24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4"/>
        <p:cNvGrpSpPr/>
        <p:nvPr/>
      </p:nvGrpSpPr>
      <p:grpSpPr>
        <a:xfrm>
          <a:off x="0" y="0"/>
          <a:ext cx="0" cy="0"/>
          <a:chOff x="0" y="0"/>
          <a:chExt cx="0" cy="0"/>
        </a:xfrm>
      </p:grpSpPr>
      <p:sp>
        <p:nvSpPr>
          <p:cNvPr id="2465" name="Google Shape;24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lvl="0" indent="0" algn="l" rtl="0">
              <a:lnSpc>
                <a:spcPct val="100000"/>
              </a:lnSpc>
              <a:spcBef>
                <a:spcPts val="0"/>
              </a:spcBef>
              <a:spcAft>
                <a:spcPts val="0"/>
              </a:spcAft>
              <a:buSzPts val="1400"/>
              <a:buNone/>
            </a:pPr>
            <a:br>
              <a:rPr lang="en-US" dirty="0"/>
            </a:br>
            <a:r>
              <a:rPr lang="en-US" dirty="0"/>
              <a:t>The slide is self-explanatory, hence no trainer notes are required</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dirty="0"/>
          </a:p>
        </p:txBody>
      </p:sp>
      <p:sp>
        <p:nvSpPr>
          <p:cNvPr id="2466" name="Google Shape;246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lvl="0" indent="0" algn="l" rtl="0">
              <a:lnSpc>
                <a:spcPct val="100000"/>
              </a:lnSpc>
              <a:spcBef>
                <a:spcPts val="0"/>
              </a:spcBef>
              <a:spcAft>
                <a:spcPts val="0"/>
              </a:spcAft>
              <a:buSzPts val="1400"/>
              <a:buNone/>
            </a:pPr>
            <a:br>
              <a:rPr lang="en-US" dirty="0"/>
            </a:br>
            <a:r>
              <a:rPr lang="en-US" dirty="0"/>
              <a:t>The slide is self-explanatory, hence no trainer notes are required</a:t>
            </a:r>
          </a:p>
          <a:p>
            <a:pPr marL="0" lvl="0" indent="0" algn="l" rtl="0">
              <a:lnSpc>
                <a:spcPct val="100000"/>
              </a:lnSpc>
              <a:spcBef>
                <a:spcPts val="0"/>
              </a:spcBef>
              <a:spcAft>
                <a:spcPts val="0"/>
              </a:spcAft>
              <a:buSzPts val="1400"/>
              <a:buNone/>
            </a:pPr>
            <a:endParaRPr lang="en-US" dirty="0"/>
          </a:p>
        </p:txBody>
      </p:sp>
      <p:sp>
        <p:nvSpPr>
          <p:cNvPr id="694" name="Google Shape;694;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4214498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Selector: The selector is the HTML element or elements to which the style rule will apply. It can be a tag name, a class, an ID, or a combination of these. For example: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h1 {</a:t>
            </a:r>
          </a:p>
          <a:p>
            <a:pPr marL="0" lvl="0" indent="0" algn="l" rtl="0">
              <a:lnSpc>
                <a:spcPct val="100000"/>
              </a:lnSpc>
              <a:spcBef>
                <a:spcPts val="0"/>
              </a:spcBef>
              <a:spcAft>
                <a:spcPts val="0"/>
              </a:spcAft>
              <a:buSzPts val="1400"/>
              <a:buNone/>
            </a:pPr>
            <a:r>
              <a:rPr lang="en-US" dirty="0"/>
              <a:t>  /* styles for h1 elements */</a:t>
            </a:r>
          </a:p>
          <a:p>
            <a:pPr marL="0" lvl="0" indent="0" algn="l" rtl="0">
              <a:lnSpc>
                <a:spcPct val="100000"/>
              </a:lnSpc>
              <a:spcBef>
                <a:spcPts val="0"/>
              </a:spcBef>
              <a:spcAft>
                <a:spcPts val="0"/>
              </a:spcAft>
              <a:buSzPts val="1400"/>
              <a:buNone/>
            </a:pPr>
            <a:r>
              <a:rPr lang="en-US" dirty="0"/>
              <a:t>}</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a:t>
            </a:r>
            <a:r>
              <a:rPr lang="en-US" dirty="0" err="1"/>
              <a:t>myclass</a:t>
            </a:r>
            <a:r>
              <a:rPr lang="en-US" dirty="0"/>
              <a:t> {</a:t>
            </a:r>
          </a:p>
          <a:p>
            <a:pPr marL="0" lvl="0" indent="0" algn="l" rtl="0">
              <a:lnSpc>
                <a:spcPct val="100000"/>
              </a:lnSpc>
              <a:spcBef>
                <a:spcPts val="0"/>
              </a:spcBef>
              <a:spcAft>
                <a:spcPts val="0"/>
              </a:spcAft>
              <a:buSzPts val="1400"/>
              <a:buNone/>
            </a:pPr>
            <a:r>
              <a:rPr lang="en-US" dirty="0"/>
              <a:t>  /* styles for elements with class "</a:t>
            </a:r>
            <a:r>
              <a:rPr lang="en-US" dirty="0" err="1"/>
              <a:t>myclass</a:t>
            </a:r>
            <a:r>
              <a:rPr lang="en-US" dirty="0"/>
              <a:t>" */</a:t>
            </a:r>
          </a:p>
          <a:p>
            <a:pPr marL="0" lvl="0" indent="0" algn="l" rtl="0">
              <a:lnSpc>
                <a:spcPct val="100000"/>
              </a:lnSpc>
              <a:spcBef>
                <a:spcPts val="0"/>
              </a:spcBef>
              <a:spcAft>
                <a:spcPts val="0"/>
              </a:spcAft>
              <a:buSzPts val="1400"/>
              <a:buNone/>
            </a:pPr>
            <a:r>
              <a:rPr lang="en-US" dirty="0"/>
              <a:t>}</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#myid {</a:t>
            </a:r>
          </a:p>
          <a:p>
            <a:pPr marL="0" lvl="0" indent="0" algn="l" rtl="0">
              <a:lnSpc>
                <a:spcPct val="100000"/>
              </a:lnSpc>
              <a:spcBef>
                <a:spcPts val="0"/>
              </a:spcBef>
              <a:spcAft>
                <a:spcPts val="0"/>
              </a:spcAft>
              <a:buSzPts val="1400"/>
              <a:buNone/>
            </a:pPr>
            <a:r>
              <a:rPr lang="en-US" dirty="0"/>
              <a:t>  /* styles for the element with ID "</a:t>
            </a:r>
            <a:r>
              <a:rPr lang="en-US" dirty="0" err="1"/>
              <a:t>myid</a:t>
            </a:r>
            <a:r>
              <a:rPr lang="en-US" dirty="0"/>
              <a:t>" */</a:t>
            </a:r>
          </a:p>
          <a:p>
            <a:pPr marL="0" lvl="0" indent="0" algn="l" rtl="0">
              <a:lnSpc>
                <a:spcPct val="100000"/>
              </a:lnSpc>
              <a:spcBef>
                <a:spcPts val="0"/>
              </a:spcBef>
              <a:spcAft>
                <a:spcPts val="0"/>
              </a:spcAft>
              <a:buSzPts val="1400"/>
              <a:buNone/>
            </a:pPr>
            <a:r>
              <a:rPr lang="en-US" dirty="0"/>
              <a:t>}</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Property: The property is the specific style attribute you want to change. It represents the aspect of the element that you want to style. For example: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h1 {</a:t>
            </a:r>
          </a:p>
          <a:p>
            <a:pPr marL="0" lvl="0" indent="0" algn="l" rtl="0">
              <a:lnSpc>
                <a:spcPct val="100000"/>
              </a:lnSpc>
              <a:spcBef>
                <a:spcPts val="0"/>
              </a:spcBef>
              <a:spcAft>
                <a:spcPts val="0"/>
              </a:spcAft>
              <a:buSzPts val="1400"/>
              <a:buNone/>
            </a:pPr>
            <a:r>
              <a:rPr lang="en-US" dirty="0"/>
              <a:t>  color: blue;   /* Changes text color to blue */</a:t>
            </a:r>
          </a:p>
          <a:p>
            <a:pPr marL="0" lvl="0" indent="0" algn="l" rtl="0">
              <a:lnSpc>
                <a:spcPct val="100000"/>
              </a:lnSpc>
              <a:spcBef>
                <a:spcPts val="0"/>
              </a:spcBef>
              <a:spcAft>
                <a:spcPts val="0"/>
              </a:spcAft>
              <a:buSzPts val="1400"/>
              <a:buNone/>
            </a:pPr>
            <a:r>
              <a:rPr lang="en-US" dirty="0"/>
              <a:t>  font-size: 24px; /* Sets font size to 24 pixels */</a:t>
            </a:r>
          </a:p>
          <a:p>
            <a:pPr marL="0" lvl="0" indent="0" algn="l" rtl="0">
              <a:lnSpc>
                <a:spcPct val="100000"/>
              </a:lnSpc>
              <a:spcBef>
                <a:spcPts val="0"/>
              </a:spcBef>
              <a:spcAft>
                <a:spcPts val="0"/>
              </a:spcAft>
              <a:buSzPts val="1400"/>
              <a:buNone/>
            </a:pPr>
            <a:r>
              <a:rPr lang="en-US" dirty="0"/>
              <a:t>}</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Value: The value is the setting you apply to the property. It defines the specific appearance or behavior you want for the selected element. For example: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h1 {</a:t>
            </a:r>
          </a:p>
          <a:p>
            <a:pPr marL="0" lvl="0" indent="0" algn="l" rtl="0">
              <a:lnSpc>
                <a:spcPct val="100000"/>
              </a:lnSpc>
              <a:spcBef>
                <a:spcPts val="0"/>
              </a:spcBef>
              <a:spcAft>
                <a:spcPts val="0"/>
              </a:spcAft>
              <a:buSzPts val="1400"/>
              <a:buNone/>
            </a:pPr>
            <a:r>
              <a:rPr lang="en-US" dirty="0"/>
              <a:t>  color: blue;   /* Value for color property */</a:t>
            </a:r>
          </a:p>
          <a:p>
            <a:pPr marL="0" lvl="0" indent="0" algn="l" rtl="0">
              <a:lnSpc>
                <a:spcPct val="100000"/>
              </a:lnSpc>
              <a:spcBef>
                <a:spcPts val="0"/>
              </a:spcBef>
              <a:spcAft>
                <a:spcPts val="0"/>
              </a:spcAft>
              <a:buSzPts val="1400"/>
              <a:buNone/>
            </a:pPr>
            <a:r>
              <a:rPr lang="en-US" dirty="0"/>
              <a:t>  font-size: 24px; /* Value for font-size property */</a:t>
            </a:r>
          </a:p>
          <a:p>
            <a:pPr marL="0" lvl="0" indent="0" algn="l" rtl="0">
              <a:lnSpc>
                <a:spcPct val="100000"/>
              </a:lnSpc>
              <a:spcBef>
                <a:spcPts val="0"/>
              </a:spcBef>
              <a:spcAft>
                <a:spcPts val="0"/>
              </a:spcAft>
              <a:buSzPts val="1400"/>
              <a:buNone/>
            </a:pPr>
            <a:r>
              <a:rPr lang="en-US" dirty="0"/>
              <a:t>}</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Putting it all together, a complete CSS style rule looks like this:</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selector {</a:t>
            </a:r>
          </a:p>
          <a:p>
            <a:pPr marL="0" lvl="0" indent="0" algn="l" rtl="0">
              <a:lnSpc>
                <a:spcPct val="100000"/>
              </a:lnSpc>
              <a:spcBef>
                <a:spcPts val="0"/>
              </a:spcBef>
              <a:spcAft>
                <a:spcPts val="0"/>
              </a:spcAft>
              <a:buSzPts val="1400"/>
              <a:buNone/>
            </a:pPr>
            <a:r>
              <a:rPr lang="en-US" dirty="0"/>
              <a:t>  property: value;</a:t>
            </a:r>
          </a:p>
          <a:p>
            <a:pPr marL="0" lvl="0" indent="0" algn="l" rtl="0">
              <a:lnSpc>
                <a:spcPct val="100000"/>
              </a:lnSpc>
              <a:spcBef>
                <a:spcPts val="0"/>
              </a:spcBef>
              <a:spcAft>
                <a:spcPts val="0"/>
              </a:spcAft>
              <a:buSzPts val="1400"/>
              <a:buNone/>
            </a:pPr>
            <a:r>
              <a:rPr lang="en-US" dirty="0"/>
              <a:t>}</a:t>
            </a:r>
          </a:p>
          <a:p>
            <a:pPr marL="0" lvl="0" indent="0" algn="l" rtl="0">
              <a:lnSpc>
                <a:spcPct val="100000"/>
              </a:lnSpc>
              <a:spcBef>
                <a:spcPts val="0"/>
              </a:spcBef>
              <a:spcAft>
                <a:spcPts val="0"/>
              </a:spcAft>
              <a:buSzPts val="1400"/>
              <a:buNone/>
            </a:pPr>
            <a:r>
              <a:rPr lang="en-US" dirty="0"/>
              <a:t>Here's a real-world example: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 Style rule for paragraphs with class "highlight" */</a:t>
            </a:r>
          </a:p>
          <a:p>
            <a:pPr marL="0" lvl="0" indent="0" algn="l" rtl="0">
              <a:lnSpc>
                <a:spcPct val="100000"/>
              </a:lnSpc>
              <a:spcBef>
                <a:spcPts val="0"/>
              </a:spcBef>
              <a:spcAft>
                <a:spcPts val="0"/>
              </a:spcAft>
              <a:buSzPts val="1400"/>
              <a:buNone/>
            </a:pPr>
            <a:r>
              <a:rPr lang="en-US" dirty="0" err="1"/>
              <a:t>p.highlight</a:t>
            </a:r>
            <a:r>
              <a:rPr lang="en-US" dirty="0"/>
              <a:t> {</a:t>
            </a:r>
          </a:p>
          <a:p>
            <a:pPr marL="0" lvl="0" indent="0" algn="l" rtl="0">
              <a:lnSpc>
                <a:spcPct val="100000"/>
              </a:lnSpc>
              <a:spcBef>
                <a:spcPts val="0"/>
              </a:spcBef>
              <a:spcAft>
                <a:spcPts val="0"/>
              </a:spcAft>
              <a:buSzPts val="1400"/>
              <a:buNone/>
            </a:pPr>
            <a:r>
              <a:rPr lang="en-US" dirty="0"/>
              <a:t>  color: #ff0000;     /* Red text color */</a:t>
            </a:r>
          </a:p>
          <a:p>
            <a:pPr marL="0" lvl="0" indent="0" algn="l" rtl="0">
              <a:lnSpc>
                <a:spcPct val="100000"/>
              </a:lnSpc>
              <a:spcBef>
                <a:spcPts val="0"/>
              </a:spcBef>
              <a:spcAft>
                <a:spcPts val="0"/>
              </a:spcAft>
              <a:buSzPts val="1400"/>
              <a:buNone/>
            </a:pPr>
            <a:r>
              <a:rPr lang="en-US" dirty="0"/>
              <a:t>  font-weight: bold;   /* Bold text */</a:t>
            </a:r>
          </a:p>
          <a:p>
            <a:pPr marL="0" lvl="0" indent="0" algn="l" rtl="0">
              <a:lnSpc>
                <a:spcPct val="100000"/>
              </a:lnSpc>
              <a:spcBef>
                <a:spcPts val="0"/>
              </a:spcBef>
              <a:spcAft>
                <a:spcPts val="0"/>
              </a:spcAft>
              <a:buSzPts val="1400"/>
              <a:buNone/>
            </a:pPr>
            <a:r>
              <a:rPr lang="en-US" dirty="0"/>
              <a:t>}</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In this example, the selector is </a:t>
            </a:r>
            <a:r>
              <a:rPr lang="en-US" dirty="0" err="1"/>
              <a:t>p.highlight</a:t>
            </a:r>
            <a:r>
              <a:rPr lang="en-US" dirty="0"/>
              <a:t>, the property is color and font-weight, and the values are #ff0000 (red) and bold respectively.</a:t>
            </a:r>
            <a:endParaRPr dirty="0"/>
          </a:p>
        </p:txBody>
      </p:sp>
      <p:sp>
        <p:nvSpPr>
          <p:cNvPr id="386" name="Google Shape;38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endParaRPr lang="en-IN"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dirty="0"/>
              <a:t>CSS can be added to the document in three ways such as:</a:t>
            </a:r>
          </a:p>
          <a:p>
            <a:r>
              <a:rPr lang="en-IN" dirty="0"/>
              <a:t>Inline, internal, and external.</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77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1972776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Trainer Notes:</a:t>
            </a:r>
          </a:p>
          <a:p>
            <a:pPr algn="l"/>
            <a:br>
              <a:rPr lang="en-US" b="1" i="0" dirty="0">
                <a:effectLst/>
                <a:latin typeface="Söhne"/>
              </a:rPr>
            </a:br>
            <a:r>
              <a:rPr lang="en-US" b="0" i="0" dirty="0">
                <a:effectLst/>
                <a:latin typeface="Söhne"/>
              </a:rPr>
              <a:t>Inline CSS is a method of applying styles directly to HTML elements within the document itself. Instead of defining styles in an external stylesheet or within the &lt;style&gt; tag in the document's head, inline styles are directly added to individual HTML tags using the style attribute.</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78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7949887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IN"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Internal CSS is used to define a style for a single HTML page. It is in the &lt;head&gt; section of an HTML page, within an &lt;style&gt; element.</a:t>
            </a:r>
            <a:br>
              <a:rPr lang="en-IN"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br>
            <a:r>
              <a:rPr lang="en-US" b="0" i="0" dirty="0">
                <a:solidFill>
                  <a:srgbClr val="0F0F0F"/>
                </a:solidFill>
                <a:effectLst/>
                <a:latin typeface="Söhne"/>
              </a:rPr>
              <a:t>Internal styles, also known as embedded styles, involve placing CSS directly within the HTML document's head section. Instead of using an external stylesheet or applying styles directly to HTML elements (inline styles), internal styles are defined within a </a:t>
            </a:r>
            <a:r>
              <a:rPr lang="en-US" dirty="0"/>
              <a:t>&lt;style&gt;</a:t>
            </a:r>
            <a:r>
              <a:rPr lang="en-US" b="0" i="0" dirty="0">
                <a:solidFill>
                  <a:srgbClr val="0F0F0F"/>
                </a:solidFill>
                <a:effectLst/>
                <a:latin typeface="Söhne"/>
              </a:rPr>
              <a:t> element within the document's </a:t>
            </a:r>
            <a:r>
              <a:rPr lang="en-US" dirty="0"/>
              <a:t>&lt;head&gt;</a:t>
            </a:r>
            <a:r>
              <a:rPr lang="en-US" b="0" i="0" dirty="0">
                <a:solidFill>
                  <a:srgbClr val="0F0F0F"/>
                </a:solidFill>
                <a:effectLst/>
                <a:latin typeface="Söhne"/>
              </a:rPr>
              <a:t>.</a:t>
            </a:r>
            <a:endParaRPr lang="en-IN"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79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30109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lvl="0" indent="0" algn="l" rtl="0">
              <a:lnSpc>
                <a:spcPct val="100000"/>
              </a:lnSpc>
              <a:spcBef>
                <a:spcPts val="0"/>
              </a:spcBef>
              <a:spcAft>
                <a:spcPts val="0"/>
              </a:spcAft>
              <a:buSzPts val="1400"/>
              <a:buNone/>
            </a:pPr>
            <a:br>
              <a:rPr lang="en-US" dirty="0"/>
            </a:br>
            <a:r>
              <a:rPr lang="en-US" dirty="0"/>
              <a:t>The slide is self-explanatory, hence no trainer notes are required</a:t>
            </a:r>
          </a:p>
        </p:txBody>
      </p:sp>
      <p:sp>
        <p:nvSpPr>
          <p:cNvPr id="391" name="Google Shape;39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71820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marR="0" lvl="0" indent="0" algn="l" defTabSz="914400" rtl="0" eaLnBrk="1" fontAlgn="auto" latinLnBrk="0" hangingPunct="1">
              <a:lnSpc>
                <a:spcPct val="100000"/>
              </a:lnSpc>
              <a:spcBef>
                <a:spcPts val="0"/>
              </a:spcBef>
              <a:spcAft>
                <a:spcPts val="0"/>
              </a:spcAft>
              <a:buClrTx/>
              <a:buSzPts val="1400"/>
              <a:buFontTx/>
              <a:buNone/>
              <a:tabLst/>
              <a:defRPr/>
            </a:pPr>
            <a:endParaRPr lang="en-US" b="1"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0F0F0F"/>
                </a:solidFill>
                <a:effectLst/>
                <a:latin typeface="Söhne"/>
              </a:rPr>
              <a:t>External styles involve creating a separate CSS file that contains all the styling rules for an HTML document. This external stylesheet is then linked to the HTML document, allowing for a clean separation of structure (HTML) and presentation (CSS).</a:t>
            </a:r>
            <a:endParaRPr lang="en-IN"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dirty="0"/>
              <a:t>The external style sheet is used to define the style for many HTML pages. To use an external style sheet, add a link to it in the &lt;</a:t>
            </a:r>
            <a:r>
              <a:rPr lang="en-IN" b="1" dirty="0"/>
              <a:t>head</a:t>
            </a:r>
            <a:r>
              <a:rPr lang="en-IN" dirty="0"/>
              <a:t>&gt; section of each HTML page.</a:t>
            </a:r>
          </a:p>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80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4069960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7"/>
        <p:cNvGrpSpPr/>
        <p:nvPr/>
      </p:nvGrpSpPr>
      <p:grpSpPr>
        <a:xfrm>
          <a:off x="0" y="0"/>
          <a:ext cx="0" cy="0"/>
          <a:chOff x="0" y="0"/>
          <a:chExt cx="0" cy="0"/>
        </a:xfrm>
      </p:grpSpPr>
      <p:sp>
        <p:nvSpPr>
          <p:cNvPr id="2458" name="Google Shape;245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lvl="0" indent="0" algn="l" rtl="0">
              <a:lnSpc>
                <a:spcPct val="100000"/>
              </a:lnSpc>
              <a:spcBef>
                <a:spcPts val="0"/>
              </a:spcBef>
              <a:spcAft>
                <a:spcPts val="0"/>
              </a:spcAft>
              <a:buSzPts val="1400"/>
              <a:buNone/>
            </a:pPr>
            <a:br>
              <a:rPr lang="en-US" dirty="0"/>
            </a:br>
            <a:r>
              <a:rPr lang="en-US" dirty="0"/>
              <a:t>The slide is self-explanatory, hence no trainer notes are required</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dirty="0"/>
          </a:p>
        </p:txBody>
      </p:sp>
      <p:sp>
        <p:nvSpPr>
          <p:cNvPr id="2459" name="Google Shape;24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4"/>
        <p:cNvGrpSpPr/>
        <p:nvPr/>
      </p:nvGrpSpPr>
      <p:grpSpPr>
        <a:xfrm>
          <a:off x="0" y="0"/>
          <a:ext cx="0" cy="0"/>
          <a:chOff x="0" y="0"/>
          <a:chExt cx="0" cy="0"/>
        </a:xfrm>
      </p:grpSpPr>
      <p:sp>
        <p:nvSpPr>
          <p:cNvPr id="2465" name="Google Shape;24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lvl="0" indent="0" algn="l" rtl="0">
              <a:lnSpc>
                <a:spcPct val="100000"/>
              </a:lnSpc>
              <a:spcBef>
                <a:spcPts val="0"/>
              </a:spcBef>
              <a:spcAft>
                <a:spcPts val="0"/>
              </a:spcAft>
              <a:buSzPts val="1400"/>
              <a:buNone/>
            </a:pPr>
            <a:br>
              <a:rPr lang="en-US" dirty="0"/>
            </a:br>
            <a:r>
              <a:rPr lang="en-US" dirty="0"/>
              <a:t>The slide is self-explanatory, hence no trainer notes are required</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dirty="0"/>
          </a:p>
        </p:txBody>
      </p:sp>
      <p:sp>
        <p:nvSpPr>
          <p:cNvPr id="2466" name="Google Shape;246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7"/>
        <p:cNvGrpSpPr/>
        <p:nvPr/>
      </p:nvGrpSpPr>
      <p:grpSpPr>
        <a:xfrm>
          <a:off x="0" y="0"/>
          <a:ext cx="0" cy="0"/>
          <a:chOff x="0" y="0"/>
          <a:chExt cx="0" cy="0"/>
        </a:xfrm>
      </p:grpSpPr>
      <p:sp>
        <p:nvSpPr>
          <p:cNvPr id="2458" name="Google Shape;245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lvl="0" indent="0" algn="l" rtl="0">
              <a:lnSpc>
                <a:spcPct val="100000"/>
              </a:lnSpc>
              <a:spcBef>
                <a:spcPts val="0"/>
              </a:spcBef>
              <a:spcAft>
                <a:spcPts val="0"/>
              </a:spcAft>
              <a:buSzPts val="1400"/>
              <a:buNone/>
            </a:pPr>
            <a:br>
              <a:rPr lang="en-US" dirty="0"/>
            </a:br>
            <a:r>
              <a:rPr lang="en-US" dirty="0"/>
              <a:t>The slide is self-explanatory, hence no trainer notes are required</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dirty="0"/>
          </a:p>
        </p:txBody>
      </p:sp>
      <p:sp>
        <p:nvSpPr>
          <p:cNvPr id="2459" name="Google Shape;24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4"/>
        <p:cNvGrpSpPr/>
        <p:nvPr/>
      </p:nvGrpSpPr>
      <p:grpSpPr>
        <a:xfrm>
          <a:off x="0" y="0"/>
          <a:ext cx="0" cy="0"/>
          <a:chOff x="0" y="0"/>
          <a:chExt cx="0" cy="0"/>
        </a:xfrm>
      </p:grpSpPr>
      <p:sp>
        <p:nvSpPr>
          <p:cNvPr id="2465" name="Google Shape;24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lvl="0" indent="0" algn="l" rtl="0">
              <a:lnSpc>
                <a:spcPct val="100000"/>
              </a:lnSpc>
              <a:spcBef>
                <a:spcPts val="0"/>
              </a:spcBef>
              <a:spcAft>
                <a:spcPts val="0"/>
              </a:spcAft>
              <a:buSzPts val="1400"/>
              <a:buNone/>
            </a:pPr>
            <a:br>
              <a:rPr lang="en-US" dirty="0"/>
            </a:br>
            <a:r>
              <a:rPr lang="en-US" dirty="0"/>
              <a:t>The slide is self-explanatory, hence no trainer notes are required</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dirty="0"/>
          </a:p>
        </p:txBody>
      </p:sp>
      <p:sp>
        <p:nvSpPr>
          <p:cNvPr id="2466" name="Google Shape;246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lvl="0" indent="0" algn="l" rtl="0">
              <a:lnSpc>
                <a:spcPct val="100000"/>
              </a:lnSpc>
              <a:spcBef>
                <a:spcPts val="0"/>
              </a:spcBef>
              <a:spcAft>
                <a:spcPts val="0"/>
              </a:spcAft>
              <a:buSzPts val="1400"/>
              <a:buNone/>
            </a:pPr>
            <a:br>
              <a:rPr lang="en-US" dirty="0"/>
            </a:br>
            <a:r>
              <a:rPr lang="en-US" dirty="0"/>
              <a:t>The slide is self-explanatory, hence no trainer notes are required</a:t>
            </a:r>
          </a:p>
          <a:p>
            <a:pPr marL="0" lvl="0" indent="0" algn="l" rtl="0">
              <a:lnSpc>
                <a:spcPct val="100000"/>
              </a:lnSpc>
              <a:spcBef>
                <a:spcPts val="0"/>
              </a:spcBef>
              <a:spcAft>
                <a:spcPts val="0"/>
              </a:spcAft>
              <a:buSzPts val="1400"/>
              <a:buNone/>
            </a:pPr>
            <a:endParaRPr lang="en-US" dirty="0"/>
          </a:p>
          <a:p>
            <a:endParaRPr lang="en-US" dirty="0"/>
          </a:p>
        </p:txBody>
      </p:sp>
      <p:sp>
        <p:nvSpPr>
          <p:cNvPr id="4" name="Slide Number Placeholder 3"/>
          <p:cNvSpPr>
            <a:spLocks noGrp="1"/>
          </p:cNvSpPr>
          <p:nvPr>
            <p:ph type="sldNum" sz="quarter" idx="5"/>
          </p:nvPr>
        </p:nvSpPr>
        <p:spPr/>
        <p:txBody>
          <a:bodyPr/>
          <a:lstStyle/>
          <a:p>
            <a:fld id="{0AC900C1-7326-4B4D-9C4E-22E7230B62CC}" type="slidenum">
              <a:rPr lang="en-US" smtClean="0"/>
              <a:t>85</a:t>
            </a:fld>
            <a:endParaRPr lang="en-US"/>
          </a:p>
        </p:txBody>
      </p:sp>
    </p:spTree>
    <p:extLst>
      <p:ext uri="{BB962C8B-B14F-4D97-AF65-F5344CB8AC3E}">
        <p14:creationId xmlns:p14="http://schemas.microsoft.com/office/powerpoint/2010/main" val="219595444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28bbdf9cc7_0_7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CSS (Cascading Style Sheets) selectors are patterns used to select and style HTML elements. Selectors allow you to target specific elements or groups of elements in an HTML document, providing a way to apply styles selectively. Here's an overview of commonly used CSS selectors:</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Universal Selector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Selects all elements on the page.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 {</a:t>
            </a:r>
          </a:p>
          <a:p>
            <a:pPr marL="0" lvl="0" indent="0" algn="l" rtl="0">
              <a:lnSpc>
                <a:spcPct val="100000"/>
              </a:lnSpc>
              <a:spcBef>
                <a:spcPts val="0"/>
              </a:spcBef>
              <a:spcAft>
                <a:spcPts val="0"/>
              </a:spcAft>
              <a:buSzPts val="1400"/>
              <a:buNone/>
            </a:pPr>
            <a:r>
              <a:rPr lang="en-US" dirty="0"/>
              <a:t>  margin: 0;</a:t>
            </a:r>
          </a:p>
          <a:p>
            <a:pPr marL="0" lvl="0" indent="0" algn="l" rtl="0">
              <a:lnSpc>
                <a:spcPct val="100000"/>
              </a:lnSpc>
              <a:spcBef>
                <a:spcPts val="0"/>
              </a:spcBef>
              <a:spcAft>
                <a:spcPts val="0"/>
              </a:spcAft>
              <a:buSzPts val="1400"/>
              <a:buNone/>
            </a:pPr>
            <a:r>
              <a:rPr lang="en-US" dirty="0"/>
              <a:t>  padding: 0;</a:t>
            </a:r>
          </a:p>
          <a:p>
            <a:pPr marL="0" lvl="0" indent="0" algn="l" rtl="0">
              <a:lnSpc>
                <a:spcPct val="100000"/>
              </a:lnSpc>
              <a:spcBef>
                <a:spcPts val="0"/>
              </a:spcBef>
              <a:spcAft>
                <a:spcPts val="0"/>
              </a:spcAft>
              <a:buSzPts val="1400"/>
              <a:buNone/>
            </a:pPr>
            <a:r>
              <a:rPr lang="en-US" dirty="0"/>
              <a:t>}</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Type Selector (Element Selector):</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Selects all instances of a specified HTML element.</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p {</a:t>
            </a:r>
          </a:p>
          <a:p>
            <a:pPr marL="0" lvl="0" indent="0" algn="l" rtl="0">
              <a:lnSpc>
                <a:spcPct val="100000"/>
              </a:lnSpc>
              <a:spcBef>
                <a:spcPts val="0"/>
              </a:spcBef>
              <a:spcAft>
                <a:spcPts val="0"/>
              </a:spcAft>
              <a:buSzPts val="1400"/>
              <a:buNone/>
            </a:pPr>
            <a:r>
              <a:rPr lang="en-US" dirty="0"/>
              <a:t>  color: #333;</a:t>
            </a:r>
          </a:p>
          <a:p>
            <a:pPr marL="0" lvl="0" indent="0" algn="l" rtl="0">
              <a:lnSpc>
                <a:spcPct val="100000"/>
              </a:lnSpc>
              <a:spcBef>
                <a:spcPts val="0"/>
              </a:spcBef>
              <a:spcAft>
                <a:spcPts val="0"/>
              </a:spcAft>
              <a:buSzPts val="1400"/>
              <a:buNone/>
            </a:pPr>
            <a:r>
              <a:rPr lang="en-US" dirty="0"/>
              <a:t>}</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Class Selector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Selects all elements with a specific class attribute.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.highlight {</a:t>
            </a:r>
          </a:p>
          <a:p>
            <a:pPr marL="0" lvl="0" indent="0" algn="l" rtl="0">
              <a:lnSpc>
                <a:spcPct val="100000"/>
              </a:lnSpc>
              <a:spcBef>
                <a:spcPts val="0"/>
              </a:spcBef>
              <a:spcAft>
                <a:spcPts val="0"/>
              </a:spcAft>
              <a:buSzPts val="1400"/>
              <a:buNone/>
            </a:pPr>
            <a:r>
              <a:rPr lang="en-US" dirty="0"/>
              <a:t>  background-color: yellow;</a:t>
            </a:r>
          </a:p>
          <a:p>
            <a:pPr marL="0" lvl="0" indent="0" algn="l" rtl="0">
              <a:lnSpc>
                <a:spcPct val="100000"/>
              </a:lnSpc>
              <a:spcBef>
                <a:spcPts val="0"/>
              </a:spcBef>
              <a:spcAft>
                <a:spcPts val="0"/>
              </a:spcAft>
              <a:buSzPts val="1400"/>
              <a:buNone/>
            </a:pPr>
            <a:r>
              <a:rPr lang="en-US" dirty="0"/>
              <a:t>}</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ID Selector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Selects a single element with a specific ID attribute.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#header {</a:t>
            </a:r>
          </a:p>
          <a:p>
            <a:pPr marL="0" lvl="0" indent="0" algn="l" rtl="0">
              <a:lnSpc>
                <a:spcPct val="100000"/>
              </a:lnSpc>
              <a:spcBef>
                <a:spcPts val="0"/>
              </a:spcBef>
              <a:spcAft>
                <a:spcPts val="0"/>
              </a:spcAft>
              <a:buSzPts val="1400"/>
              <a:buNone/>
            </a:pPr>
            <a:r>
              <a:rPr lang="en-US" dirty="0"/>
              <a:t>  font-size: 24px;</a:t>
            </a:r>
          </a:p>
          <a:p>
            <a:pPr marL="0" lvl="0" indent="0" algn="l" rtl="0">
              <a:lnSpc>
                <a:spcPct val="100000"/>
              </a:lnSpc>
              <a:spcBef>
                <a:spcPts val="0"/>
              </a:spcBef>
              <a:spcAft>
                <a:spcPts val="0"/>
              </a:spcAft>
              <a:buSzPts val="1400"/>
              <a:buNone/>
            </a:pPr>
            <a:r>
              <a:rPr lang="en-US" dirty="0"/>
              <a:t>}</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Descendant Selector (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Selects all descendants of a specified element.</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article p {</a:t>
            </a:r>
          </a:p>
          <a:p>
            <a:pPr marL="0" lvl="0" indent="0" algn="l" rtl="0">
              <a:lnSpc>
                <a:spcPct val="100000"/>
              </a:lnSpc>
              <a:spcBef>
                <a:spcPts val="0"/>
              </a:spcBef>
              <a:spcAft>
                <a:spcPts val="0"/>
              </a:spcAft>
              <a:buSzPts val="1400"/>
              <a:buNone/>
            </a:pPr>
            <a:r>
              <a:rPr lang="en-US" dirty="0"/>
              <a:t>  font-style: italic;</a:t>
            </a:r>
          </a:p>
          <a:p>
            <a:pPr marL="0" lvl="0" indent="0" algn="l" rtl="0">
              <a:lnSpc>
                <a:spcPct val="100000"/>
              </a:lnSpc>
              <a:spcBef>
                <a:spcPts val="0"/>
              </a:spcBef>
              <a:spcAft>
                <a:spcPts val="0"/>
              </a:spcAft>
              <a:buSzPts val="1400"/>
              <a:buNone/>
            </a:pPr>
            <a:r>
              <a:rPr lang="en-US" dirty="0"/>
              <a:t>}</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Child Selector (&gt;):</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Selects all direct children of a specified element.</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nav &gt; </a:t>
            </a:r>
            <a:r>
              <a:rPr lang="en-US" dirty="0" err="1"/>
              <a:t>ul</a:t>
            </a:r>
            <a:r>
              <a:rPr lang="en-US" dirty="0"/>
              <a:t> {</a:t>
            </a:r>
          </a:p>
          <a:p>
            <a:pPr marL="0" lvl="0" indent="0" algn="l" rtl="0">
              <a:lnSpc>
                <a:spcPct val="100000"/>
              </a:lnSpc>
              <a:spcBef>
                <a:spcPts val="0"/>
              </a:spcBef>
              <a:spcAft>
                <a:spcPts val="0"/>
              </a:spcAft>
              <a:buSzPts val="1400"/>
              <a:buNone/>
            </a:pPr>
            <a:r>
              <a:rPr lang="en-US" dirty="0"/>
              <a:t>  list-style-type: none;</a:t>
            </a:r>
          </a:p>
          <a:p>
            <a:pPr marL="0" lvl="0" indent="0" algn="l" rtl="0">
              <a:lnSpc>
                <a:spcPct val="100000"/>
              </a:lnSpc>
              <a:spcBef>
                <a:spcPts val="0"/>
              </a:spcBef>
              <a:spcAft>
                <a:spcPts val="0"/>
              </a:spcAft>
              <a:buSzPts val="1400"/>
              <a:buNone/>
            </a:pPr>
            <a:r>
              <a:rPr lang="en-US" dirty="0"/>
              <a:t>}</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Adjacent Sibling Selector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Selects an element that is immediately preceded by a specified element.</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h2 + p {</a:t>
            </a:r>
          </a:p>
          <a:p>
            <a:pPr marL="0" lvl="0" indent="0" algn="l" rtl="0">
              <a:lnSpc>
                <a:spcPct val="100000"/>
              </a:lnSpc>
              <a:spcBef>
                <a:spcPts val="0"/>
              </a:spcBef>
              <a:spcAft>
                <a:spcPts val="0"/>
              </a:spcAft>
              <a:buSzPts val="1400"/>
              <a:buNone/>
            </a:pPr>
            <a:r>
              <a:rPr lang="en-US" dirty="0"/>
              <a:t>  margin-top: 10px;</a:t>
            </a:r>
          </a:p>
          <a:p>
            <a:pPr marL="0" lvl="0" indent="0" algn="l" rtl="0">
              <a:lnSpc>
                <a:spcPct val="100000"/>
              </a:lnSpc>
              <a:spcBef>
                <a:spcPts val="0"/>
              </a:spcBef>
              <a:spcAft>
                <a:spcPts val="0"/>
              </a:spcAft>
              <a:buSzPts val="1400"/>
              <a:buNone/>
            </a:pPr>
            <a:r>
              <a:rPr lang="en-US" dirty="0"/>
              <a:t>}</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General Sibling Selector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Selects all siblings that follow a specified element.</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h2 ~ p {</a:t>
            </a:r>
          </a:p>
          <a:p>
            <a:pPr marL="0" lvl="0" indent="0" algn="l" rtl="0">
              <a:lnSpc>
                <a:spcPct val="100000"/>
              </a:lnSpc>
              <a:spcBef>
                <a:spcPts val="0"/>
              </a:spcBef>
              <a:spcAft>
                <a:spcPts val="0"/>
              </a:spcAft>
              <a:buSzPts val="1400"/>
              <a:buNone/>
            </a:pPr>
            <a:r>
              <a:rPr lang="en-US" dirty="0"/>
              <a:t>  color: #888;</a:t>
            </a:r>
          </a:p>
          <a:p>
            <a:pPr marL="0" lvl="0" indent="0" algn="l" rtl="0">
              <a:lnSpc>
                <a:spcPct val="100000"/>
              </a:lnSpc>
              <a:spcBef>
                <a:spcPts val="0"/>
              </a:spcBef>
              <a:spcAft>
                <a:spcPts val="0"/>
              </a:spcAft>
              <a:buSzPts val="1400"/>
              <a:buNone/>
            </a:pPr>
            <a:r>
              <a:rPr lang="en-US" dirty="0"/>
              <a:t>}</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Attribute Selector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Selects elements based on the presence or value of their attributes.</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input[type="text"] {</a:t>
            </a:r>
          </a:p>
          <a:p>
            <a:pPr marL="0" lvl="0" indent="0" algn="l" rtl="0">
              <a:lnSpc>
                <a:spcPct val="100000"/>
              </a:lnSpc>
              <a:spcBef>
                <a:spcPts val="0"/>
              </a:spcBef>
              <a:spcAft>
                <a:spcPts val="0"/>
              </a:spcAft>
              <a:buSzPts val="1400"/>
              <a:buNone/>
            </a:pPr>
            <a:r>
              <a:rPr lang="en-US" dirty="0"/>
              <a:t>  border: 1px solid #ccc;</a:t>
            </a:r>
          </a:p>
          <a:p>
            <a:pPr marL="0" lvl="0" indent="0" algn="l" rtl="0">
              <a:lnSpc>
                <a:spcPct val="100000"/>
              </a:lnSpc>
              <a:spcBef>
                <a:spcPts val="0"/>
              </a:spcBef>
              <a:spcAft>
                <a:spcPts val="0"/>
              </a:spcAft>
              <a:buSzPts val="1400"/>
              <a:buNone/>
            </a:pPr>
            <a:r>
              <a:rPr lang="en-US" dirty="0"/>
              <a:t>}</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Pseudo-classes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Selects elements based on their state or position.</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a:hover {</a:t>
            </a:r>
          </a:p>
          <a:p>
            <a:pPr marL="0" lvl="0" indent="0" algn="l" rtl="0">
              <a:lnSpc>
                <a:spcPct val="100000"/>
              </a:lnSpc>
              <a:spcBef>
                <a:spcPts val="0"/>
              </a:spcBef>
              <a:spcAft>
                <a:spcPts val="0"/>
              </a:spcAft>
              <a:buSzPts val="1400"/>
              <a:buNone/>
            </a:pPr>
            <a:r>
              <a:rPr lang="en-US" dirty="0"/>
              <a:t>  text-decoration: underline;</a:t>
            </a:r>
          </a:p>
          <a:p>
            <a:pPr marL="0" lvl="0" indent="0" algn="l" rtl="0">
              <a:lnSpc>
                <a:spcPct val="100000"/>
              </a:lnSpc>
              <a:spcBef>
                <a:spcPts val="0"/>
              </a:spcBef>
              <a:spcAft>
                <a:spcPts val="0"/>
              </a:spcAft>
              <a:buSzPts val="1400"/>
              <a:buNone/>
            </a:pPr>
            <a:r>
              <a:rPr lang="en-US" dirty="0"/>
              <a:t>}</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Pseudo-elements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Selects parts of an element rather than the element itself.</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p::first-line {</a:t>
            </a:r>
          </a:p>
          <a:p>
            <a:pPr marL="0" lvl="0" indent="0" algn="l" rtl="0">
              <a:lnSpc>
                <a:spcPct val="100000"/>
              </a:lnSpc>
              <a:spcBef>
                <a:spcPts val="0"/>
              </a:spcBef>
              <a:spcAft>
                <a:spcPts val="0"/>
              </a:spcAft>
              <a:buSzPts val="1400"/>
              <a:buNone/>
            </a:pPr>
            <a:r>
              <a:rPr lang="en-US" dirty="0"/>
              <a:t>  font-weight: bold;</a:t>
            </a:r>
          </a:p>
          <a:p>
            <a:pPr marL="0" lvl="0" indent="0" algn="l" rtl="0">
              <a:lnSpc>
                <a:spcPct val="100000"/>
              </a:lnSpc>
              <a:spcBef>
                <a:spcPts val="0"/>
              </a:spcBef>
              <a:spcAft>
                <a:spcPts val="0"/>
              </a:spcAft>
              <a:buSzPts val="1400"/>
              <a:buNone/>
            </a:pPr>
            <a:r>
              <a:rPr lang="en-US" dirty="0"/>
              <a:t>}</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Grouping Selector:</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Groups multiple selectors to apply the same styles to each.</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h1, h2, h3 {</a:t>
            </a:r>
          </a:p>
          <a:p>
            <a:pPr marL="0" lvl="0" indent="0" algn="l" rtl="0">
              <a:lnSpc>
                <a:spcPct val="100000"/>
              </a:lnSpc>
              <a:spcBef>
                <a:spcPts val="0"/>
              </a:spcBef>
              <a:spcAft>
                <a:spcPts val="0"/>
              </a:spcAft>
              <a:buSzPts val="1400"/>
              <a:buNone/>
            </a:pPr>
            <a:r>
              <a:rPr lang="en-US" dirty="0"/>
              <a:t>  color: #0066cc;</a:t>
            </a:r>
          </a:p>
          <a:p>
            <a:pPr marL="0" lvl="0" indent="0" algn="l" rtl="0">
              <a:lnSpc>
                <a:spcPct val="100000"/>
              </a:lnSpc>
              <a:spcBef>
                <a:spcPts val="0"/>
              </a:spcBef>
              <a:spcAft>
                <a:spcPts val="0"/>
              </a:spcAft>
              <a:buSzPts val="1400"/>
              <a:buNone/>
            </a:pPr>
            <a:r>
              <a:rPr lang="en-US" dirty="0"/>
              <a:t>}</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CSS selectors can be combined and nested to create complex and specific targeting of elements. Understanding selectors is crucial for effective styling and maintaining a consistent design across a website.</a:t>
            </a:r>
            <a:endParaRPr dirty="0"/>
          </a:p>
        </p:txBody>
      </p:sp>
      <p:sp>
        <p:nvSpPr>
          <p:cNvPr id="315" name="Google Shape;315;g128bbdf9cc7_0_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28bbdf9cc7_0_1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The CSS ID selector is used to select and style a specific HTML element based on its unique identifier. In HTML, the id attribute provides a unique identifier for an element on a page, and the CSS ID selector allows you to apply styles specifically to that individual element.</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Here's an explanation of how the CSS ID selector works:</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HTML with ID Attribute:</a:t>
            </a:r>
          </a:p>
          <a:p>
            <a:pPr marL="0" lvl="0" indent="0" algn="l" rtl="0">
              <a:lnSpc>
                <a:spcPct val="100000"/>
              </a:lnSpc>
              <a:spcBef>
                <a:spcPts val="0"/>
              </a:spcBef>
              <a:spcAft>
                <a:spcPts val="0"/>
              </a:spcAft>
              <a:buSzPts val="1400"/>
              <a:buNone/>
            </a:pPr>
            <a:r>
              <a:rPr lang="en-US" dirty="0"/>
              <a:t>To use the ID selector, you need to assign a unique ID to an HTML element using the id attribute. The ID should be unique within the entire HTML document.</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&lt;div id="header"&gt;</a:t>
            </a:r>
          </a:p>
          <a:p>
            <a:pPr marL="0" lvl="0" indent="0" algn="l" rtl="0">
              <a:lnSpc>
                <a:spcPct val="100000"/>
              </a:lnSpc>
              <a:spcBef>
                <a:spcPts val="0"/>
              </a:spcBef>
              <a:spcAft>
                <a:spcPts val="0"/>
              </a:spcAft>
              <a:buSzPts val="1400"/>
              <a:buNone/>
            </a:pPr>
            <a:r>
              <a:rPr lang="en-US" dirty="0"/>
              <a:t>  &lt;!-- Content of the header goes here --&gt;</a:t>
            </a:r>
          </a:p>
          <a:p>
            <a:pPr marL="0" lvl="0" indent="0" algn="l" rtl="0">
              <a:lnSpc>
                <a:spcPct val="100000"/>
              </a:lnSpc>
              <a:spcBef>
                <a:spcPts val="0"/>
              </a:spcBef>
              <a:spcAft>
                <a:spcPts val="0"/>
              </a:spcAft>
              <a:buSzPts val="1400"/>
              <a:buNone/>
            </a:pPr>
            <a:r>
              <a:rPr lang="en-US" dirty="0"/>
              <a:t>&lt;/div&gt;</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CSS ID Selector Syntax:</a:t>
            </a:r>
          </a:p>
          <a:p>
            <a:pPr marL="0" lvl="0" indent="0" algn="l" rtl="0">
              <a:lnSpc>
                <a:spcPct val="100000"/>
              </a:lnSpc>
              <a:spcBef>
                <a:spcPts val="0"/>
              </a:spcBef>
              <a:spcAft>
                <a:spcPts val="0"/>
              </a:spcAft>
              <a:buSzPts val="1400"/>
              <a:buNone/>
            </a:pPr>
            <a:r>
              <a:rPr lang="en-US" dirty="0"/>
              <a:t>The CSS ID selector is denoted by a hash (#) followed by the ID name. It directly targets the element with the specified ID.</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#header {</a:t>
            </a:r>
          </a:p>
          <a:p>
            <a:pPr marL="0" lvl="0" indent="0" algn="l" rtl="0">
              <a:lnSpc>
                <a:spcPct val="100000"/>
              </a:lnSpc>
              <a:spcBef>
                <a:spcPts val="0"/>
              </a:spcBef>
              <a:spcAft>
                <a:spcPts val="0"/>
              </a:spcAft>
              <a:buSzPts val="1400"/>
              <a:buNone/>
            </a:pPr>
            <a:r>
              <a:rPr lang="en-US" dirty="0"/>
              <a:t>  background-color: #333;</a:t>
            </a:r>
          </a:p>
          <a:p>
            <a:pPr marL="0" lvl="0" indent="0" algn="l" rtl="0">
              <a:lnSpc>
                <a:spcPct val="100000"/>
              </a:lnSpc>
              <a:spcBef>
                <a:spcPts val="0"/>
              </a:spcBef>
              <a:spcAft>
                <a:spcPts val="0"/>
              </a:spcAft>
              <a:buSzPts val="1400"/>
              <a:buNone/>
            </a:pPr>
            <a:r>
              <a:rPr lang="en-US" dirty="0"/>
              <a:t>  color: white;</a:t>
            </a:r>
          </a:p>
          <a:p>
            <a:pPr marL="0" lvl="0" indent="0" algn="l" rtl="0">
              <a:lnSpc>
                <a:spcPct val="100000"/>
              </a:lnSpc>
              <a:spcBef>
                <a:spcPts val="0"/>
              </a:spcBef>
              <a:spcAft>
                <a:spcPts val="0"/>
              </a:spcAft>
              <a:buSzPts val="1400"/>
              <a:buNone/>
            </a:pPr>
            <a:r>
              <a:rPr lang="en-US" dirty="0"/>
              <a:t>  padding: 10px;</a:t>
            </a:r>
          </a:p>
          <a:p>
            <a:pPr marL="0" lvl="0" indent="0" algn="l" rtl="0">
              <a:lnSpc>
                <a:spcPct val="100000"/>
              </a:lnSpc>
              <a:spcBef>
                <a:spcPts val="0"/>
              </a:spcBef>
              <a:spcAft>
                <a:spcPts val="0"/>
              </a:spcAft>
              <a:buSzPts val="1400"/>
              <a:buNone/>
            </a:pPr>
            <a:r>
              <a:rPr lang="en-US" dirty="0"/>
              <a:t>}</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In this example, the styles within the curly braces apply only to the element with the ID "header."</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Usage in Stylesheets:</a:t>
            </a:r>
          </a:p>
          <a:p>
            <a:pPr marL="0" lvl="0" indent="0" algn="l" rtl="0">
              <a:lnSpc>
                <a:spcPct val="100000"/>
              </a:lnSpc>
              <a:spcBef>
                <a:spcPts val="0"/>
              </a:spcBef>
              <a:spcAft>
                <a:spcPts val="0"/>
              </a:spcAft>
              <a:buSzPts val="1400"/>
              <a:buNone/>
            </a:pPr>
            <a:r>
              <a:rPr lang="en-US" dirty="0"/>
              <a:t>The ID selector is often used in external stylesheets to maintain a clean separation between HTML structure and CSS presentation.</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styles.css:</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#main-content {</a:t>
            </a:r>
          </a:p>
          <a:p>
            <a:pPr marL="0" lvl="0" indent="0" algn="l" rtl="0">
              <a:lnSpc>
                <a:spcPct val="100000"/>
              </a:lnSpc>
              <a:spcBef>
                <a:spcPts val="0"/>
              </a:spcBef>
              <a:spcAft>
                <a:spcPts val="0"/>
              </a:spcAft>
              <a:buSzPts val="1400"/>
              <a:buNone/>
            </a:pPr>
            <a:r>
              <a:rPr lang="en-US" dirty="0"/>
              <a:t>  font-size: 16px;</a:t>
            </a:r>
          </a:p>
          <a:p>
            <a:pPr marL="0" lvl="0" indent="0" algn="l" rtl="0">
              <a:lnSpc>
                <a:spcPct val="100000"/>
              </a:lnSpc>
              <a:spcBef>
                <a:spcPts val="0"/>
              </a:spcBef>
              <a:spcAft>
                <a:spcPts val="0"/>
              </a:spcAft>
              <a:buSzPts val="1400"/>
              <a:buNone/>
            </a:pPr>
            <a:r>
              <a:rPr lang="en-US" dirty="0"/>
              <a:t>  line-height: 1.5;</a:t>
            </a:r>
          </a:p>
          <a:p>
            <a:pPr marL="0" lvl="0" indent="0" algn="l" rtl="0">
              <a:lnSpc>
                <a:spcPct val="100000"/>
              </a:lnSpc>
              <a:spcBef>
                <a:spcPts val="0"/>
              </a:spcBef>
              <a:spcAft>
                <a:spcPts val="0"/>
              </a:spcAft>
              <a:buSzPts val="1400"/>
              <a:buNone/>
            </a:pPr>
            <a:r>
              <a:rPr lang="en-US" dirty="0"/>
              <a:t>}</a:t>
            </a:r>
          </a:p>
          <a:p>
            <a:pPr marL="0" lvl="0" indent="0" algn="l" rtl="0">
              <a:lnSpc>
                <a:spcPct val="100000"/>
              </a:lnSpc>
              <a:spcBef>
                <a:spcPts val="0"/>
              </a:spcBef>
              <a:spcAft>
                <a:spcPts val="0"/>
              </a:spcAft>
              <a:buSzPts val="1400"/>
              <a:buNone/>
            </a:pPr>
            <a:r>
              <a:rPr lang="en-US" dirty="0"/>
              <a:t>index.html:</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&lt;!DOCTYPE html&gt;</a:t>
            </a:r>
          </a:p>
          <a:p>
            <a:pPr marL="0" lvl="0" indent="0" algn="l" rtl="0">
              <a:lnSpc>
                <a:spcPct val="100000"/>
              </a:lnSpc>
              <a:spcBef>
                <a:spcPts val="0"/>
              </a:spcBef>
              <a:spcAft>
                <a:spcPts val="0"/>
              </a:spcAft>
              <a:buSzPts val="1400"/>
              <a:buNone/>
            </a:pPr>
            <a:r>
              <a:rPr lang="en-US" dirty="0"/>
              <a:t>&lt;html lang="</a:t>
            </a:r>
            <a:r>
              <a:rPr lang="en-US" dirty="0" err="1"/>
              <a:t>en</a:t>
            </a:r>
            <a:r>
              <a:rPr lang="en-US" dirty="0"/>
              <a:t>"&gt;</a:t>
            </a:r>
          </a:p>
          <a:p>
            <a:pPr marL="0" lvl="0" indent="0" algn="l" rtl="0">
              <a:lnSpc>
                <a:spcPct val="100000"/>
              </a:lnSpc>
              <a:spcBef>
                <a:spcPts val="0"/>
              </a:spcBef>
              <a:spcAft>
                <a:spcPts val="0"/>
              </a:spcAft>
              <a:buSzPts val="1400"/>
              <a:buNone/>
            </a:pPr>
            <a:r>
              <a:rPr lang="en-US" dirty="0"/>
              <a:t>&lt;head&gt;</a:t>
            </a:r>
          </a:p>
          <a:p>
            <a:pPr marL="0" lvl="0" indent="0" algn="l" rtl="0">
              <a:lnSpc>
                <a:spcPct val="100000"/>
              </a:lnSpc>
              <a:spcBef>
                <a:spcPts val="0"/>
              </a:spcBef>
              <a:spcAft>
                <a:spcPts val="0"/>
              </a:spcAft>
              <a:buSzPts val="1400"/>
              <a:buNone/>
            </a:pPr>
            <a:r>
              <a:rPr lang="en-US" dirty="0"/>
              <a:t>  &lt;meta charset="UTF-8"&gt;</a:t>
            </a:r>
          </a:p>
          <a:p>
            <a:pPr marL="0" lvl="0" indent="0" algn="l" rtl="0">
              <a:lnSpc>
                <a:spcPct val="100000"/>
              </a:lnSpc>
              <a:spcBef>
                <a:spcPts val="0"/>
              </a:spcBef>
              <a:spcAft>
                <a:spcPts val="0"/>
              </a:spcAft>
              <a:buSzPts val="1400"/>
              <a:buNone/>
            </a:pPr>
            <a:r>
              <a:rPr lang="en-US" dirty="0"/>
              <a:t>  &lt;meta name="viewport" content="width=device-width, initial-scale=1.0"&gt;</a:t>
            </a:r>
          </a:p>
          <a:p>
            <a:pPr marL="0" lvl="0" indent="0" algn="l" rtl="0">
              <a:lnSpc>
                <a:spcPct val="100000"/>
              </a:lnSpc>
              <a:spcBef>
                <a:spcPts val="0"/>
              </a:spcBef>
              <a:spcAft>
                <a:spcPts val="0"/>
              </a:spcAft>
              <a:buSzPts val="1400"/>
              <a:buNone/>
            </a:pPr>
            <a:r>
              <a:rPr lang="en-US" dirty="0"/>
              <a:t>  &lt;link </a:t>
            </a:r>
            <a:r>
              <a:rPr lang="en-US" dirty="0" err="1"/>
              <a:t>rel</a:t>
            </a:r>
            <a:r>
              <a:rPr lang="en-US" dirty="0"/>
              <a:t>="stylesheet" </a:t>
            </a:r>
            <a:r>
              <a:rPr lang="en-US" dirty="0" err="1"/>
              <a:t>href</a:t>
            </a:r>
            <a:r>
              <a:rPr lang="en-US" dirty="0"/>
              <a:t>="styles.css"&gt;</a:t>
            </a:r>
          </a:p>
          <a:p>
            <a:pPr marL="0" lvl="0" indent="0" algn="l" rtl="0">
              <a:lnSpc>
                <a:spcPct val="100000"/>
              </a:lnSpc>
              <a:spcBef>
                <a:spcPts val="0"/>
              </a:spcBef>
              <a:spcAft>
                <a:spcPts val="0"/>
              </a:spcAft>
              <a:buSzPts val="1400"/>
              <a:buNone/>
            </a:pPr>
            <a:r>
              <a:rPr lang="en-US" dirty="0"/>
              <a:t>  &lt;title&gt;CSS ID Selector Example&lt;/title&gt;</a:t>
            </a:r>
          </a:p>
          <a:p>
            <a:pPr marL="0" lvl="0" indent="0" algn="l" rtl="0">
              <a:lnSpc>
                <a:spcPct val="100000"/>
              </a:lnSpc>
              <a:spcBef>
                <a:spcPts val="0"/>
              </a:spcBef>
              <a:spcAft>
                <a:spcPts val="0"/>
              </a:spcAft>
              <a:buSzPts val="1400"/>
              <a:buNone/>
            </a:pPr>
            <a:r>
              <a:rPr lang="en-US" dirty="0"/>
              <a:t>&lt;/head&gt;</a:t>
            </a:r>
          </a:p>
          <a:p>
            <a:pPr marL="0" lvl="0" indent="0" algn="l" rtl="0">
              <a:lnSpc>
                <a:spcPct val="100000"/>
              </a:lnSpc>
              <a:spcBef>
                <a:spcPts val="0"/>
              </a:spcBef>
              <a:spcAft>
                <a:spcPts val="0"/>
              </a:spcAft>
              <a:buSzPts val="1400"/>
              <a:buNone/>
            </a:pPr>
            <a:r>
              <a:rPr lang="en-US" dirty="0"/>
              <a:t>&lt;body&gt;</a:t>
            </a:r>
          </a:p>
          <a:p>
            <a:pPr marL="0" lvl="0" indent="0" algn="l" rtl="0">
              <a:lnSpc>
                <a:spcPct val="100000"/>
              </a:lnSpc>
              <a:spcBef>
                <a:spcPts val="0"/>
              </a:spcBef>
              <a:spcAft>
                <a:spcPts val="0"/>
              </a:spcAft>
              <a:buSzPts val="1400"/>
              <a:buNone/>
            </a:pPr>
            <a:r>
              <a:rPr lang="en-US" dirty="0"/>
              <a:t>  &lt;div id="main-content"&gt;</a:t>
            </a:r>
          </a:p>
          <a:p>
            <a:pPr marL="0" lvl="0" indent="0" algn="l" rtl="0">
              <a:lnSpc>
                <a:spcPct val="100000"/>
              </a:lnSpc>
              <a:spcBef>
                <a:spcPts val="0"/>
              </a:spcBef>
              <a:spcAft>
                <a:spcPts val="0"/>
              </a:spcAft>
              <a:buSzPts val="1400"/>
              <a:buNone/>
            </a:pPr>
            <a:r>
              <a:rPr lang="en-US" dirty="0"/>
              <a:t>    &lt;!-- Content of the main section goes here --&gt;</a:t>
            </a:r>
          </a:p>
          <a:p>
            <a:pPr marL="0" lvl="0" indent="0" algn="l" rtl="0">
              <a:lnSpc>
                <a:spcPct val="100000"/>
              </a:lnSpc>
              <a:spcBef>
                <a:spcPts val="0"/>
              </a:spcBef>
              <a:spcAft>
                <a:spcPts val="0"/>
              </a:spcAft>
              <a:buSzPts val="1400"/>
              <a:buNone/>
            </a:pPr>
            <a:r>
              <a:rPr lang="en-US" dirty="0"/>
              <a:t>  &lt;/div&gt;</a:t>
            </a:r>
          </a:p>
          <a:p>
            <a:pPr marL="0" lvl="0" indent="0" algn="l" rtl="0">
              <a:lnSpc>
                <a:spcPct val="100000"/>
              </a:lnSpc>
              <a:spcBef>
                <a:spcPts val="0"/>
              </a:spcBef>
              <a:spcAft>
                <a:spcPts val="0"/>
              </a:spcAft>
              <a:buSzPts val="1400"/>
              <a:buNone/>
            </a:pPr>
            <a:r>
              <a:rPr lang="en-US" dirty="0"/>
              <a:t>&lt;/body&gt;</a:t>
            </a:r>
          </a:p>
          <a:p>
            <a:pPr marL="0" lvl="0" indent="0" algn="l" rtl="0">
              <a:lnSpc>
                <a:spcPct val="100000"/>
              </a:lnSpc>
              <a:spcBef>
                <a:spcPts val="0"/>
              </a:spcBef>
              <a:spcAft>
                <a:spcPts val="0"/>
              </a:spcAft>
              <a:buSzPts val="1400"/>
              <a:buNone/>
            </a:pPr>
            <a:r>
              <a:rPr lang="en-US" dirty="0"/>
              <a:t>&lt;/html&gt;</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Uniqueness and Specificity:</a:t>
            </a:r>
          </a:p>
          <a:p>
            <a:pPr marL="0" lvl="0" indent="0" algn="l" rtl="0">
              <a:lnSpc>
                <a:spcPct val="100000"/>
              </a:lnSpc>
              <a:spcBef>
                <a:spcPts val="0"/>
              </a:spcBef>
              <a:spcAft>
                <a:spcPts val="0"/>
              </a:spcAft>
              <a:buSzPts val="1400"/>
              <a:buNone/>
            </a:pPr>
            <a:r>
              <a:rPr lang="en-US" dirty="0"/>
              <a:t>IDs must be unique within a page. Unlike classes, which can be applied to multiple elements, an ID should only be assigned to a single element. The CSS ID selector has high specificity, meaning its styles take precedence over other less specific selectors.</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Best Practices:</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Use IDs sparingly and for elements that truly need unique styling.</a:t>
            </a:r>
          </a:p>
          <a:p>
            <a:pPr marL="0" lvl="0" indent="0" algn="l" rtl="0">
              <a:lnSpc>
                <a:spcPct val="100000"/>
              </a:lnSpc>
              <a:spcBef>
                <a:spcPts val="0"/>
              </a:spcBef>
              <a:spcAft>
                <a:spcPts val="0"/>
              </a:spcAft>
              <a:buSzPts val="1400"/>
              <a:buNone/>
            </a:pPr>
            <a:r>
              <a:rPr lang="en-US" dirty="0"/>
              <a:t>Avoid using IDs for styling purposes if the primary goal is JavaScript interaction; use classes instead.</a:t>
            </a:r>
          </a:p>
          <a:p>
            <a:pPr marL="0" lvl="0" indent="0" algn="l" rtl="0">
              <a:lnSpc>
                <a:spcPct val="100000"/>
              </a:lnSpc>
              <a:spcBef>
                <a:spcPts val="0"/>
              </a:spcBef>
              <a:spcAft>
                <a:spcPts val="0"/>
              </a:spcAft>
              <a:buSzPts val="1400"/>
              <a:buNone/>
            </a:pPr>
            <a:r>
              <a:rPr lang="en-US" dirty="0"/>
              <a:t>Follow a consistent naming convention for IDs.</a:t>
            </a:r>
          </a:p>
          <a:p>
            <a:pPr marL="0" lvl="0" indent="0" algn="l" rtl="0">
              <a:lnSpc>
                <a:spcPct val="100000"/>
              </a:lnSpc>
              <a:spcBef>
                <a:spcPts val="0"/>
              </a:spcBef>
              <a:spcAft>
                <a:spcPts val="0"/>
              </a:spcAft>
              <a:buSzPts val="1400"/>
              <a:buNone/>
            </a:pPr>
            <a:r>
              <a:rPr lang="en-US" dirty="0"/>
              <a:t>Example: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&lt;div id="sidebar"&gt;</a:t>
            </a:r>
          </a:p>
          <a:p>
            <a:pPr marL="0" lvl="0" indent="0" algn="l" rtl="0">
              <a:lnSpc>
                <a:spcPct val="100000"/>
              </a:lnSpc>
              <a:spcBef>
                <a:spcPts val="0"/>
              </a:spcBef>
              <a:spcAft>
                <a:spcPts val="0"/>
              </a:spcAft>
              <a:buSzPts val="1400"/>
              <a:buNone/>
            </a:pPr>
            <a:r>
              <a:rPr lang="en-US" dirty="0"/>
              <a:t>  &lt;!-- Content of the sidebar goes here --&gt;</a:t>
            </a:r>
          </a:p>
          <a:p>
            <a:pPr marL="0" lvl="0" indent="0" algn="l" rtl="0">
              <a:lnSpc>
                <a:spcPct val="100000"/>
              </a:lnSpc>
              <a:spcBef>
                <a:spcPts val="0"/>
              </a:spcBef>
              <a:spcAft>
                <a:spcPts val="0"/>
              </a:spcAft>
              <a:buSzPts val="1400"/>
              <a:buNone/>
            </a:pPr>
            <a:r>
              <a:rPr lang="en-US" dirty="0"/>
              <a:t>&lt;/div&gt;</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#sidebar {</a:t>
            </a:r>
          </a:p>
          <a:p>
            <a:pPr marL="0" lvl="0" indent="0" algn="l" rtl="0">
              <a:lnSpc>
                <a:spcPct val="100000"/>
              </a:lnSpc>
              <a:spcBef>
                <a:spcPts val="0"/>
              </a:spcBef>
              <a:spcAft>
                <a:spcPts val="0"/>
              </a:spcAft>
              <a:buSzPts val="1400"/>
              <a:buNone/>
            </a:pPr>
            <a:r>
              <a:rPr lang="en-US" dirty="0"/>
              <a:t>  width: 200px;</a:t>
            </a:r>
          </a:p>
          <a:p>
            <a:pPr marL="0" lvl="0" indent="0" algn="l" rtl="0">
              <a:lnSpc>
                <a:spcPct val="100000"/>
              </a:lnSpc>
              <a:spcBef>
                <a:spcPts val="0"/>
              </a:spcBef>
              <a:spcAft>
                <a:spcPts val="0"/>
              </a:spcAft>
              <a:buSzPts val="1400"/>
              <a:buNone/>
            </a:pPr>
            <a:r>
              <a:rPr lang="en-US" dirty="0"/>
              <a:t>  background-color: #f0f0f0;</a:t>
            </a:r>
          </a:p>
          <a:p>
            <a:pPr marL="0" lvl="0" indent="0" algn="l" rtl="0">
              <a:lnSpc>
                <a:spcPct val="100000"/>
              </a:lnSpc>
              <a:spcBef>
                <a:spcPts val="0"/>
              </a:spcBef>
              <a:spcAft>
                <a:spcPts val="0"/>
              </a:spcAft>
              <a:buSzPts val="1400"/>
              <a:buNone/>
            </a:pPr>
            <a:r>
              <a:rPr lang="en-US" dirty="0"/>
              <a:t>  padding: 10px;</a:t>
            </a:r>
          </a:p>
          <a:p>
            <a:pPr marL="0" lvl="0" indent="0" algn="l" rtl="0">
              <a:lnSpc>
                <a:spcPct val="100000"/>
              </a:lnSpc>
              <a:spcBef>
                <a:spcPts val="0"/>
              </a:spcBef>
              <a:spcAft>
                <a:spcPts val="0"/>
              </a:spcAft>
              <a:buSzPts val="1400"/>
              <a:buNone/>
            </a:pPr>
            <a:r>
              <a:rPr lang="en-US" dirty="0"/>
              <a:t>  border: 1px solid #ccc;</a:t>
            </a:r>
          </a:p>
          <a:p>
            <a:pPr marL="0" lvl="0" indent="0" algn="l" rtl="0">
              <a:lnSpc>
                <a:spcPct val="100000"/>
              </a:lnSpc>
              <a:spcBef>
                <a:spcPts val="0"/>
              </a:spcBef>
              <a:spcAft>
                <a:spcPts val="0"/>
              </a:spcAft>
              <a:buSzPts val="1400"/>
              <a:buNone/>
            </a:pPr>
            <a:r>
              <a:rPr lang="en-US" dirty="0"/>
              <a:t>}</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The CSS ID selector is a powerful tool for applying specific styles to unique elements in a document. However, it should be used judiciously to maintain a maintainable and scalable codebase.</a:t>
            </a:r>
            <a:endParaRPr dirty="0"/>
          </a:p>
        </p:txBody>
      </p:sp>
      <p:sp>
        <p:nvSpPr>
          <p:cNvPr id="334" name="Google Shape;334;g128bbdf9cc7_0_1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28bbdf9cc7_0_14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1" dirty="0"/>
              <a:t>Trainer Notes:</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The CSS class selector is used to select and style HTML elements based on their class attribute. Unlike IDs, which must be unique on a page, classes can be applied to multiple elements, allowing you to apply consistent styles to various parts of your HTML document.</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Here's an explanation of how the CSS class selector works:</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HTML with Class Attribute:</a:t>
            </a:r>
          </a:p>
          <a:p>
            <a:pPr marL="0" marR="0" lvl="0" indent="0" algn="l" rtl="0">
              <a:lnSpc>
                <a:spcPct val="100000"/>
              </a:lnSpc>
              <a:spcBef>
                <a:spcPts val="0"/>
              </a:spcBef>
              <a:spcAft>
                <a:spcPts val="0"/>
              </a:spcAft>
              <a:buClr>
                <a:srgbClr val="000000"/>
              </a:buClr>
              <a:buSzPts val="1400"/>
              <a:buFont typeface="Arial"/>
              <a:buNone/>
            </a:pPr>
            <a:r>
              <a:rPr lang="en-US" dirty="0"/>
              <a:t>To use the class selector, you assign a class to one or more HTML elements using the class attribute. Multiple elements can share the same class.</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&lt;p class="highlight"&gt;This is a highlighted paragraph.&lt;/p&gt;</a:t>
            </a:r>
          </a:p>
          <a:p>
            <a:pPr marL="0" marR="0" lvl="0" indent="0" algn="l" rtl="0">
              <a:lnSpc>
                <a:spcPct val="100000"/>
              </a:lnSpc>
              <a:spcBef>
                <a:spcPts val="0"/>
              </a:spcBef>
              <a:spcAft>
                <a:spcPts val="0"/>
              </a:spcAft>
              <a:buClr>
                <a:srgbClr val="000000"/>
              </a:buClr>
              <a:buSzPts val="1400"/>
              <a:buFont typeface="Arial"/>
              <a:buNone/>
            </a:pPr>
            <a:r>
              <a:rPr lang="en-US" dirty="0"/>
              <a:t>&lt;div class="box"&gt;This is a box.&lt;/div&gt;</a:t>
            </a:r>
          </a:p>
          <a:p>
            <a:pPr marL="0" marR="0" lvl="0" indent="0" algn="l" rtl="0">
              <a:lnSpc>
                <a:spcPct val="100000"/>
              </a:lnSpc>
              <a:spcBef>
                <a:spcPts val="0"/>
              </a:spcBef>
              <a:spcAft>
                <a:spcPts val="0"/>
              </a:spcAft>
              <a:buClr>
                <a:srgbClr val="000000"/>
              </a:buClr>
              <a:buSzPts val="1400"/>
              <a:buFont typeface="Arial"/>
              <a:buNone/>
            </a:pPr>
            <a:r>
              <a:rPr lang="en-US" dirty="0"/>
              <a:t>CSS Class Selector Syntax:</a:t>
            </a:r>
          </a:p>
          <a:p>
            <a:pPr marL="0" marR="0" lvl="0" indent="0" algn="l" rtl="0">
              <a:lnSpc>
                <a:spcPct val="100000"/>
              </a:lnSpc>
              <a:spcBef>
                <a:spcPts val="0"/>
              </a:spcBef>
              <a:spcAft>
                <a:spcPts val="0"/>
              </a:spcAft>
              <a:buClr>
                <a:srgbClr val="000000"/>
              </a:buClr>
              <a:buSzPts val="1400"/>
              <a:buFont typeface="Arial"/>
              <a:buNone/>
            </a:pPr>
            <a:r>
              <a:rPr lang="en-US" dirty="0"/>
              <a:t>The CSS class selector is denoted by a period (.) followed by the class name. It targets all elements with the specified class.</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.highlight {</a:t>
            </a:r>
          </a:p>
          <a:p>
            <a:pPr marL="0" marR="0" lvl="0" indent="0" algn="l" rtl="0">
              <a:lnSpc>
                <a:spcPct val="100000"/>
              </a:lnSpc>
              <a:spcBef>
                <a:spcPts val="0"/>
              </a:spcBef>
              <a:spcAft>
                <a:spcPts val="0"/>
              </a:spcAft>
              <a:buClr>
                <a:srgbClr val="000000"/>
              </a:buClr>
              <a:buSzPts val="1400"/>
              <a:buFont typeface="Arial"/>
              <a:buNone/>
            </a:pPr>
            <a:r>
              <a:rPr lang="en-US" dirty="0"/>
              <a:t>  background-color: yellow;</a:t>
            </a:r>
          </a:p>
          <a:p>
            <a:pPr marL="0" marR="0" lvl="0" indent="0" algn="l" rtl="0">
              <a:lnSpc>
                <a:spcPct val="100000"/>
              </a:lnSpc>
              <a:spcBef>
                <a:spcPts val="0"/>
              </a:spcBef>
              <a:spcAft>
                <a:spcPts val="0"/>
              </a:spcAft>
              <a:buClr>
                <a:srgbClr val="000000"/>
              </a:buClr>
              <a:buSzPts val="1400"/>
              <a:buFont typeface="Arial"/>
              <a:buNone/>
            </a:pPr>
            <a:r>
              <a:rPr lang="en-US" dirty="0"/>
              <a:t>  color: black;</a:t>
            </a:r>
          </a:p>
          <a:p>
            <a:pPr marL="0" marR="0" lvl="0" indent="0" algn="l" rtl="0">
              <a:lnSpc>
                <a:spcPct val="100000"/>
              </a:lnSpc>
              <a:spcBef>
                <a:spcPts val="0"/>
              </a:spcBef>
              <a:spcAft>
                <a:spcPts val="0"/>
              </a:spcAft>
              <a:buClr>
                <a:srgbClr val="000000"/>
              </a:buClr>
              <a:buSzPts val="1400"/>
              <a:buFont typeface="Arial"/>
              <a:buNone/>
            </a:pPr>
            <a:r>
              <a:rPr lang="en-US" dirty="0"/>
              <a:t>}</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.box {</a:t>
            </a:r>
          </a:p>
          <a:p>
            <a:pPr marL="0" marR="0" lvl="0" indent="0" algn="l" rtl="0">
              <a:lnSpc>
                <a:spcPct val="100000"/>
              </a:lnSpc>
              <a:spcBef>
                <a:spcPts val="0"/>
              </a:spcBef>
              <a:spcAft>
                <a:spcPts val="0"/>
              </a:spcAft>
              <a:buClr>
                <a:srgbClr val="000000"/>
              </a:buClr>
              <a:buSzPts val="1400"/>
              <a:buFont typeface="Arial"/>
              <a:buNone/>
            </a:pPr>
            <a:r>
              <a:rPr lang="en-US" dirty="0"/>
              <a:t>  border: 1px solid #333;</a:t>
            </a:r>
          </a:p>
          <a:p>
            <a:pPr marL="0" marR="0" lvl="0" indent="0" algn="l" rtl="0">
              <a:lnSpc>
                <a:spcPct val="100000"/>
              </a:lnSpc>
              <a:spcBef>
                <a:spcPts val="0"/>
              </a:spcBef>
              <a:spcAft>
                <a:spcPts val="0"/>
              </a:spcAft>
              <a:buClr>
                <a:srgbClr val="000000"/>
              </a:buClr>
              <a:buSzPts val="1400"/>
              <a:buFont typeface="Arial"/>
              <a:buNone/>
            </a:pPr>
            <a:r>
              <a:rPr lang="en-US" dirty="0"/>
              <a:t>  padding: 10px;</a:t>
            </a:r>
          </a:p>
          <a:p>
            <a:pPr marL="0" marR="0" lvl="0" indent="0" algn="l" rtl="0">
              <a:lnSpc>
                <a:spcPct val="100000"/>
              </a:lnSpc>
              <a:spcBef>
                <a:spcPts val="0"/>
              </a:spcBef>
              <a:spcAft>
                <a:spcPts val="0"/>
              </a:spcAft>
              <a:buClr>
                <a:srgbClr val="000000"/>
              </a:buClr>
              <a:buSzPts val="1400"/>
              <a:buFont typeface="Arial"/>
              <a:buNone/>
            </a:pPr>
            <a:r>
              <a:rPr lang="en-US" dirty="0"/>
              <a:t>}</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In this example, the styles within the curly braces apply to all elements with the classes "highlight" and "box."</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Usage in Stylesheets:</a:t>
            </a:r>
          </a:p>
          <a:p>
            <a:pPr marL="0" marR="0" lvl="0" indent="0" algn="l" rtl="0">
              <a:lnSpc>
                <a:spcPct val="100000"/>
              </a:lnSpc>
              <a:spcBef>
                <a:spcPts val="0"/>
              </a:spcBef>
              <a:spcAft>
                <a:spcPts val="0"/>
              </a:spcAft>
              <a:buClr>
                <a:srgbClr val="000000"/>
              </a:buClr>
              <a:buSzPts val="1400"/>
              <a:buFont typeface="Arial"/>
              <a:buNone/>
            </a:pPr>
            <a:r>
              <a:rPr lang="en-US" dirty="0"/>
              <a:t>Class selectors are commonly used in external stylesheets to maintain a clean separation between HTML structure and CSS presentation.</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styles.css:</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.section-title {</a:t>
            </a:r>
          </a:p>
          <a:p>
            <a:pPr marL="0" marR="0" lvl="0" indent="0" algn="l" rtl="0">
              <a:lnSpc>
                <a:spcPct val="100000"/>
              </a:lnSpc>
              <a:spcBef>
                <a:spcPts val="0"/>
              </a:spcBef>
              <a:spcAft>
                <a:spcPts val="0"/>
              </a:spcAft>
              <a:buClr>
                <a:srgbClr val="000000"/>
              </a:buClr>
              <a:buSzPts val="1400"/>
              <a:buFont typeface="Arial"/>
              <a:buNone/>
            </a:pPr>
            <a:r>
              <a:rPr lang="en-US" dirty="0"/>
              <a:t>  font-size: 24px;</a:t>
            </a:r>
          </a:p>
          <a:p>
            <a:pPr marL="0" marR="0" lvl="0" indent="0" algn="l" rtl="0">
              <a:lnSpc>
                <a:spcPct val="100000"/>
              </a:lnSpc>
              <a:spcBef>
                <a:spcPts val="0"/>
              </a:spcBef>
              <a:spcAft>
                <a:spcPts val="0"/>
              </a:spcAft>
              <a:buClr>
                <a:srgbClr val="000000"/>
              </a:buClr>
              <a:buSzPts val="1400"/>
              <a:buFont typeface="Arial"/>
              <a:buNone/>
            </a:pPr>
            <a:r>
              <a:rPr lang="en-US" dirty="0"/>
              <a:t>  color: #0066cc;</a:t>
            </a:r>
          </a:p>
          <a:p>
            <a:pPr marL="0" marR="0" lvl="0" indent="0" algn="l" rtl="0">
              <a:lnSpc>
                <a:spcPct val="100000"/>
              </a:lnSpc>
              <a:spcBef>
                <a:spcPts val="0"/>
              </a:spcBef>
              <a:spcAft>
                <a:spcPts val="0"/>
              </a:spcAft>
              <a:buClr>
                <a:srgbClr val="000000"/>
              </a:buClr>
              <a:buSzPts val="1400"/>
              <a:buFont typeface="Arial"/>
              <a:buNone/>
            </a:pPr>
            <a:r>
              <a:rPr lang="en-US" dirty="0"/>
              <a:t>}</a:t>
            </a:r>
          </a:p>
          <a:p>
            <a:pPr marL="0" marR="0" lvl="0" indent="0" algn="l" rtl="0">
              <a:lnSpc>
                <a:spcPct val="100000"/>
              </a:lnSpc>
              <a:spcBef>
                <a:spcPts val="0"/>
              </a:spcBef>
              <a:spcAft>
                <a:spcPts val="0"/>
              </a:spcAft>
              <a:buClr>
                <a:srgbClr val="000000"/>
              </a:buClr>
              <a:buSzPts val="1400"/>
              <a:buFont typeface="Arial"/>
              <a:buNone/>
            </a:pPr>
            <a:r>
              <a:rPr lang="en-US" dirty="0"/>
              <a:t>index.html:</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&lt;!DOCTYPE html&gt;</a:t>
            </a:r>
          </a:p>
          <a:p>
            <a:pPr marL="0" marR="0" lvl="0" indent="0" algn="l" rtl="0">
              <a:lnSpc>
                <a:spcPct val="100000"/>
              </a:lnSpc>
              <a:spcBef>
                <a:spcPts val="0"/>
              </a:spcBef>
              <a:spcAft>
                <a:spcPts val="0"/>
              </a:spcAft>
              <a:buClr>
                <a:srgbClr val="000000"/>
              </a:buClr>
              <a:buSzPts val="1400"/>
              <a:buFont typeface="Arial"/>
              <a:buNone/>
            </a:pPr>
            <a:r>
              <a:rPr lang="en-US" dirty="0"/>
              <a:t>&lt;html lang="</a:t>
            </a:r>
            <a:r>
              <a:rPr lang="en-US" dirty="0" err="1"/>
              <a:t>en</a:t>
            </a:r>
            <a:r>
              <a:rPr lang="en-US" dirty="0"/>
              <a:t>"&gt;</a:t>
            </a:r>
          </a:p>
          <a:p>
            <a:pPr marL="0" marR="0" lvl="0" indent="0" algn="l" rtl="0">
              <a:lnSpc>
                <a:spcPct val="100000"/>
              </a:lnSpc>
              <a:spcBef>
                <a:spcPts val="0"/>
              </a:spcBef>
              <a:spcAft>
                <a:spcPts val="0"/>
              </a:spcAft>
              <a:buClr>
                <a:srgbClr val="000000"/>
              </a:buClr>
              <a:buSzPts val="1400"/>
              <a:buFont typeface="Arial"/>
              <a:buNone/>
            </a:pPr>
            <a:r>
              <a:rPr lang="en-US" dirty="0"/>
              <a:t>&lt;head&gt;</a:t>
            </a:r>
          </a:p>
          <a:p>
            <a:pPr marL="0" marR="0" lvl="0" indent="0" algn="l" rtl="0">
              <a:lnSpc>
                <a:spcPct val="100000"/>
              </a:lnSpc>
              <a:spcBef>
                <a:spcPts val="0"/>
              </a:spcBef>
              <a:spcAft>
                <a:spcPts val="0"/>
              </a:spcAft>
              <a:buClr>
                <a:srgbClr val="000000"/>
              </a:buClr>
              <a:buSzPts val="1400"/>
              <a:buFont typeface="Arial"/>
              <a:buNone/>
            </a:pPr>
            <a:r>
              <a:rPr lang="en-US" dirty="0"/>
              <a:t>  &lt;meta charset="UTF-8"&gt;</a:t>
            </a:r>
          </a:p>
          <a:p>
            <a:pPr marL="0" marR="0" lvl="0" indent="0" algn="l" rtl="0">
              <a:lnSpc>
                <a:spcPct val="100000"/>
              </a:lnSpc>
              <a:spcBef>
                <a:spcPts val="0"/>
              </a:spcBef>
              <a:spcAft>
                <a:spcPts val="0"/>
              </a:spcAft>
              <a:buClr>
                <a:srgbClr val="000000"/>
              </a:buClr>
              <a:buSzPts val="1400"/>
              <a:buFont typeface="Arial"/>
              <a:buNone/>
            </a:pPr>
            <a:r>
              <a:rPr lang="en-US" dirty="0"/>
              <a:t>  &lt;meta name="viewport" content="width=device-width, initial-scale=1.0"&gt;</a:t>
            </a:r>
          </a:p>
          <a:p>
            <a:pPr marL="0" marR="0" lvl="0" indent="0" algn="l" rtl="0">
              <a:lnSpc>
                <a:spcPct val="100000"/>
              </a:lnSpc>
              <a:spcBef>
                <a:spcPts val="0"/>
              </a:spcBef>
              <a:spcAft>
                <a:spcPts val="0"/>
              </a:spcAft>
              <a:buClr>
                <a:srgbClr val="000000"/>
              </a:buClr>
              <a:buSzPts val="1400"/>
              <a:buFont typeface="Arial"/>
              <a:buNone/>
            </a:pPr>
            <a:r>
              <a:rPr lang="en-US" dirty="0"/>
              <a:t>  &lt;link </a:t>
            </a:r>
            <a:r>
              <a:rPr lang="en-US" dirty="0" err="1"/>
              <a:t>rel</a:t>
            </a:r>
            <a:r>
              <a:rPr lang="en-US" dirty="0"/>
              <a:t>="stylesheet" </a:t>
            </a:r>
            <a:r>
              <a:rPr lang="en-US" dirty="0" err="1"/>
              <a:t>href</a:t>
            </a:r>
            <a:r>
              <a:rPr lang="en-US" dirty="0"/>
              <a:t>="styles.css"&gt;</a:t>
            </a:r>
          </a:p>
          <a:p>
            <a:pPr marL="0" marR="0" lvl="0" indent="0" algn="l" rtl="0">
              <a:lnSpc>
                <a:spcPct val="100000"/>
              </a:lnSpc>
              <a:spcBef>
                <a:spcPts val="0"/>
              </a:spcBef>
              <a:spcAft>
                <a:spcPts val="0"/>
              </a:spcAft>
              <a:buClr>
                <a:srgbClr val="000000"/>
              </a:buClr>
              <a:buSzPts val="1400"/>
              <a:buFont typeface="Arial"/>
              <a:buNone/>
            </a:pPr>
            <a:r>
              <a:rPr lang="en-US" dirty="0"/>
              <a:t>  &lt;title&gt;CSS Class Selector Example&lt;/title&gt;</a:t>
            </a:r>
          </a:p>
          <a:p>
            <a:pPr marL="0" marR="0" lvl="0" indent="0" algn="l" rtl="0">
              <a:lnSpc>
                <a:spcPct val="100000"/>
              </a:lnSpc>
              <a:spcBef>
                <a:spcPts val="0"/>
              </a:spcBef>
              <a:spcAft>
                <a:spcPts val="0"/>
              </a:spcAft>
              <a:buClr>
                <a:srgbClr val="000000"/>
              </a:buClr>
              <a:buSzPts val="1400"/>
              <a:buFont typeface="Arial"/>
              <a:buNone/>
            </a:pPr>
            <a:r>
              <a:rPr lang="en-US" dirty="0"/>
              <a:t>&lt;/head&gt;</a:t>
            </a:r>
          </a:p>
          <a:p>
            <a:pPr marL="0" marR="0" lvl="0" indent="0" algn="l" rtl="0">
              <a:lnSpc>
                <a:spcPct val="100000"/>
              </a:lnSpc>
              <a:spcBef>
                <a:spcPts val="0"/>
              </a:spcBef>
              <a:spcAft>
                <a:spcPts val="0"/>
              </a:spcAft>
              <a:buClr>
                <a:srgbClr val="000000"/>
              </a:buClr>
              <a:buSzPts val="1400"/>
              <a:buFont typeface="Arial"/>
              <a:buNone/>
            </a:pPr>
            <a:r>
              <a:rPr lang="en-US" dirty="0"/>
              <a:t>&lt;body&gt;</a:t>
            </a:r>
          </a:p>
          <a:p>
            <a:pPr marL="0" marR="0" lvl="0" indent="0" algn="l" rtl="0">
              <a:lnSpc>
                <a:spcPct val="100000"/>
              </a:lnSpc>
              <a:spcBef>
                <a:spcPts val="0"/>
              </a:spcBef>
              <a:spcAft>
                <a:spcPts val="0"/>
              </a:spcAft>
              <a:buClr>
                <a:srgbClr val="000000"/>
              </a:buClr>
              <a:buSzPts val="1400"/>
              <a:buFont typeface="Arial"/>
              <a:buNone/>
            </a:pPr>
            <a:r>
              <a:rPr lang="en-US" dirty="0"/>
              <a:t>  &lt;h2 class="section-title"&gt;This is a Section Title&lt;/h2&gt;</a:t>
            </a:r>
          </a:p>
          <a:p>
            <a:pPr marL="0" marR="0" lvl="0" indent="0" algn="l" rtl="0">
              <a:lnSpc>
                <a:spcPct val="100000"/>
              </a:lnSpc>
              <a:spcBef>
                <a:spcPts val="0"/>
              </a:spcBef>
              <a:spcAft>
                <a:spcPts val="0"/>
              </a:spcAft>
              <a:buClr>
                <a:srgbClr val="000000"/>
              </a:buClr>
              <a:buSzPts val="1400"/>
              <a:buFont typeface="Arial"/>
              <a:buNone/>
            </a:pPr>
            <a:r>
              <a:rPr lang="en-US" dirty="0"/>
              <a:t>  &lt;p class="section-title"&gt;This is a paragraph with the same style.&lt;/p&gt;</a:t>
            </a:r>
          </a:p>
          <a:p>
            <a:pPr marL="0" marR="0" lvl="0" indent="0" algn="l" rtl="0">
              <a:lnSpc>
                <a:spcPct val="100000"/>
              </a:lnSpc>
              <a:spcBef>
                <a:spcPts val="0"/>
              </a:spcBef>
              <a:spcAft>
                <a:spcPts val="0"/>
              </a:spcAft>
              <a:buClr>
                <a:srgbClr val="000000"/>
              </a:buClr>
              <a:buSzPts val="1400"/>
              <a:buFont typeface="Arial"/>
              <a:buNone/>
            </a:pPr>
            <a:r>
              <a:rPr lang="en-US" dirty="0"/>
              <a:t>&lt;/body&gt;</a:t>
            </a:r>
          </a:p>
          <a:p>
            <a:pPr marL="0" marR="0" lvl="0" indent="0" algn="l" rtl="0">
              <a:lnSpc>
                <a:spcPct val="100000"/>
              </a:lnSpc>
              <a:spcBef>
                <a:spcPts val="0"/>
              </a:spcBef>
              <a:spcAft>
                <a:spcPts val="0"/>
              </a:spcAft>
              <a:buClr>
                <a:srgbClr val="000000"/>
              </a:buClr>
              <a:buSzPts val="1400"/>
              <a:buFont typeface="Arial"/>
              <a:buNone/>
            </a:pPr>
            <a:r>
              <a:rPr lang="en-US" dirty="0"/>
              <a:t>&lt;/html&gt;</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Multiple Classes:</a:t>
            </a:r>
          </a:p>
          <a:p>
            <a:pPr marL="0" marR="0" lvl="0" indent="0" algn="l" rtl="0">
              <a:lnSpc>
                <a:spcPct val="100000"/>
              </a:lnSpc>
              <a:spcBef>
                <a:spcPts val="0"/>
              </a:spcBef>
              <a:spcAft>
                <a:spcPts val="0"/>
              </a:spcAft>
              <a:buClr>
                <a:srgbClr val="000000"/>
              </a:buClr>
              <a:buSzPts val="1400"/>
              <a:buFont typeface="Arial"/>
              <a:buNone/>
            </a:pPr>
            <a:r>
              <a:rPr lang="en-US" dirty="0"/>
              <a:t>An element can have multiple classes by separating them with spaces in the class attribute. This allows for the combination of different styles.</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&lt;div class="box highlight"&gt;This box is highlighted.&lt;/div&gt;</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.box {</a:t>
            </a:r>
          </a:p>
          <a:p>
            <a:pPr marL="0" marR="0" lvl="0" indent="0" algn="l" rtl="0">
              <a:lnSpc>
                <a:spcPct val="100000"/>
              </a:lnSpc>
              <a:spcBef>
                <a:spcPts val="0"/>
              </a:spcBef>
              <a:spcAft>
                <a:spcPts val="0"/>
              </a:spcAft>
              <a:buClr>
                <a:srgbClr val="000000"/>
              </a:buClr>
              <a:buSzPts val="1400"/>
              <a:buFont typeface="Arial"/>
              <a:buNone/>
            </a:pPr>
            <a:r>
              <a:rPr lang="en-US" dirty="0"/>
              <a:t>  border: 1px solid #333;</a:t>
            </a:r>
          </a:p>
          <a:p>
            <a:pPr marL="0" marR="0" lvl="0" indent="0" algn="l" rtl="0">
              <a:lnSpc>
                <a:spcPct val="100000"/>
              </a:lnSpc>
              <a:spcBef>
                <a:spcPts val="0"/>
              </a:spcBef>
              <a:spcAft>
                <a:spcPts val="0"/>
              </a:spcAft>
              <a:buClr>
                <a:srgbClr val="000000"/>
              </a:buClr>
              <a:buSzPts val="1400"/>
              <a:buFont typeface="Arial"/>
              <a:buNone/>
            </a:pPr>
            <a:r>
              <a:rPr lang="en-US" dirty="0"/>
              <a:t>  padding: 10px;</a:t>
            </a:r>
          </a:p>
          <a:p>
            <a:pPr marL="0" marR="0" lvl="0" indent="0" algn="l" rtl="0">
              <a:lnSpc>
                <a:spcPct val="100000"/>
              </a:lnSpc>
              <a:spcBef>
                <a:spcPts val="0"/>
              </a:spcBef>
              <a:spcAft>
                <a:spcPts val="0"/>
              </a:spcAft>
              <a:buClr>
                <a:srgbClr val="000000"/>
              </a:buClr>
              <a:buSzPts val="1400"/>
              <a:buFont typeface="Arial"/>
              <a:buNone/>
            </a:pPr>
            <a:r>
              <a:rPr lang="en-US" dirty="0"/>
              <a:t>}</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.highlight {</a:t>
            </a:r>
          </a:p>
          <a:p>
            <a:pPr marL="0" marR="0" lvl="0" indent="0" algn="l" rtl="0">
              <a:lnSpc>
                <a:spcPct val="100000"/>
              </a:lnSpc>
              <a:spcBef>
                <a:spcPts val="0"/>
              </a:spcBef>
              <a:spcAft>
                <a:spcPts val="0"/>
              </a:spcAft>
              <a:buClr>
                <a:srgbClr val="000000"/>
              </a:buClr>
              <a:buSzPts val="1400"/>
              <a:buFont typeface="Arial"/>
              <a:buNone/>
            </a:pPr>
            <a:r>
              <a:rPr lang="en-US" dirty="0"/>
              <a:t>  background-color: yellow;</a:t>
            </a:r>
          </a:p>
          <a:p>
            <a:pPr marL="0" marR="0" lvl="0" indent="0" algn="l" rtl="0">
              <a:lnSpc>
                <a:spcPct val="100000"/>
              </a:lnSpc>
              <a:spcBef>
                <a:spcPts val="0"/>
              </a:spcBef>
              <a:spcAft>
                <a:spcPts val="0"/>
              </a:spcAft>
              <a:buClr>
                <a:srgbClr val="000000"/>
              </a:buClr>
              <a:buSzPts val="1400"/>
              <a:buFont typeface="Arial"/>
              <a:buNone/>
            </a:pPr>
            <a:r>
              <a:rPr lang="en-US" dirty="0"/>
              <a:t>  color: black;</a:t>
            </a:r>
          </a:p>
          <a:p>
            <a:pPr marL="0" marR="0" lvl="0" indent="0" algn="l" rtl="0">
              <a:lnSpc>
                <a:spcPct val="100000"/>
              </a:lnSpc>
              <a:spcBef>
                <a:spcPts val="0"/>
              </a:spcBef>
              <a:spcAft>
                <a:spcPts val="0"/>
              </a:spcAft>
              <a:buClr>
                <a:srgbClr val="000000"/>
              </a:buClr>
              <a:buSzPts val="1400"/>
              <a:buFont typeface="Arial"/>
              <a:buNone/>
            </a:pPr>
            <a:r>
              <a:rPr lang="en-US" dirty="0"/>
              <a:t>}</a:t>
            </a:r>
          </a:p>
          <a:p>
            <a:pPr marL="0" marR="0" lvl="0" indent="0" algn="l" rtl="0">
              <a:lnSpc>
                <a:spcPct val="100000"/>
              </a:lnSpc>
              <a:spcBef>
                <a:spcPts val="0"/>
              </a:spcBef>
              <a:spcAft>
                <a:spcPts val="0"/>
              </a:spcAft>
              <a:buClr>
                <a:srgbClr val="000000"/>
              </a:buClr>
              <a:buSzPts val="1400"/>
              <a:buFont typeface="Arial"/>
              <a:buNone/>
            </a:pPr>
            <a:r>
              <a:rPr lang="en-US" dirty="0"/>
              <a:t>Specificity:</a:t>
            </a:r>
          </a:p>
          <a:p>
            <a:pPr marL="0" marR="0" lvl="0" indent="0" algn="l" rtl="0">
              <a:lnSpc>
                <a:spcPct val="100000"/>
              </a:lnSpc>
              <a:spcBef>
                <a:spcPts val="0"/>
              </a:spcBef>
              <a:spcAft>
                <a:spcPts val="0"/>
              </a:spcAft>
              <a:buClr>
                <a:srgbClr val="000000"/>
              </a:buClr>
              <a:buSzPts val="1400"/>
              <a:buFont typeface="Arial"/>
              <a:buNone/>
            </a:pPr>
            <a:r>
              <a:rPr lang="en-US" dirty="0"/>
              <a:t>Class selectors have a moderate specificity. If multiple styles are applied to an element (from different classes or other selectors), the order in the stylesheet and the importance of the selector determine which styles take precedence.</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Best Practices:</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Use classes for styling elements that share common styles.</a:t>
            </a:r>
          </a:p>
          <a:p>
            <a:pPr marL="0" marR="0" lvl="0" indent="0" algn="l" rtl="0">
              <a:lnSpc>
                <a:spcPct val="100000"/>
              </a:lnSpc>
              <a:spcBef>
                <a:spcPts val="0"/>
              </a:spcBef>
              <a:spcAft>
                <a:spcPts val="0"/>
              </a:spcAft>
              <a:buClr>
                <a:srgbClr val="000000"/>
              </a:buClr>
              <a:buSzPts val="1400"/>
              <a:buFont typeface="Arial"/>
              <a:buNone/>
            </a:pPr>
            <a:r>
              <a:rPr lang="en-US" dirty="0"/>
              <a:t>Choose descriptive class names to improve code readability.</a:t>
            </a:r>
          </a:p>
          <a:p>
            <a:pPr marL="0" marR="0" lvl="0" indent="0" algn="l" rtl="0">
              <a:lnSpc>
                <a:spcPct val="100000"/>
              </a:lnSpc>
              <a:spcBef>
                <a:spcPts val="0"/>
              </a:spcBef>
              <a:spcAft>
                <a:spcPts val="0"/>
              </a:spcAft>
              <a:buClr>
                <a:srgbClr val="000000"/>
              </a:buClr>
              <a:buSzPts val="1400"/>
              <a:buFont typeface="Arial"/>
              <a:buNone/>
            </a:pPr>
            <a:r>
              <a:rPr lang="en-US" dirty="0"/>
              <a:t>Avoid using overly generic class names that might conflict with existing or future styles.</a:t>
            </a:r>
          </a:p>
          <a:p>
            <a:pPr marL="0" marR="0" lvl="0" indent="0" algn="l" rtl="0">
              <a:lnSpc>
                <a:spcPct val="100000"/>
              </a:lnSpc>
              <a:spcBef>
                <a:spcPts val="0"/>
              </a:spcBef>
              <a:spcAft>
                <a:spcPts val="0"/>
              </a:spcAft>
              <a:buClr>
                <a:srgbClr val="000000"/>
              </a:buClr>
              <a:buSzPts val="1400"/>
              <a:buFont typeface="Arial"/>
              <a:buNone/>
            </a:pPr>
            <a:r>
              <a:rPr lang="en-US" dirty="0"/>
              <a:t>Example:</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&lt;button class="</a:t>
            </a:r>
            <a:r>
              <a:rPr lang="en-US" dirty="0" err="1"/>
              <a:t>btn</a:t>
            </a:r>
            <a:r>
              <a:rPr lang="en-US" dirty="0"/>
              <a:t> primary"&gt;Click me&lt;/button&gt;</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a:t>
            </a:r>
            <a:r>
              <a:rPr lang="en-US" dirty="0" err="1"/>
              <a:t>btn</a:t>
            </a:r>
            <a:r>
              <a:rPr lang="en-US" dirty="0"/>
              <a:t> {</a:t>
            </a:r>
          </a:p>
          <a:p>
            <a:pPr marL="0" marR="0" lvl="0" indent="0" algn="l" rtl="0">
              <a:lnSpc>
                <a:spcPct val="100000"/>
              </a:lnSpc>
              <a:spcBef>
                <a:spcPts val="0"/>
              </a:spcBef>
              <a:spcAft>
                <a:spcPts val="0"/>
              </a:spcAft>
              <a:buClr>
                <a:srgbClr val="000000"/>
              </a:buClr>
              <a:buSzPts val="1400"/>
              <a:buFont typeface="Arial"/>
              <a:buNone/>
            </a:pPr>
            <a:r>
              <a:rPr lang="en-US" dirty="0"/>
              <a:t>  padding: 10px 15px;</a:t>
            </a:r>
          </a:p>
          <a:p>
            <a:pPr marL="0" marR="0" lvl="0" indent="0" algn="l" rtl="0">
              <a:lnSpc>
                <a:spcPct val="100000"/>
              </a:lnSpc>
              <a:spcBef>
                <a:spcPts val="0"/>
              </a:spcBef>
              <a:spcAft>
                <a:spcPts val="0"/>
              </a:spcAft>
              <a:buClr>
                <a:srgbClr val="000000"/>
              </a:buClr>
              <a:buSzPts val="1400"/>
              <a:buFont typeface="Arial"/>
              <a:buNone/>
            </a:pPr>
            <a:r>
              <a:rPr lang="en-US" dirty="0"/>
              <a:t>  border: 1px solid #333;</a:t>
            </a:r>
          </a:p>
          <a:p>
            <a:pPr marL="0" marR="0" lvl="0" indent="0" algn="l" rtl="0">
              <a:lnSpc>
                <a:spcPct val="100000"/>
              </a:lnSpc>
              <a:spcBef>
                <a:spcPts val="0"/>
              </a:spcBef>
              <a:spcAft>
                <a:spcPts val="0"/>
              </a:spcAft>
              <a:buClr>
                <a:srgbClr val="000000"/>
              </a:buClr>
              <a:buSzPts val="1400"/>
              <a:buFont typeface="Arial"/>
              <a:buNone/>
            </a:pPr>
            <a:r>
              <a:rPr lang="en-US" dirty="0"/>
              <a:t>  cursor: pointer;</a:t>
            </a:r>
          </a:p>
          <a:p>
            <a:pPr marL="0" marR="0" lvl="0" indent="0" algn="l" rtl="0">
              <a:lnSpc>
                <a:spcPct val="100000"/>
              </a:lnSpc>
              <a:spcBef>
                <a:spcPts val="0"/>
              </a:spcBef>
              <a:spcAft>
                <a:spcPts val="0"/>
              </a:spcAft>
              <a:buClr>
                <a:srgbClr val="000000"/>
              </a:buClr>
              <a:buSzPts val="1400"/>
              <a:buFont typeface="Arial"/>
              <a:buNone/>
            </a:pPr>
            <a:r>
              <a:rPr lang="en-US" dirty="0"/>
              <a:t>}</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.primary {</a:t>
            </a:r>
          </a:p>
          <a:p>
            <a:pPr marL="0" marR="0" lvl="0" indent="0" algn="l" rtl="0">
              <a:lnSpc>
                <a:spcPct val="100000"/>
              </a:lnSpc>
              <a:spcBef>
                <a:spcPts val="0"/>
              </a:spcBef>
              <a:spcAft>
                <a:spcPts val="0"/>
              </a:spcAft>
              <a:buClr>
                <a:srgbClr val="000000"/>
              </a:buClr>
              <a:buSzPts val="1400"/>
              <a:buFont typeface="Arial"/>
              <a:buNone/>
            </a:pPr>
            <a:r>
              <a:rPr lang="en-US" dirty="0"/>
              <a:t>  background-color: #0066cc;</a:t>
            </a:r>
          </a:p>
          <a:p>
            <a:pPr marL="0" marR="0" lvl="0" indent="0" algn="l" rtl="0">
              <a:lnSpc>
                <a:spcPct val="100000"/>
              </a:lnSpc>
              <a:spcBef>
                <a:spcPts val="0"/>
              </a:spcBef>
              <a:spcAft>
                <a:spcPts val="0"/>
              </a:spcAft>
              <a:buClr>
                <a:srgbClr val="000000"/>
              </a:buClr>
              <a:buSzPts val="1400"/>
              <a:buFont typeface="Arial"/>
              <a:buNone/>
            </a:pPr>
            <a:r>
              <a:rPr lang="en-US" dirty="0"/>
              <a:t>  color: white;</a:t>
            </a:r>
          </a:p>
          <a:p>
            <a:pPr marL="0" marR="0" lvl="0" indent="0" algn="l" rtl="0">
              <a:lnSpc>
                <a:spcPct val="100000"/>
              </a:lnSpc>
              <a:spcBef>
                <a:spcPts val="0"/>
              </a:spcBef>
              <a:spcAft>
                <a:spcPts val="0"/>
              </a:spcAft>
              <a:buClr>
                <a:srgbClr val="000000"/>
              </a:buClr>
              <a:buSzPts val="1400"/>
              <a:buFont typeface="Arial"/>
              <a:buNone/>
            </a:pPr>
            <a:r>
              <a:rPr lang="en-US" dirty="0"/>
              <a:t>}</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The CSS class selector is a versatile tool for applying styles to groups of elements with shared characteristics. It encourages code reusability and helps maintain a consistent design across a website.</a:t>
            </a:r>
            <a:endParaRPr dirty="0"/>
          </a:p>
        </p:txBody>
      </p:sp>
      <p:sp>
        <p:nvSpPr>
          <p:cNvPr id="345" name="Google Shape;345;g128bbdf9cc7_0_1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Trainer Notes:</a:t>
            </a:r>
          </a:p>
          <a:p>
            <a:br>
              <a:rPr lang="en-US" dirty="0"/>
            </a:br>
            <a:r>
              <a:rPr lang="en-US" dirty="0"/>
              <a:t>Descendant selectors in CSS are used to select an element that is a descendant of another specified element. A descendant is an element that is nested inside another element at any level. Descendant selectors allow you to apply styles to specific elements that are children, grandchildren, or any deeper descendant of a particular ancestor.</a:t>
            </a:r>
          </a:p>
          <a:p>
            <a:endParaRPr lang="en-US" dirty="0"/>
          </a:p>
          <a:p>
            <a:r>
              <a:rPr lang="en-US" dirty="0"/>
              <a:t>Here's an explanation of how descendant selectors work:</a:t>
            </a:r>
          </a:p>
          <a:p>
            <a:endParaRPr lang="en-US" dirty="0"/>
          </a:p>
          <a:p>
            <a:r>
              <a:rPr lang="en-US" dirty="0"/>
              <a:t>Syntax:</a:t>
            </a:r>
          </a:p>
          <a:p>
            <a:r>
              <a:rPr lang="en-US" dirty="0"/>
              <a:t>The descendant selector is represented by a space ( ) between two or more selectors. It selects all elements that are descendants of the first specified selector.</a:t>
            </a:r>
          </a:p>
          <a:p>
            <a:endParaRPr lang="en-US" dirty="0"/>
          </a:p>
          <a:p>
            <a:endParaRPr lang="en-US" dirty="0"/>
          </a:p>
          <a:p>
            <a:r>
              <a:rPr lang="en-US" dirty="0"/>
              <a:t>ancestor descendant {</a:t>
            </a:r>
          </a:p>
          <a:p>
            <a:r>
              <a:rPr lang="en-US" dirty="0"/>
              <a:t>  /* Styles applied to descendant elements */</a:t>
            </a:r>
          </a:p>
          <a:p>
            <a:r>
              <a:rPr lang="en-US" dirty="0"/>
              <a:t>}</a:t>
            </a:r>
          </a:p>
          <a:p>
            <a:endParaRPr lang="en-US" dirty="0"/>
          </a:p>
          <a:p>
            <a:r>
              <a:rPr lang="en-US" dirty="0"/>
              <a:t>Example:</a:t>
            </a:r>
          </a:p>
          <a:p>
            <a:endParaRPr lang="en-US" dirty="0"/>
          </a:p>
          <a:p>
            <a:endParaRPr lang="en-US" dirty="0"/>
          </a:p>
          <a:p>
            <a:r>
              <a:rPr lang="en-US" dirty="0"/>
              <a:t>nav </a:t>
            </a:r>
            <a:r>
              <a:rPr lang="en-US" dirty="0" err="1"/>
              <a:t>ul</a:t>
            </a:r>
            <a:r>
              <a:rPr lang="en-US" dirty="0"/>
              <a:t> {</a:t>
            </a:r>
          </a:p>
          <a:p>
            <a:r>
              <a:rPr lang="en-US" dirty="0"/>
              <a:t>  list-style-type: none;</a:t>
            </a:r>
          </a:p>
          <a:p>
            <a:r>
              <a:rPr lang="en-US" dirty="0"/>
              <a:t>  margin: 0;</a:t>
            </a:r>
          </a:p>
          <a:p>
            <a:r>
              <a:rPr lang="en-US" dirty="0"/>
              <a:t>  padding: 0;</a:t>
            </a:r>
          </a:p>
          <a:p>
            <a:r>
              <a:rPr lang="en-US" dirty="0"/>
              <a:t>}</a:t>
            </a:r>
          </a:p>
          <a:p>
            <a:r>
              <a:rPr lang="en-US" dirty="0"/>
              <a:t>In this example, the styles are applied to all &lt;</a:t>
            </a:r>
            <a:r>
              <a:rPr lang="en-US" dirty="0" err="1"/>
              <a:t>ul</a:t>
            </a:r>
            <a:r>
              <a:rPr lang="en-US" dirty="0"/>
              <a:t>&gt; elements that are descendants of a &lt;nav&gt; element.</a:t>
            </a:r>
          </a:p>
          <a:p>
            <a:endParaRPr lang="en-US" dirty="0"/>
          </a:p>
          <a:p>
            <a:r>
              <a:rPr lang="en-US" dirty="0"/>
              <a:t>Usage:</a:t>
            </a:r>
          </a:p>
          <a:p>
            <a:r>
              <a:rPr lang="en-US" dirty="0"/>
              <a:t>Descendant selectors are useful when you want to apply styles to a specific type of element within a certain context or container. They are flexible and can target nested elements at any level.</a:t>
            </a:r>
          </a:p>
          <a:p>
            <a:endParaRPr lang="en-US" dirty="0"/>
          </a:p>
          <a:p>
            <a:endParaRPr lang="en-US" dirty="0"/>
          </a:p>
          <a:p>
            <a:r>
              <a:rPr lang="en-US" dirty="0"/>
              <a:t>&lt;div class="container"&gt;</a:t>
            </a:r>
          </a:p>
          <a:p>
            <a:r>
              <a:rPr lang="en-US" dirty="0"/>
              <a:t>  &lt;</a:t>
            </a:r>
            <a:r>
              <a:rPr lang="en-US" dirty="0" err="1"/>
              <a:t>ul</a:t>
            </a:r>
            <a:r>
              <a:rPr lang="en-US" dirty="0"/>
              <a:t>&gt;</a:t>
            </a:r>
          </a:p>
          <a:p>
            <a:r>
              <a:rPr lang="en-US" dirty="0"/>
              <a:t>    &lt;li&gt;Item 1&lt;/li&gt;</a:t>
            </a:r>
          </a:p>
          <a:p>
            <a:r>
              <a:rPr lang="en-US" dirty="0"/>
              <a:t>    &lt;li&gt;Item 2&lt;/li&gt;</a:t>
            </a:r>
          </a:p>
          <a:p>
            <a:r>
              <a:rPr lang="en-US" dirty="0"/>
              <a:t>  &lt;/</a:t>
            </a:r>
            <a:r>
              <a:rPr lang="en-US" dirty="0" err="1"/>
              <a:t>ul</a:t>
            </a:r>
            <a:r>
              <a:rPr lang="en-US" dirty="0"/>
              <a:t>&gt;</a:t>
            </a:r>
          </a:p>
          <a:p>
            <a:r>
              <a:rPr lang="en-US" dirty="0"/>
              <a:t>&lt;/div&gt;</a:t>
            </a:r>
          </a:p>
          <a:p>
            <a:endParaRPr lang="en-US" dirty="0"/>
          </a:p>
          <a:p>
            <a:endParaRPr lang="en-US" dirty="0"/>
          </a:p>
          <a:p>
            <a:r>
              <a:rPr lang="en-US" dirty="0"/>
              <a:t>.container </a:t>
            </a:r>
            <a:r>
              <a:rPr lang="en-US" dirty="0" err="1"/>
              <a:t>ul</a:t>
            </a:r>
            <a:r>
              <a:rPr lang="en-US" dirty="0"/>
              <a:t> {</a:t>
            </a:r>
          </a:p>
          <a:p>
            <a:r>
              <a:rPr lang="en-US" dirty="0"/>
              <a:t>  /* Styles applied to </a:t>
            </a:r>
            <a:r>
              <a:rPr lang="en-US" dirty="0" err="1"/>
              <a:t>ul</a:t>
            </a:r>
            <a:r>
              <a:rPr lang="en-US" dirty="0"/>
              <a:t> elements within a container class */</a:t>
            </a:r>
          </a:p>
          <a:p>
            <a:r>
              <a:rPr lang="en-US" dirty="0"/>
              <a:t>  padding: 10px;</a:t>
            </a:r>
          </a:p>
          <a:p>
            <a:r>
              <a:rPr lang="en-US" dirty="0"/>
              <a:t>  background-color: #f0f0f0;</a:t>
            </a:r>
          </a:p>
          <a:p>
            <a:r>
              <a:rPr lang="en-US" dirty="0"/>
              <a:t>}</a:t>
            </a:r>
          </a:p>
          <a:p>
            <a:endParaRPr lang="en-US" dirty="0"/>
          </a:p>
          <a:p>
            <a:r>
              <a:rPr lang="en-US" dirty="0"/>
              <a:t>Specificity:</a:t>
            </a:r>
          </a:p>
          <a:p>
            <a:r>
              <a:rPr lang="en-US" dirty="0"/>
              <a:t>Descendant selectors have a moderate specificity. The more specific the ancestor and descendant selectors are, the higher the specificity of the rule. If there are conflicting styles, the more specific rule will take precedence.</a:t>
            </a:r>
          </a:p>
          <a:p>
            <a:endParaRPr lang="en-US" dirty="0"/>
          </a:p>
          <a:p>
            <a:r>
              <a:rPr lang="en-US" dirty="0"/>
              <a:t>Multiple Levels:</a:t>
            </a:r>
          </a:p>
          <a:p>
            <a:r>
              <a:rPr lang="en-US" dirty="0"/>
              <a:t>You can chain descendant selectors to target elements at multiple levels of nesting. Each space represents another level of nesting.</a:t>
            </a:r>
          </a:p>
          <a:p>
            <a:endParaRPr lang="en-US" dirty="0"/>
          </a:p>
          <a:p>
            <a:endParaRPr lang="en-US" dirty="0"/>
          </a:p>
          <a:p>
            <a:r>
              <a:rPr lang="en-US" dirty="0"/>
              <a:t>header nav </a:t>
            </a:r>
            <a:r>
              <a:rPr lang="en-US" dirty="0" err="1"/>
              <a:t>ul</a:t>
            </a:r>
            <a:r>
              <a:rPr lang="en-US" dirty="0"/>
              <a:t> {</a:t>
            </a:r>
          </a:p>
          <a:p>
            <a:r>
              <a:rPr lang="en-US" dirty="0"/>
              <a:t>  /* Styles applied to </a:t>
            </a:r>
            <a:r>
              <a:rPr lang="en-US" dirty="0" err="1"/>
              <a:t>ul</a:t>
            </a:r>
            <a:r>
              <a:rPr lang="en-US" dirty="0"/>
              <a:t> elements within a nav within a header */</a:t>
            </a:r>
          </a:p>
          <a:p>
            <a:r>
              <a:rPr lang="en-US" dirty="0"/>
              <a:t>}</a:t>
            </a:r>
          </a:p>
          <a:p>
            <a:endParaRPr lang="en-US" dirty="0"/>
          </a:p>
          <a:p>
            <a:r>
              <a:rPr lang="en-US" dirty="0"/>
              <a:t>Advantages:</a:t>
            </a:r>
          </a:p>
          <a:p>
            <a:endParaRPr lang="en-US" dirty="0"/>
          </a:p>
          <a:p>
            <a:r>
              <a:rPr lang="en-US" dirty="0"/>
              <a:t>Provides a way to style specific elements within a context without affecting other similar elements on the page.</a:t>
            </a:r>
          </a:p>
          <a:p>
            <a:r>
              <a:rPr lang="en-US" dirty="0"/>
              <a:t>Enhances maintainability by allowing you to group related styles together.</a:t>
            </a:r>
          </a:p>
          <a:p>
            <a:r>
              <a:rPr lang="en-US" dirty="0"/>
              <a:t>Example:</a:t>
            </a:r>
          </a:p>
          <a:p>
            <a:endParaRPr lang="en-US" dirty="0"/>
          </a:p>
          <a:p>
            <a:endParaRPr lang="en-US" dirty="0"/>
          </a:p>
          <a:p>
            <a:r>
              <a:rPr lang="en-US" dirty="0"/>
              <a:t>&lt;article&gt;</a:t>
            </a:r>
          </a:p>
          <a:p>
            <a:r>
              <a:rPr lang="en-US" dirty="0"/>
              <a:t>  &lt;header&gt;</a:t>
            </a:r>
          </a:p>
          <a:p>
            <a:r>
              <a:rPr lang="en-US" dirty="0"/>
              <a:t>    &lt;h2&gt;Title&lt;/h2&gt;</a:t>
            </a:r>
          </a:p>
          <a:p>
            <a:r>
              <a:rPr lang="en-US" dirty="0"/>
              <a:t>  &lt;/header&gt;</a:t>
            </a:r>
          </a:p>
          <a:p>
            <a:r>
              <a:rPr lang="en-US" dirty="0"/>
              <a:t>  &lt;p&gt;Content goes here.&lt;/p&gt;</a:t>
            </a:r>
          </a:p>
          <a:p>
            <a:r>
              <a:rPr lang="en-US" dirty="0"/>
              <a:t>&lt;/article&gt;</a:t>
            </a:r>
          </a:p>
          <a:p>
            <a:endParaRPr lang="en-US" dirty="0"/>
          </a:p>
          <a:p>
            <a:endParaRPr lang="en-US" dirty="0"/>
          </a:p>
          <a:p>
            <a:r>
              <a:rPr lang="en-US" dirty="0"/>
              <a:t>article header h2 {</a:t>
            </a:r>
          </a:p>
          <a:p>
            <a:r>
              <a:rPr lang="en-US" dirty="0"/>
              <a:t>  /* Styles applied to h2 elements within a header within an article */</a:t>
            </a:r>
          </a:p>
          <a:p>
            <a:r>
              <a:rPr lang="en-US" dirty="0"/>
              <a:t>  color: #0066cc;</a:t>
            </a:r>
          </a:p>
          <a:p>
            <a:r>
              <a:rPr lang="en-US" dirty="0"/>
              <a:t>}</a:t>
            </a:r>
          </a:p>
          <a:p>
            <a:endParaRPr lang="en-US" dirty="0"/>
          </a:p>
          <a:p>
            <a:r>
              <a:rPr lang="en-US" dirty="0"/>
              <a:t>In summary, descendant selectors are a powerful way to apply styles to elements that are nested within specific ancestor elements. They help maintain a clear structure in your stylesheets and allow for targeted styling in various contexts.</a:t>
            </a:r>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89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65941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Trainer Notes: </a:t>
            </a:r>
            <a:br>
              <a:rPr lang="en-IN" b="1" dirty="0"/>
            </a:br>
            <a:endParaRPr lang="en-IN" b="0" dirty="0"/>
          </a:p>
          <a:p>
            <a:pPr algn="l"/>
            <a:r>
              <a:rPr lang="en-US" b="0" i="0" dirty="0">
                <a:solidFill>
                  <a:srgbClr val="000000"/>
                </a:solidFill>
                <a:effectLst/>
                <a:latin typeface="Söhne"/>
              </a:rPr>
              <a:t>The HTML doctype, represented by &lt;!DOCTYPE html&gt;, is a declaration at the beginning of an HTML document. It informs the web browser about the version of HTML being used, ensuring proper rendering. In modern web development, &lt;!DOCTYPE html&gt; signifies HTML5, the latest and widely adopted version. This declaration helps browsers interpret the HTML code correctly, ensuring compatibility and adherence to web standards. Including the doctype at the document's start is considered best practice for consistent rendering across different browsers.</a:t>
            </a:r>
          </a:p>
          <a:p>
            <a:br>
              <a:rPr lang="en-US" b="0" i="0" dirty="0">
                <a:solidFill>
                  <a:srgbClr val="000000"/>
                </a:solidFill>
                <a:effectLst/>
                <a:latin typeface="Söhne"/>
              </a:rPr>
            </a:br>
            <a:endParaRPr lang="en-IN" b="0"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6087996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7"/>
        <p:cNvGrpSpPr/>
        <p:nvPr/>
      </p:nvGrpSpPr>
      <p:grpSpPr>
        <a:xfrm>
          <a:off x="0" y="0"/>
          <a:ext cx="0" cy="0"/>
          <a:chOff x="0" y="0"/>
          <a:chExt cx="0" cy="0"/>
        </a:xfrm>
      </p:grpSpPr>
      <p:sp>
        <p:nvSpPr>
          <p:cNvPr id="2458" name="Google Shape;245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lvl="0" indent="0" algn="l" rtl="0">
              <a:lnSpc>
                <a:spcPct val="100000"/>
              </a:lnSpc>
              <a:spcBef>
                <a:spcPts val="0"/>
              </a:spcBef>
              <a:spcAft>
                <a:spcPts val="0"/>
              </a:spcAft>
              <a:buSzPts val="1400"/>
              <a:buNone/>
            </a:pPr>
            <a:br>
              <a:rPr lang="en-US" dirty="0"/>
            </a:br>
            <a:r>
              <a:rPr lang="en-US" dirty="0"/>
              <a:t>The slide is self-explanatory, hence no trainer notes are required</a:t>
            </a:r>
          </a:p>
          <a:p>
            <a:pPr marL="0" lvl="0" indent="0" algn="l" rtl="0">
              <a:lnSpc>
                <a:spcPct val="100000"/>
              </a:lnSpc>
              <a:spcBef>
                <a:spcPts val="0"/>
              </a:spcBef>
              <a:spcAft>
                <a:spcPts val="0"/>
              </a:spcAft>
              <a:buSzPts val="1400"/>
              <a:buNone/>
            </a:pPr>
            <a:endParaRPr lang="en-US" dirty="0"/>
          </a:p>
          <a:p>
            <a:endParaRPr lang="en-US" dirty="0"/>
          </a:p>
          <a:p>
            <a:pPr marL="0" lvl="0" indent="0" algn="l" rtl="0">
              <a:lnSpc>
                <a:spcPct val="100000"/>
              </a:lnSpc>
              <a:spcBef>
                <a:spcPts val="0"/>
              </a:spcBef>
              <a:spcAft>
                <a:spcPts val="0"/>
              </a:spcAft>
              <a:buSzPts val="1400"/>
              <a:buNone/>
            </a:pPr>
            <a:endParaRPr dirty="0"/>
          </a:p>
        </p:txBody>
      </p:sp>
      <p:sp>
        <p:nvSpPr>
          <p:cNvPr id="2459" name="Google Shape;24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4"/>
        <p:cNvGrpSpPr/>
        <p:nvPr/>
      </p:nvGrpSpPr>
      <p:grpSpPr>
        <a:xfrm>
          <a:off x="0" y="0"/>
          <a:ext cx="0" cy="0"/>
          <a:chOff x="0" y="0"/>
          <a:chExt cx="0" cy="0"/>
        </a:xfrm>
      </p:grpSpPr>
      <p:sp>
        <p:nvSpPr>
          <p:cNvPr id="2465" name="Google Shape;24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lvl="0" indent="0" algn="l" rtl="0">
              <a:lnSpc>
                <a:spcPct val="100000"/>
              </a:lnSpc>
              <a:spcBef>
                <a:spcPts val="0"/>
              </a:spcBef>
              <a:spcAft>
                <a:spcPts val="0"/>
              </a:spcAft>
              <a:buSzPts val="1400"/>
              <a:buNone/>
            </a:pPr>
            <a:br>
              <a:rPr lang="en-US" dirty="0"/>
            </a:br>
            <a:r>
              <a:rPr lang="en-US" dirty="0"/>
              <a:t>The slide is self-explanatory, hence no trainer notes are required</a:t>
            </a:r>
          </a:p>
          <a:p>
            <a:pPr marL="0" lvl="0" indent="0" algn="l" rtl="0">
              <a:lnSpc>
                <a:spcPct val="100000"/>
              </a:lnSpc>
              <a:spcBef>
                <a:spcPts val="0"/>
              </a:spcBef>
              <a:spcAft>
                <a:spcPts val="0"/>
              </a:spcAft>
              <a:buSzPts val="1400"/>
              <a:buNone/>
            </a:pPr>
            <a:endParaRPr lang="en-US" dirty="0"/>
          </a:p>
          <a:p>
            <a:endParaRPr lang="en-US" dirty="0"/>
          </a:p>
          <a:p>
            <a:pPr marL="0" lvl="0" indent="0" algn="l" rtl="0">
              <a:lnSpc>
                <a:spcPct val="100000"/>
              </a:lnSpc>
              <a:spcBef>
                <a:spcPts val="0"/>
              </a:spcBef>
              <a:spcAft>
                <a:spcPts val="0"/>
              </a:spcAft>
              <a:buSzPts val="1400"/>
              <a:buNone/>
            </a:pPr>
            <a:endParaRPr dirty="0"/>
          </a:p>
        </p:txBody>
      </p:sp>
      <p:sp>
        <p:nvSpPr>
          <p:cNvPr id="2466" name="Google Shape;246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28bbdf9cc7_0_1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1" dirty="0"/>
              <a:t>Trainer Notes:</a:t>
            </a:r>
          </a:p>
          <a:p>
            <a:pPr marL="0" marR="0" lvl="0" indent="0" algn="l" rtl="0">
              <a:lnSpc>
                <a:spcPct val="100000"/>
              </a:lnSpc>
              <a:spcBef>
                <a:spcPts val="0"/>
              </a:spcBef>
              <a:spcAft>
                <a:spcPts val="0"/>
              </a:spcAft>
              <a:buClr>
                <a:srgbClr val="000000"/>
              </a:buClr>
              <a:buSzPts val="1400"/>
              <a:buFont typeface="Arial"/>
              <a:buNone/>
            </a:pPr>
            <a:br>
              <a:rPr lang="en-US" dirty="0"/>
            </a:br>
            <a:r>
              <a:rPr lang="en-US" dirty="0"/>
              <a:t>The CSS Universal Selector (*) is a wildcard selector that targets every element on the page. It selects and applies styles to all HTML elements, regardless of their type or attributes. The universal selector is a simple and powerful way to globally apply styles or reset default styles across all elements.</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Here's an explanation of how the CSS Universal Selector works:</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Syntax:</a:t>
            </a:r>
          </a:p>
          <a:p>
            <a:pPr marL="0" marR="0" lvl="0" indent="0" algn="l" rtl="0">
              <a:lnSpc>
                <a:spcPct val="100000"/>
              </a:lnSpc>
              <a:spcBef>
                <a:spcPts val="0"/>
              </a:spcBef>
              <a:spcAft>
                <a:spcPts val="0"/>
              </a:spcAft>
              <a:buClr>
                <a:srgbClr val="000000"/>
              </a:buClr>
              <a:buSzPts val="1400"/>
              <a:buFont typeface="Arial"/>
              <a:buNone/>
            </a:pPr>
            <a:r>
              <a:rPr lang="en-US" dirty="0"/>
              <a:t>The universal selector is denoted by an asterisk (*). It can be used alone or in combination with other selectors to target all elements.</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 {</a:t>
            </a:r>
          </a:p>
          <a:p>
            <a:pPr marL="0" marR="0" lvl="0" indent="0" algn="l" rtl="0">
              <a:lnSpc>
                <a:spcPct val="100000"/>
              </a:lnSpc>
              <a:spcBef>
                <a:spcPts val="0"/>
              </a:spcBef>
              <a:spcAft>
                <a:spcPts val="0"/>
              </a:spcAft>
              <a:buClr>
                <a:srgbClr val="000000"/>
              </a:buClr>
              <a:buSzPts val="1400"/>
              <a:buFont typeface="Arial"/>
              <a:buNone/>
            </a:pPr>
            <a:r>
              <a:rPr lang="en-US" dirty="0"/>
              <a:t>  /* Styles applied to all elements */</a:t>
            </a:r>
          </a:p>
          <a:p>
            <a:pPr marL="0" marR="0" lvl="0" indent="0" algn="l" rtl="0">
              <a:lnSpc>
                <a:spcPct val="100000"/>
              </a:lnSpc>
              <a:spcBef>
                <a:spcPts val="0"/>
              </a:spcBef>
              <a:spcAft>
                <a:spcPts val="0"/>
              </a:spcAft>
              <a:buClr>
                <a:srgbClr val="000000"/>
              </a:buClr>
              <a:buSzPts val="1400"/>
              <a:buFont typeface="Arial"/>
              <a:buNone/>
            </a:pPr>
            <a:r>
              <a:rPr lang="en-US" dirty="0"/>
              <a:t>}</a:t>
            </a:r>
          </a:p>
          <a:p>
            <a:pPr marL="0" marR="0" lvl="0" indent="0" algn="l" rtl="0">
              <a:lnSpc>
                <a:spcPct val="100000"/>
              </a:lnSpc>
              <a:spcBef>
                <a:spcPts val="0"/>
              </a:spcBef>
              <a:spcAft>
                <a:spcPts val="0"/>
              </a:spcAft>
              <a:buClr>
                <a:srgbClr val="000000"/>
              </a:buClr>
              <a:buSzPts val="1400"/>
              <a:buFont typeface="Arial"/>
              <a:buNone/>
            </a:pPr>
            <a:r>
              <a:rPr lang="en-US" dirty="0"/>
              <a:t>Example:</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 {</a:t>
            </a:r>
          </a:p>
          <a:p>
            <a:pPr marL="0" marR="0" lvl="0" indent="0" algn="l" rtl="0">
              <a:lnSpc>
                <a:spcPct val="100000"/>
              </a:lnSpc>
              <a:spcBef>
                <a:spcPts val="0"/>
              </a:spcBef>
              <a:spcAft>
                <a:spcPts val="0"/>
              </a:spcAft>
              <a:buClr>
                <a:srgbClr val="000000"/>
              </a:buClr>
              <a:buSzPts val="1400"/>
              <a:buFont typeface="Arial"/>
              <a:buNone/>
            </a:pPr>
            <a:r>
              <a:rPr lang="en-US" dirty="0"/>
              <a:t>  margin: 0;</a:t>
            </a:r>
          </a:p>
          <a:p>
            <a:pPr marL="0" marR="0" lvl="0" indent="0" algn="l" rtl="0">
              <a:lnSpc>
                <a:spcPct val="100000"/>
              </a:lnSpc>
              <a:spcBef>
                <a:spcPts val="0"/>
              </a:spcBef>
              <a:spcAft>
                <a:spcPts val="0"/>
              </a:spcAft>
              <a:buClr>
                <a:srgbClr val="000000"/>
              </a:buClr>
              <a:buSzPts val="1400"/>
              <a:buFont typeface="Arial"/>
              <a:buNone/>
            </a:pPr>
            <a:r>
              <a:rPr lang="en-US" dirty="0"/>
              <a:t>  padding: 0;</a:t>
            </a:r>
          </a:p>
          <a:p>
            <a:pPr marL="0" marR="0" lvl="0" indent="0" algn="l" rtl="0">
              <a:lnSpc>
                <a:spcPct val="100000"/>
              </a:lnSpc>
              <a:spcBef>
                <a:spcPts val="0"/>
              </a:spcBef>
              <a:spcAft>
                <a:spcPts val="0"/>
              </a:spcAft>
              <a:buClr>
                <a:srgbClr val="000000"/>
              </a:buClr>
              <a:buSzPts val="1400"/>
              <a:buFont typeface="Arial"/>
              <a:buNone/>
            </a:pPr>
            <a:r>
              <a:rPr lang="en-US" dirty="0"/>
              <a:t>  box-sizing: border-box;</a:t>
            </a:r>
          </a:p>
          <a:p>
            <a:pPr marL="0" marR="0" lvl="0" indent="0" algn="l" rtl="0">
              <a:lnSpc>
                <a:spcPct val="100000"/>
              </a:lnSpc>
              <a:spcBef>
                <a:spcPts val="0"/>
              </a:spcBef>
              <a:spcAft>
                <a:spcPts val="0"/>
              </a:spcAft>
              <a:buClr>
                <a:srgbClr val="000000"/>
              </a:buClr>
              <a:buSzPts val="1400"/>
              <a:buFont typeface="Arial"/>
              <a:buNone/>
            </a:pPr>
            <a:r>
              <a:rPr lang="en-US" dirty="0"/>
              <a:t>}</a:t>
            </a:r>
          </a:p>
          <a:p>
            <a:pPr marL="0" marR="0" lvl="0" indent="0" algn="l" rtl="0">
              <a:lnSpc>
                <a:spcPct val="100000"/>
              </a:lnSpc>
              <a:spcBef>
                <a:spcPts val="0"/>
              </a:spcBef>
              <a:spcAft>
                <a:spcPts val="0"/>
              </a:spcAft>
              <a:buClr>
                <a:srgbClr val="000000"/>
              </a:buClr>
              <a:buSzPts val="1400"/>
              <a:buFont typeface="Arial"/>
              <a:buNone/>
            </a:pPr>
            <a:r>
              <a:rPr lang="en-US" dirty="0"/>
              <a:t>In this example, the styles are applied to every element on the page, resetting margins and padding and setting the box-sizing property to border-box.</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Usage:</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Global Styles: The universal selector is commonly used for applying global styles that affect the overall layout or appearance of the entire page.</a:t>
            </a:r>
          </a:p>
          <a:p>
            <a:pPr marL="0" marR="0" lvl="0" indent="0" algn="l" rtl="0">
              <a:lnSpc>
                <a:spcPct val="100000"/>
              </a:lnSpc>
              <a:spcBef>
                <a:spcPts val="0"/>
              </a:spcBef>
              <a:spcAft>
                <a:spcPts val="0"/>
              </a:spcAft>
              <a:buClr>
                <a:srgbClr val="000000"/>
              </a:buClr>
              <a:buSzPts val="1400"/>
              <a:buFont typeface="Arial"/>
              <a:buNone/>
            </a:pPr>
            <a:r>
              <a:rPr lang="en-US" dirty="0"/>
              <a:t>CSS Resets: It is often used in CSS resets to normalize default styles across different browsers.</a:t>
            </a:r>
          </a:p>
          <a:p>
            <a:pPr marL="0" marR="0" lvl="0" indent="0" algn="l" rtl="0">
              <a:lnSpc>
                <a:spcPct val="100000"/>
              </a:lnSpc>
              <a:spcBef>
                <a:spcPts val="0"/>
              </a:spcBef>
              <a:spcAft>
                <a:spcPts val="0"/>
              </a:spcAft>
              <a:buClr>
                <a:srgbClr val="000000"/>
              </a:buClr>
              <a:buSzPts val="1400"/>
              <a:buFont typeface="Arial"/>
              <a:buNone/>
            </a:pPr>
            <a:r>
              <a:rPr lang="en-US" dirty="0"/>
              <a:t>Specificity:</a:t>
            </a:r>
          </a:p>
          <a:p>
            <a:pPr marL="0" marR="0" lvl="0" indent="0" algn="l" rtl="0">
              <a:lnSpc>
                <a:spcPct val="100000"/>
              </a:lnSpc>
              <a:spcBef>
                <a:spcPts val="0"/>
              </a:spcBef>
              <a:spcAft>
                <a:spcPts val="0"/>
              </a:spcAft>
              <a:buClr>
                <a:srgbClr val="000000"/>
              </a:buClr>
              <a:buSzPts val="1400"/>
              <a:buFont typeface="Arial"/>
              <a:buNone/>
            </a:pPr>
            <a:r>
              <a:rPr lang="en-US" dirty="0"/>
              <a:t>The universal selector has the lowest specificity. If a more specific selector targets the same element, the more specific selector's styles will take precedence.</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Combination with Other Selectors:</a:t>
            </a:r>
          </a:p>
          <a:p>
            <a:pPr marL="0" marR="0" lvl="0" indent="0" algn="l" rtl="0">
              <a:lnSpc>
                <a:spcPct val="100000"/>
              </a:lnSpc>
              <a:spcBef>
                <a:spcPts val="0"/>
              </a:spcBef>
              <a:spcAft>
                <a:spcPts val="0"/>
              </a:spcAft>
              <a:buClr>
                <a:srgbClr val="000000"/>
              </a:buClr>
              <a:buSzPts val="1400"/>
              <a:buFont typeface="Arial"/>
              <a:buNone/>
            </a:pPr>
            <a:r>
              <a:rPr lang="en-US" dirty="0"/>
              <a:t>The universal selector can be combined with other selectors to target specific elements while still having a global impact.</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body * {</a:t>
            </a:r>
          </a:p>
          <a:p>
            <a:pPr marL="0" marR="0" lvl="0" indent="0" algn="l" rtl="0">
              <a:lnSpc>
                <a:spcPct val="100000"/>
              </a:lnSpc>
              <a:spcBef>
                <a:spcPts val="0"/>
              </a:spcBef>
              <a:spcAft>
                <a:spcPts val="0"/>
              </a:spcAft>
              <a:buClr>
                <a:srgbClr val="000000"/>
              </a:buClr>
              <a:buSzPts val="1400"/>
              <a:buFont typeface="Arial"/>
              <a:buNone/>
            </a:pPr>
            <a:r>
              <a:rPr lang="en-US" dirty="0"/>
              <a:t>  /* Styles applied to all elements within the body */</a:t>
            </a:r>
          </a:p>
          <a:p>
            <a:pPr marL="0" marR="0" lvl="0" indent="0" algn="l" rtl="0">
              <a:lnSpc>
                <a:spcPct val="100000"/>
              </a:lnSpc>
              <a:spcBef>
                <a:spcPts val="0"/>
              </a:spcBef>
              <a:spcAft>
                <a:spcPts val="0"/>
              </a:spcAft>
              <a:buClr>
                <a:srgbClr val="000000"/>
              </a:buClr>
              <a:buSzPts val="1400"/>
              <a:buFont typeface="Arial"/>
              <a:buNone/>
            </a:pPr>
            <a:r>
              <a:rPr lang="en-US" dirty="0"/>
              <a:t>}</a:t>
            </a:r>
          </a:p>
          <a:p>
            <a:pPr marL="0" marR="0" lvl="0" indent="0" algn="l" rtl="0">
              <a:lnSpc>
                <a:spcPct val="100000"/>
              </a:lnSpc>
              <a:spcBef>
                <a:spcPts val="0"/>
              </a:spcBef>
              <a:spcAft>
                <a:spcPts val="0"/>
              </a:spcAft>
              <a:buClr>
                <a:srgbClr val="000000"/>
              </a:buClr>
              <a:buSzPts val="1400"/>
              <a:buFont typeface="Arial"/>
              <a:buNone/>
            </a:pPr>
            <a:r>
              <a:rPr lang="en-US" dirty="0"/>
              <a:t>Not Recommended for Styling:</a:t>
            </a:r>
          </a:p>
          <a:p>
            <a:pPr marL="0" marR="0" lvl="0" indent="0" algn="l" rtl="0">
              <a:lnSpc>
                <a:spcPct val="100000"/>
              </a:lnSpc>
              <a:spcBef>
                <a:spcPts val="0"/>
              </a:spcBef>
              <a:spcAft>
                <a:spcPts val="0"/>
              </a:spcAft>
              <a:buClr>
                <a:srgbClr val="000000"/>
              </a:buClr>
              <a:buSzPts val="1400"/>
              <a:buFont typeface="Arial"/>
              <a:buNone/>
            </a:pPr>
            <a:r>
              <a:rPr lang="en-US" dirty="0"/>
              <a:t>While the universal selector is powerful, it's generally not recommended for styling individual elements, as it can lead to unintended consequences and negatively impact performance.</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Example:</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 {</a:t>
            </a:r>
          </a:p>
          <a:p>
            <a:pPr marL="0" marR="0" lvl="0" indent="0" algn="l" rtl="0">
              <a:lnSpc>
                <a:spcPct val="100000"/>
              </a:lnSpc>
              <a:spcBef>
                <a:spcPts val="0"/>
              </a:spcBef>
              <a:spcAft>
                <a:spcPts val="0"/>
              </a:spcAft>
              <a:buClr>
                <a:srgbClr val="000000"/>
              </a:buClr>
              <a:buSzPts val="1400"/>
              <a:buFont typeface="Arial"/>
              <a:buNone/>
            </a:pPr>
            <a:r>
              <a:rPr lang="en-US" dirty="0"/>
              <a:t>  font-family: 'Arial', sans-serif;</a:t>
            </a:r>
          </a:p>
          <a:p>
            <a:pPr marL="0" marR="0" lvl="0" indent="0" algn="l" rtl="0">
              <a:lnSpc>
                <a:spcPct val="100000"/>
              </a:lnSpc>
              <a:spcBef>
                <a:spcPts val="0"/>
              </a:spcBef>
              <a:spcAft>
                <a:spcPts val="0"/>
              </a:spcAft>
              <a:buClr>
                <a:srgbClr val="000000"/>
              </a:buClr>
              <a:buSzPts val="1400"/>
              <a:buFont typeface="Arial"/>
              <a:buNone/>
            </a:pPr>
            <a:r>
              <a:rPr lang="en-US" dirty="0"/>
              <a:t>  color: #333;</a:t>
            </a:r>
          </a:p>
          <a:p>
            <a:pPr marL="0" marR="0" lvl="0" indent="0" algn="l" rtl="0">
              <a:lnSpc>
                <a:spcPct val="100000"/>
              </a:lnSpc>
              <a:spcBef>
                <a:spcPts val="0"/>
              </a:spcBef>
              <a:spcAft>
                <a:spcPts val="0"/>
              </a:spcAft>
              <a:buClr>
                <a:srgbClr val="000000"/>
              </a:buClr>
              <a:buSzPts val="1400"/>
              <a:buFont typeface="Arial"/>
              <a:buNone/>
            </a:pPr>
            <a:r>
              <a:rPr lang="en-US" dirty="0"/>
              <a:t>}</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In this example, the styles set the font family to Arial and text color to a dark gray for all elements on the page.</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CSS Reset Example:</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 {</a:t>
            </a:r>
          </a:p>
          <a:p>
            <a:pPr marL="0" marR="0" lvl="0" indent="0" algn="l" rtl="0">
              <a:lnSpc>
                <a:spcPct val="100000"/>
              </a:lnSpc>
              <a:spcBef>
                <a:spcPts val="0"/>
              </a:spcBef>
              <a:spcAft>
                <a:spcPts val="0"/>
              </a:spcAft>
              <a:buClr>
                <a:srgbClr val="000000"/>
              </a:buClr>
              <a:buSzPts val="1400"/>
              <a:buFont typeface="Arial"/>
              <a:buNone/>
            </a:pPr>
            <a:r>
              <a:rPr lang="en-US" dirty="0"/>
              <a:t>  margin: 0;</a:t>
            </a:r>
          </a:p>
          <a:p>
            <a:pPr marL="0" marR="0" lvl="0" indent="0" algn="l" rtl="0">
              <a:lnSpc>
                <a:spcPct val="100000"/>
              </a:lnSpc>
              <a:spcBef>
                <a:spcPts val="0"/>
              </a:spcBef>
              <a:spcAft>
                <a:spcPts val="0"/>
              </a:spcAft>
              <a:buClr>
                <a:srgbClr val="000000"/>
              </a:buClr>
              <a:buSzPts val="1400"/>
              <a:buFont typeface="Arial"/>
              <a:buNone/>
            </a:pPr>
            <a:r>
              <a:rPr lang="en-US" dirty="0"/>
              <a:t>  padding: 0;</a:t>
            </a:r>
          </a:p>
          <a:p>
            <a:pPr marL="0" marR="0" lvl="0" indent="0" algn="l" rtl="0">
              <a:lnSpc>
                <a:spcPct val="100000"/>
              </a:lnSpc>
              <a:spcBef>
                <a:spcPts val="0"/>
              </a:spcBef>
              <a:spcAft>
                <a:spcPts val="0"/>
              </a:spcAft>
              <a:buClr>
                <a:srgbClr val="000000"/>
              </a:buClr>
              <a:buSzPts val="1400"/>
              <a:buFont typeface="Arial"/>
              <a:buNone/>
            </a:pPr>
            <a:r>
              <a:rPr lang="en-US" dirty="0"/>
              <a:t>  box-sizing: border-box;</a:t>
            </a:r>
          </a:p>
          <a:p>
            <a:pPr marL="0" marR="0" lvl="0" indent="0" algn="l" rtl="0">
              <a:lnSpc>
                <a:spcPct val="100000"/>
              </a:lnSpc>
              <a:spcBef>
                <a:spcPts val="0"/>
              </a:spcBef>
              <a:spcAft>
                <a:spcPts val="0"/>
              </a:spcAft>
              <a:buClr>
                <a:srgbClr val="000000"/>
              </a:buClr>
              <a:buSzPts val="1400"/>
              <a:buFont typeface="Arial"/>
              <a:buNone/>
            </a:pPr>
            <a:r>
              <a:rPr lang="en-US" dirty="0"/>
              <a:t>}</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This CSS reset example ensures consistent box sizing and eliminates default margins and padding for all elements.</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The universal selector is a valuable tool for certain use cases, such as global styles or resets. However, it should be used judiciously, and its impact on performance and specificity should be considered when applying styles to individual elements.</a:t>
            </a:r>
            <a:endParaRPr dirty="0"/>
          </a:p>
        </p:txBody>
      </p:sp>
      <p:sp>
        <p:nvSpPr>
          <p:cNvPr id="356" name="Google Shape;356;g128bbdf9cc7_0_1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28bbdf9cc7_0_17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1" dirty="0"/>
              <a:t>Trainer Notes:</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A CSS grouping selector allows you to apply the same styles to multiple selectors, providing a concise and efficient way to group related styles together. Selectors within a group are separated by commas, and the styles enclosed in curly braces apply to all the selectors in the group.</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Here's an explanation of how the CSS grouping selector works:</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Syntax:</a:t>
            </a:r>
          </a:p>
          <a:p>
            <a:pPr marL="0" marR="0" lvl="0" indent="0" algn="l" rtl="0">
              <a:lnSpc>
                <a:spcPct val="100000"/>
              </a:lnSpc>
              <a:spcBef>
                <a:spcPts val="0"/>
              </a:spcBef>
              <a:spcAft>
                <a:spcPts val="0"/>
              </a:spcAft>
              <a:buClr>
                <a:srgbClr val="000000"/>
              </a:buClr>
              <a:buSzPts val="1400"/>
              <a:buFont typeface="Arial"/>
              <a:buNone/>
            </a:pPr>
            <a:r>
              <a:rPr lang="en-US" dirty="0"/>
              <a:t>Grouping selectors involves separating individual selectors with commas. The styles within the curly braces apply to all the selectors in the group.</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selector1, selector2, selector3 {</a:t>
            </a:r>
          </a:p>
          <a:p>
            <a:pPr marL="0" marR="0" lvl="0" indent="0" algn="l" rtl="0">
              <a:lnSpc>
                <a:spcPct val="100000"/>
              </a:lnSpc>
              <a:spcBef>
                <a:spcPts val="0"/>
              </a:spcBef>
              <a:spcAft>
                <a:spcPts val="0"/>
              </a:spcAft>
              <a:buClr>
                <a:srgbClr val="000000"/>
              </a:buClr>
              <a:buSzPts val="1400"/>
              <a:buFont typeface="Arial"/>
              <a:buNone/>
            </a:pPr>
            <a:r>
              <a:rPr lang="en-US" dirty="0"/>
              <a:t>  /* Common styles for selector1, selector2, and selector3 */</a:t>
            </a:r>
          </a:p>
          <a:p>
            <a:pPr marL="0" marR="0" lvl="0" indent="0" algn="l" rtl="0">
              <a:lnSpc>
                <a:spcPct val="100000"/>
              </a:lnSpc>
              <a:spcBef>
                <a:spcPts val="0"/>
              </a:spcBef>
              <a:spcAft>
                <a:spcPts val="0"/>
              </a:spcAft>
              <a:buClr>
                <a:srgbClr val="000000"/>
              </a:buClr>
              <a:buSzPts val="1400"/>
              <a:buFont typeface="Arial"/>
              <a:buNone/>
            </a:pPr>
            <a:r>
              <a:rPr lang="en-US" dirty="0"/>
              <a:t>}</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Example:</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h1, h2, h3 {</a:t>
            </a:r>
          </a:p>
          <a:p>
            <a:pPr marL="0" marR="0" lvl="0" indent="0" algn="l" rtl="0">
              <a:lnSpc>
                <a:spcPct val="100000"/>
              </a:lnSpc>
              <a:spcBef>
                <a:spcPts val="0"/>
              </a:spcBef>
              <a:spcAft>
                <a:spcPts val="0"/>
              </a:spcAft>
              <a:buClr>
                <a:srgbClr val="000000"/>
              </a:buClr>
              <a:buSzPts val="1400"/>
              <a:buFont typeface="Arial"/>
              <a:buNone/>
            </a:pPr>
            <a:r>
              <a:rPr lang="en-US" dirty="0"/>
              <a:t>  color: #0066cc;</a:t>
            </a:r>
          </a:p>
          <a:p>
            <a:pPr marL="0" marR="0" lvl="0" indent="0" algn="l" rtl="0">
              <a:lnSpc>
                <a:spcPct val="100000"/>
              </a:lnSpc>
              <a:spcBef>
                <a:spcPts val="0"/>
              </a:spcBef>
              <a:spcAft>
                <a:spcPts val="0"/>
              </a:spcAft>
              <a:buClr>
                <a:srgbClr val="000000"/>
              </a:buClr>
              <a:buSzPts val="1400"/>
              <a:buFont typeface="Arial"/>
              <a:buNone/>
            </a:pPr>
            <a:r>
              <a:rPr lang="en-US" dirty="0"/>
              <a:t>  font-family: 'Arial', sans-serif;</a:t>
            </a:r>
          </a:p>
          <a:p>
            <a:pPr marL="0" marR="0" lvl="0" indent="0" algn="l" rtl="0">
              <a:lnSpc>
                <a:spcPct val="100000"/>
              </a:lnSpc>
              <a:spcBef>
                <a:spcPts val="0"/>
              </a:spcBef>
              <a:spcAft>
                <a:spcPts val="0"/>
              </a:spcAft>
              <a:buClr>
                <a:srgbClr val="000000"/>
              </a:buClr>
              <a:buSzPts val="1400"/>
              <a:buFont typeface="Arial"/>
              <a:buNone/>
            </a:pPr>
            <a:r>
              <a:rPr lang="en-US" dirty="0"/>
              <a:t>}</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In this example, the styles are applied to &lt;h1&gt;, &lt;h2&gt;, and &lt;h3&gt; elements.</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Usage:</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Consistent Styling: Grouping selectors is useful when you want to apply the same styles to multiple elements, such as headings or paragraphs.</a:t>
            </a:r>
          </a:p>
          <a:p>
            <a:pPr marL="0" marR="0" lvl="0" indent="0" algn="l" rtl="0">
              <a:lnSpc>
                <a:spcPct val="100000"/>
              </a:lnSpc>
              <a:spcBef>
                <a:spcPts val="0"/>
              </a:spcBef>
              <a:spcAft>
                <a:spcPts val="0"/>
              </a:spcAft>
              <a:buClr>
                <a:srgbClr val="000000"/>
              </a:buClr>
              <a:buSzPts val="1400"/>
              <a:buFont typeface="Arial"/>
              <a:buNone/>
            </a:pPr>
            <a:r>
              <a:rPr lang="en-US" dirty="0"/>
              <a:t>Efficiency: It reduces redundancy in your stylesheet, making it more efficient and easier to maintain.</a:t>
            </a:r>
          </a:p>
          <a:p>
            <a:pPr marL="0" marR="0" lvl="0" indent="0" algn="l" rtl="0">
              <a:lnSpc>
                <a:spcPct val="100000"/>
              </a:lnSpc>
              <a:spcBef>
                <a:spcPts val="0"/>
              </a:spcBef>
              <a:spcAft>
                <a:spcPts val="0"/>
              </a:spcAft>
              <a:buClr>
                <a:srgbClr val="000000"/>
              </a:buClr>
              <a:buSzPts val="1400"/>
              <a:buFont typeface="Arial"/>
              <a:buNone/>
            </a:pPr>
            <a:r>
              <a:rPr lang="en-US" dirty="0"/>
              <a:t>Specificity:</a:t>
            </a:r>
          </a:p>
          <a:p>
            <a:pPr marL="0" marR="0" lvl="0" indent="0" algn="l" rtl="0">
              <a:lnSpc>
                <a:spcPct val="100000"/>
              </a:lnSpc>
              <a:spcBef>
                <a:spcPts val="0"/>
              </a:spcBef>
              <a:spcAft>
                <a:spcPts val="0"/>
              </a:spcAft>
              <a:buClr>
                <a:srgbClr val="000000"/>
              </a:buClr>
              <a:buSzPts val="1400"/>
              <a:buFont typeface="Arial"/>
              <a:buNone/>
            </a:pPr>
            <a:r>
              <a:rPr lang="en-US" dirty="0"/>
              <a:t>The specificity of a grouped selector is determined by the most specific selector within the group. If there's a conflict in styles, the styles of the most specific selector take precedence.</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Multiple Properties:</a:t>
            </a:r>
          </a:p>
          <a:p>
            <a:pPr marL="0" marR="0" lvl="0" indent="0" algn="l" rtl="0">
              <a:lnSpc>
                <a:spcPct val="100000"/>
              </a:lnSpc>
              <a:spcBef>
                <a:spcPts val="0"/>
              </a:spcBef>
              <a:spcAft>
                <a:spcPts val="0"/>
              </a:spcAft>
              <a:buClr>
                <a:srgbClr val="000000"/>
              </a:buClr>
              <a:buSzPts val="1400"/>
              <a:buFont typeface="Arial"/>
              <a:buNone/>
            </a:pPr>
            <a:r>
              <a:rPr lang="en-US" dirty="0"/>
              <a:t>Grouping selectors can include multiple properties, allowing you to set a variety of styles for the grouped elements.</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h1, h2, h3 {</a:t>
            </a:r>
          </a:p>
          <a:p>
            <a:pPr marL="0" marR="0" lvl="0" indent="0" algn="l" rtl="0">
              <a:lnSpc>
                <a:spcPct val="100000"/>
              </a:lnSpc>
              <a:spcBef>
                <a:spcPts val="0"/>
              </a:spcBef>
              <a:spcAft>
                <a:spcPts val="0"/>
              </a:spcAft>
              <a:buClr>
                <a:srgbClr val="000000"/>
              </a:buClr>
              <a:buSzPts val="1400"/>
              <a:buFont typeface="Arial"/>
              <a:buNone/>
            </a:pPr>
            <a:r>
              <a:rPr lang="en-US" dirty="0"/>
              <a:t>  color: #0066cc;</a:t>
            </a:r>
          </a:p>
          <a:p>
            <a:pPr marL="0" marR="0" lvl="0" indent="0" algn="l" rtl="0">
              <a:lnSpc>
                <a:spcPct val="100000"/>
              </a:lnSpc>
              <a:spcBef>
                <a:spcPts val="0"/>
              </a:spcBef>
              <a:spcAft>
                <a:spcPts val="0"/>
              </a:spcAft>
              <a:buClr>
                <a:srgbClr val="000000"/>
              </a:buClr>
              <a:buSzPts val="1400"/>
              <a:buFont typeface="Arial"/>
              <a:buNone/>
            </a:pPr>
            <a:r>
              <a:rPr lang="en-US" dirty="0"/>
              <a:t>  font-family: 'Arial', sans-serif;</a:t>
            </a:r>
          </a:p>
          <a:p>
            <a:pPr marL="0" marR="0" lvl="0" indent="0" algn="l" rtl="0">
              <a:lnSpc>
                <a:spcPct val="100000"/>
              </a:lnSpc>
              <a:spcBef>
                <a:spcPts val="0"/>
              </a:spcBef>
              <a:spcAft>
                <a:spcPts val="0"/>
              </a:spcAft>
              <a:buClr>
                <a:srgbClr val="000000"/>
              </a:buClr>
              <a:buSzPts val="1400"/>
              <a:buFont typeface="Arial"/>
              <a:buNone/>
            </a:pPr>
            <a:r>
              <a:rPr lang="en-US" dirty="0"/>
              <a:t>  margin-bottom: 10px;</a:t>
            </a:r>
          </a:p>
          <a:p>
            <a:pPr marL="0" marR="0" lvl="0" indent="0" algn="l" rtl="0">
              <a:lnSpc>
                <a:spcPct val="100000"/>
              </a:lnSpc>
              <a:spcBef>
                <a:spcPts val="0"/>
              </a:spcBef>
              <a:spcAft>
                <a:spcPts val="0"/>
              </a:spcAft>
              <a:buClr>
                <a:srgbClr val="000000"/>
              </a:buClr>
              <a:buSzPts val="1400"/>
              <a:buFont typeface="Arial"/>
              <a:buNone/>
            </a:pPr>
            <a:r>
              <a:rPr lang="en-US" dirty="0"/>
              <a:t>}</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Combination with Other Selectors:</a:t>
            </a:r>
          </a:p>
          <a:p>
            <a:pPr marL="0" marR="0" lvl="0" indent="0" algn="l" rtl="0">
              <a:lnSpc>
                <a:spcPct val="100000"/>
              </a:lnSpc>
              <a:spcBef>
                <a:spcPts val="0"/>
              </a:spcBef>
              <a:spcAft>
                <a:spcPts val="0"/>
              </a:spcAft>
              <a:buClr>
                <a:srgbClr val="000000"/>
              </a:buClr>
              <a:buSzPts val="1400"/>
              <a:buFont typeface="Arial"/>
              <a:buNone/>
            </a:pPr>
            <a:r>
              <a:rPr lang="en-US" dirty="0"/>
              <a:t>Grouping selectors can be combined with other selectors to create more complex rules.</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.container p, .container div {</a:t>
            </a:r>
          </a:p>
          <a:p>
            <a:pPr marL="0" marR="0" lvl="0" indent="0" algn="l" rtl="0">
              <a:lnSpc>
                <a:spcPct val="100000"/>
              </a:lnSpc>
              <a:spcBef>
                <a:spcPts val="0"/>
              </a:spcBef>
              <a:spcAft>
                <a:spcPts val="0"/>
              </a:spcAft>
              <a:buClr>
                <a:srgbClr val="000000"/>
              </a:buClr>
              <a:buSzPts val="1400"/>
              <a:buFont typeface="Arial"/>
              <a:buNone/>
            </a:pPr>
            <a:r>
              <a:rPr lang="en-US" dirty="0"/>
              <a:t>  margin: 10px;</a:t>
            </a:r>
          </a:p>
          <a:p>
            <a:pPr marL="0" marR="0" lvl="0" indent="0" algn="l" rtl="0">
              <a:lnSpc>
                <a:spcPct val="100000"/>
              </a:lnSpc>
              <a:spcBef>
                <a:spcPts val="0"/>
              </a:spcBef>
              <a:spcAft>
                <a:spcPts val="0"/>
              </a:spcAft>
              <a:buClr>
                <a:srgbClr val="000000"/>
              </a:buClr>
              <a:buSzPts val="1400"/>
              <a:buFont typeface="Arial"/>
              <a:buNone/>
            </a:pPr>
            <a:r>
              <a:rPr lang="en-US" dirty="0"/>
              <a:t>  padding: 5px;</a:t>
            </a:r>
          </a:p>
          <a:p>
            <a:pPr marL="0" marR="0" lvl="0" indent="0" algn="l" rtl="0">
              <a:lnSpc>
                <a:spcPct val="100000"/>
              </a:lnSpc>
              <a:spcBef>
                <a:spcPts val="0"/>
              </a:spcBef>
              <a:spcAft>
                <a:spcPts val="0"/>
              </a:spcAft>
              <a:buClr>
                <a:srgbClr val="000000"/>
              </a:buClr>
              <a:buSzPts val="1400"/>
              <a:buFont typeface="Arial"/>
              <a:buNone/>
            </a:pPr>
            <a:r>
              <a:rPr lang="en-US" dirty="0"/>
              <a:t>}</a:t>
            </a:r>
          </a:p>
          <a:p>
            <a:pPr marL="0" marR="0" lvl="0" indent="0" algn="l" rtl="0">
              <a:lnSpc>
                <a:spcPct val="100000"/>
              </a:lnSpc>
              <a:spcBef>
                <a:spcPts val="0"/>
              </a:spcBef>
              <a:spcAft>
                <a:spcPts val="0"/>
              </a:spcAft>
              <a:buClr>
                <a:srgbClr val="000000"/>
              </a:buClr>
              <a:buSzPts val="1400"/>
              <a:buFont typeface="Arial"/>
              <a:buNone/>
            </a:pPr>
            <a:r>
              <a:rPr lang="en-US" dirty="0"/>
              <a:t>In this example, the styles apply to &lt;p&gt; and &lt;div&gt; elements with the class "container."</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Example:</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h1, h2, h3 {</a:t>
            </a:r>
          </a:p>
          <a:p>
            <a:pPr marL="0" marR="0" lvl="0" indent="0" algn="l" rtl="0">
              <a:lnSpc>
                <a:spcPct val="100000"/>
              </a:lnSpc>
              <a:spcBef>
                <a:spcPts val="0"/>
              </a:spcBef>
              <a:spcAft>
                <a:spcPts val="0"/>
              </a:spcAft>
              <a:buClr>
                <a:srgbClr val="000000"/>
              </a:buClr>
              <a:buSzPts val="1400"/>
              <a:buFont typeface="Arial"/>
              <a:buNone/>
            </a:pPr>
            <a:r>
              <a:rPr lang="en-US" dirty="0"/>
              <a:t>  font-family: 'Georgia', serif;</a:t>
            </a:r>
          </a:p>
          <a:p>
            <a:pPr marL="0" marR="0" lvl="0" indent="0" algn="l" rtl="0">
              <a:lnSpc>
                <a:spcPct val="100000"/>
              </a:lnSpc>
              <a:spcBef>
                <a:spcPts val="0"/>
              </a:spcBef>
              <a:spcAft>
                <a:spcPts val="0"/>
              </a:spcAft>
              <a:buClr>
                <a:srgbClr val="000000"/>
              </a:buClr>
              <a:buSzPts val="1400"/>
              <a:buFont typeface="Arial"/>
              <a:buNone/>
            </a:pPr>
            <a:r>
              <a:rPr lang="en-US" dirty="0"/>
              <a:t>  color: #333;</a:t>
            </a:r>
          </a:p>
          <a:p>
            <a:pPr marL="0" marR="0" lvl="0" indent="0" algn="l" rtl="0">
              <a:lnSpc>
                <a:spcPct val="100000"/>
              </a:lnSpc>
              <a:spcBef>
                <a:spcPts val="0"/>
              </a:spcBef>
              <a:spcAft>
                <a:spcPts val="0"/>
              </a:spcAft>
              <a:buClr>
                <a:srgbClr val="000000"/>
              </a:buClr>
              <a:buSzPts val="1400"/>
              <a:buFont typeface="Arial"/>
              <a:buNone/>
            </a:pPr>
            <a:r>
              <a:rPr lang="en-US" dirty="0"/>
              <a:t>}</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.highlight, .warning {</a:t>
            </a:r>
          </a:p>
          <a:p>
            <a:pPr marL="0" marR="0" lvl="0" indent="0" algn="l" rtl="0">
              <a:lnSpc>
                <a:spcPct val="100000"/>
              </a:lnSpc>
              <a:spcBef>
                <a:spcPts val="0"/>
              </a:spcBef>
              <a:spcAft>
                <a:spcPts val="0"/>
              </a:spcAft>
              <a:buClr>
                <a:srgbClr val="000000"/>
              </a:buClr>
              <a:buSzPts val="1400"/>
              <a:buFont typeface="Arial"/>
              <a:buNone/>
            </a:pPr>
            <a:r>
              <a:rPr lang="en-US" dirty="0"/>
              <a:t>  background-color: yellow;</a:t>
            </a:r>
          </a:p>
          <a:p>
            <a:pPr marL="0" marR="0" lvl="0" indent="0" algn="l" rtl="0">
              <a:lnSpc>
                <a:spcPct val="100000"/>
              </a:lnSpc>
              <a:spcBef>
                <a:spcPts val="0"/>
              </a:spcBef>
              <a:spcAft>
                <a:spcPts val="0"/>
              </a:spcAft>
              <a:buClr>
                <a:srgbClr val="000000"/>
              </a:buClr>
              <a:buSzPts val="1400"/>
              <a:buFont typeface="Arial"/>
              <a:buNone/>
            </a:pPr>
            <a:r>
              <a:rPr lang="en-US" dirty="0"/>
              <a:t>  border: 1px solid #ccc;</a:t>
            </a:r>
          </a:p>
          <a:p>
            <a:pPr marL="0" marR="0" lvl="0" indent="0" algn="l" rtl="0">
              <a:lnSpc>
                <a:spcPct val="100000"/>
              </a:lnSpc>
              <a:spcBef>
                <a:spcPts val="0"/>
              </a:spcBef>
              <a:spcAft>
                <a:spcPts val="0"/>
              </a:spcAft>
              <a:buClr>
                <a:srgbClr val="000000"/>
              </a:buClr>
              <a:buSzPts val="1400"/>
              <a:buFont typeface="Arial"/>
              <a:buNone/>
            </a:pPr>
            <a:r>
              <a:rPr lang="en-US" dirty="0"/>
              <a:t>}</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In this example, the first rule sets the font family and color for all heading elements, and the second rule applies a common style to elements with the classes "highlight" and "warning."</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Grouping selectors offer a way to streamline your stylesheets, making them more readable and maintainable. They are particularly useful when you want to apply similar styles to multiple elements or when combining rules for related elements.</a:t>
            </a:r>
            <a:endParaRPr dirty="0"/>
          </a:p>
        </p:txBody>
      </p:sp>
      <p:sp>
        <p:nvSpPr>
          <p:cNvPr id="367" name="Google Shape;367;g128bbdf9cc7_0_1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7"/>
        <p:cNvGrpSpPr/>
        <p:nvPr/>
      </p:nvGrpSpPr>
      <p:grpSpPr>
        <a:xfrm>
          <a:off x="0" y="0"/>
          <a:ext cx="0" cy="0"/>
          <a:chOff x="0" y="0"/>
          <a:chExt cx="0" cy="0"/>
        </a:xfrm>
      </p:grpSpPr>
      <p:sp>
        <p:nvSpPr>
          <p:cNvPr id="2458" name="Google Shape;245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lvl="0" indent="0" algn="l" rtl="0">
              <a:lnSpc>
                <a:spcPct val="100000"/>
              </a:lnSpc>
              <a:spcBef>
                <a:spcPts val="0"/>
              </a:spcBef>
              <a:spcAft>
                <a:spcPts val="0"/>
              </a:spcAft>
              <a:buSzPts val="1400"/>
              <a:buNone/>
            </a:pPr>
            <a:br>
              <a:rPr lang="en-US" dirty="0"/>
            </a:br>
            <a:r>
              <a:rPr lang="en-US" dirty="0"/>
              <a:t>The slide is self-explanatory, hence no trainer notes are required</a:t>
            </a:r>
          </a:p>
          <a:p>
            <a:pPr marL="0" lvl="0" indent="0" algn="l" rtl="0">
              <a:lnSpc>
                <a:spcPct val="100000"/>
              </a:lnSpc>
              <a:spcBef>
                <a:spcPts val="0"/>
              </a:spcBef>
              <a:spcAft>
                <a:spcPts val="0"/>
              </a:spcAft>
              <a:buSzPts val="1400"/>
              <a:buNone/>
            </a:pPr>
            <a:endParaRPr lang="en-US" dirty="0"/>
          </a:p>
        </p:txBody>
      </p:sp>
      <p:sp>
        <p:nvSpPr>
          <p:cNvPr id="2459" name="Google Shape;24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4"/>
        <p:cNvGrpSpPr/>
        <p:nvPr/>
      </p:nvGrpSpPr>
      <p:grpSpPr>
        <a:xfrm>
          <a:off x="0" y="0"/>
          <a:ext cx="0" cy="0"/>
          <a:chOff x="0" y="0"/>
          <a:chExt cx="0" cy="0"/>
        </a:xfrm>
      </p:grpSpPr>
      <p:sp>
        <p:nvSpPr>
          <p:cNvPr id="2465" name="Google Shape;24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lvl="0" indent="0" algn="l" rtl="0">
              <a:lnSpc>
                <a:spcPct val="100000"/>
              </a:lnSpc>
              <a:spcBef>
                <a:spcPts val="0"/>
              </a:spcBef>
              <a:spcAft>
                <a:spcPts val="0"/>
              </a:spcAft>
              <a:buSzPts val="1400"/>
              <a:buNone/>
            </a:pPr>
            <a:br>
              <a:rPr lang="en-US" dirty="0"/>
            </a:br>
            <a:r>
              <a:rPr lang="en-US" dirty="0"/>
              <a:t>The slide is self-explanatory, hence no trainer notes are required</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dirty="0"/>
          </a:p>
        </p:txBody>
      </p:sp>
      <p:sp>
        <p:nvSpPr>
          <p:cNvPr id="2466" name="Google Shape;246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lvl="0" indent="0" algn="l" rtl="0">
              <a:lnSpc>
                <a:spcPct val="100000"/>
              </a:lnSpc>
              <a:spcBef>
                <a:spcPts val="0"/>
              </a:spcBef>
              <a:spcAft>
                <a:spcPts val="0"/>
              </a:spcAft>
              <a:buSzPts val="1400"/>
              <a:buNone/>
            </a:pPr>
            <a:br>
              <a:rPr lang="en-US" dirty="0"/>
            </a:br>
            <a:r>
              <a:rPr lang="en-US" dirty="0"/>
              <a:t>The slide is self-explanatory, hence no trainer notes are required</a:t>
            </a:r>
          </a:p>
          <a:p>
            <a:pPr marL="0" lvl="0" indent="0" algn="l" rtl="0">
              <a:lnSpc>
                <a:spcPct val="100000"/>
              </a:lnSpc>
              <a:spcBef>
                <a:spcPts val="0"/>
              </a:spcBef>
              <a:spcAft>
                <a:spcPts val="0"/>
              </a:spcAft>
              <a:buSzPts val="1400"/>
              <a:buNone/>
            </a:pPr>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96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5022069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28bbdf9cc7_0_1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5" name="Google Shape;385;g128bbdf9cc7_0_18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The color property in CSS is used to set the text color of an element. It specifies the foreground color for the content of an element, which includes text and decorations such as underlines or strikethroughs.</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Here is an overview of the color property:</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Syntax:</a:t>
            </a:r>
          </a:p>
          <a:p>
            <a:pPr marL="0" lvl="0" indent="0" algn="l" rtl="0">
              <a:lnSpc>
                <a:spcPct val="100000"/>
              </a:lnSpc>
              <a:spcBef>
                <a:spcPts val="0"/>
              </a:spcBef>
              <a:spcAft>
                <a:spcPts val="0"/>
              </a:spcAft>
              <a:buSzPts val="1400"/>
              <a:buNone/>
            </a:pPr>
            <a:r>
              <a:rPr lang="en-US" dirty="0"/>
              <a:t>The color property can accept various color values, including named colors, hexadecimal values, RGB values, HSL values, and more.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selector {</a:t>
            </a:r>
          </a:p>
          <a:p>
            <a:pPr marL="0" lvl="0" indent="0" algn="l" rtl="0">
              <a:lnSpc>
                <a:spcPct val="100000"/>
              </a:lnSpc>
              <a:spcBef>
                <a:spcPts val="0"/>
              </a:spcBef>
              <a:spcAft>
                <a:spcPts val="0"/>
              </a:spcAft>
              <a:buSzPts val="1400"/>
              <a:buNone/>
            </a:pPr>
            <a:r>
              <a:rPr lang="en-US" dirty="0"/>
              <a:t>  color: value;</a:t>
            </a:r>
          </a:p>
          <a:p>
            <a:pPr marL="0" lvl="0" indent="0" algn="l" rtl="0">
              <a:lnSpc>
                <a:spcPct val="100000"/>
              </a:lnSpc>
              <a:spcBef>
                <a:spcPts val="0"/>
              </a:spcBef>
              <a:spcAft>
                <a:spcPts val="0"/>
              </a:spcAft>
              <a:buSzPts val="1400"/>
              <a:buNone/>
            </a:pPr>
            <a:r>
              <a:rPr lang="en-US" dirty="0"/>
              <a:t>}</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Example: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p {</a:t>
            </a:r>
          </a:p>
          <a:p>
            <a:pPr marL="0" lvl="0" indent="0" algn="l" rtl="0">
              <a:lnSpc>
                <a:spcPct val="100000"/>
              </a:lnSpc>
              <a:spcBef>
                <a:spcPts val="0"/>
              </a:spcBef>
              <a:spcAft>
                <a:spcPts val="0"/>
              </a:spcAft>
              <a:buSzPts val="1400"/>
              <a:buNone/>
            </a:pPr>
            <a:r>
              <a:rPr lang="en-US" dirty="0"/>
              <a:t>  color: #0066cc; /* Hexadecimal color value */</a:t>
            </a:r>
          </a:p>
          <a:p>
            <a:pPr marL="0" lvl="0" indent="0" algn="l" rtl="0">
              <a:lnSpc>
                <a:spcPct val="100000"/>
              </a:lnSpc>
              <a:spcBef>
                <a:spcPts val="0"/>
              </a:spcBef>
              <a:spcAft>
                <a:spcPts val="0"/>
              </a:spcAft>
              <a:buSzPts val="1400"/>
              <a:buNone/>
            </a:pPr>
            <a:r>
              <a:rPr lang="en-US" dirty="0"/>
              <a:t>}</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h1 {</a:t>
            </a:r>
          </a:p>
          <a:p>
            <a:pPr marL="0" lvl="0" indent="0" algn="l" rtl="0">
              <a:lnSpc>
                <a:spcPct val="100000"/>
              </a:lnSpc>
              <a:spcBef>
                <a:spcPts val="0"/>
              </a:spcBef>
              <a:spcAft>
                <a:spcPts val="0"/>
              </a:spcAft>
              <a:buSzPts val="1400"/>
              <a:buNone/>
            </a:pPr>
            <a:r>
              <a:rPr lang="en-US" dirty="0"/>
              <a:t>  color: red; /* Named color value */</a:t>
            </a:r>
          </a:p>
          <a:p>
            <a:pPr marL="0" lvl="0" indent="0" algn="l" rtl="0">
              <a:lnSpc>
                <a:spcPct val="100000"/>
              </a:lnSpc>
              <a:spcBef>
                <a:spcPts val="0"/>
              </a:spcBef>
              <a:spcAft>
                <a:spcPts val="0"/>
              </a:spcAft>
              <a:buSzPts val="1400"/>
              <a:buNone/>
            </a:pPr>
            <a:r>
              <a:rPr lang="en-US" dirty="0"/>
              <a:t>}</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Color Values:</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Named Colors: You can use named colors such as "red," "blue," or "green."</a:t>
            </a:r>
          </a:p>
          <a:p>
            <a:pPr marL="0" lvl="0" indent="0" algn="l" rtl="0">
              <a:lnSpc>
                <a:spcPct val="100000"/>
              </a:lnSpc>
              <a:spcBef>
                <a:spcPts val="0"/>
              </a:spcBef>
              <a:spcAft>
                <a:spcPts val="0"/>
              </a:spcAft>
              <a:buSzPts val="1400"/>
              <a:buNone/>
            </a:pPr>
            <a:r>
              <a:rPr lang="en-US" dirty="0"/>
              <a:t>Hexadecimal Notation: Specify colors using a hexadecimal RGB value, like #RRGGBB.</a:t>
            </a:r>
          </a:p>
          <a:p>
            <a:pPr marL="0" lvl="0" indent="0" algn="l" rtl="0">
              <a:lnSpc>
                <a:spcPct val="100000"/>
              </a:lnSpc>
              <a:spcBef>
                <a:spcPts val="0"/>
              </a:spcBef>
              <a:spcAft>
                <a:spcPts val="0"/>
              </a:spcAft>
              <a:buSzPts val="1400"/>
              <a:buNone/>
            </a:pPr>
            <a:r>
              <a:rPr lang="en-US" dirty="0"/>
              <a:t>RGB Notation: Use the </a:t>
            </a:r>
            <a:r>
              <a:rPr lang="en-US" dirty="0" err="1"/>
              <a:t>rgb</a:t>
            </a:r>
            <a:r>
              <a:rPr lang="en-US" dirty="0"/>
              <a:t>() function, e.g., </a:t>
            </a:r>
            <a:r>
              <a:rPr lang="en-US" dirty="0" err="1"/>
              <a:t>rgb</a:t>
            </a:r>
            <a:r>
              <a:rPr lang="en-US" dirty="0"/>
              <a:t>(255, 0, 0).</a:t>
            </a:r>
          </a:p>
          <a:p>
            <a:pPr marL="0" lvl="0" indent="0" algn="l" rtl="0">
              <a:lnSpc>
                <a:spcPct val="100000"/>
              </a:lnSpc>
              <a:spcBef>
                <a:spcPts val="0"/>
              </a:spcBef>
              <a:spcAft>
                <a:spcPts val="0"/>
              </a:spcAft>
              <a:buSzPts val="1400"/>
              <a:buNone/>
            </a:pPr>
            <a:r>
              <a:rPr lang="en-US" dirty="0"/>
              <a:t>RGBA Notation: Similar to RGB but includes an alpha channel for transparency, e.g., </a:t>
            </a:r>
            <a:r>
              <a:rPr lang="en-US" dirty="0" err="1"/>
              <a:t>rgba</a:t>
            </a:r>
            <a:r>
              <a:rPr lang="en-US" dirty="0"/>
              <a:t>(255, 0, 0, 0.5).</a:t>
            </a:r>
          </a:p>
          <a:p>
            <a:pPr marL="0" lvl="0" indent="0" algn="l" rtl="0">
              <a:lnSpc>
                <a:spcPct val="100000"/>
              </a:lnSpc>
              <a:spcBef>
                <a:spcPts val="0"/>
              </a:spcBef>
              <a:spcAft>
                <a:spcPts val="0"/>
              </a:spcAft>
              <a:buSzPts val="1400"/>
              <a:buNone/>
            </a:pPr>
            <a:r>
              <a:rPr lang="en-US" dirty="0"/>
              <a:t>HSL Notation: Use the </a:t>
            </a:r>
            <a:r>
              <a:rPr lang="en-US" dirty="0" err="1"/>
              <a:t>hsl</a:t>
            </a:r>
            <a:r>
              <a:rPr lang="en-US" dirty="0"/>
              <a:t>() function, e.g., </a:t>
            </a:r>
            <a:r>
              <a:rPr lang="en-US" dirty="0" err="1"/>
              <a:t>hsl</a:t>
            </a:r>
            <a:r>
              <a:rPr lang="en-US" dirty="0"/>
              <a:t>(120, 100%, 50%).</a:t>
            </a:r>
          </a:p>
          <a:p>
            <a:pPr marL="0" lvl="0" indent="0" algn="l" rtl="0">
              <a:lnSpc>
                <a:spcPct val="100000"/>
              </a:lnSpc>
              <a:spcBef>
                <a:spcPts val="0"/>
              </a:spcBef>
              <a:spcAft>
                <a:spcPts val="0"/>
              </a:spcAft>
              <a:buSzPts val="1400"/>
              <a:buNone/>
            </a:pPr>
            <a:r>
              <a:rPr lang="en-US" dirty="0"/>
              <a:t>HSLA Notation: Similar to HSL but includes an alpha channel, e.g., </a:t>
            </a:r>
            <a:r>
              <a:rPr lang="en-US" dirty="0" err="1"/>
              <a:t>hsla</a:t>
            </a:r>
            <a:r>
              <a:rPr lang="en-US" dirty="0"/>
              <a:t>(120, 100%, 50%, 0.5).</a:t>
            </a:r>
          </a:p>
          <a:p>
            <a:pPr marL="0" lvl="0" indent="0" algn="l" rtl="0">
              <a:lnSpc>
                <a:spcPct val="100000"/>
              </a:lnSpc>
              <a:spcBef>
                <a:spcPts val="0"/>
              </a:spcBef>
              <a:spcAft>
                <a:spcPts val="0"/>
              </a:spcAft>
              <a:buSzPts val="1400"/>
              <a:buNone/>
            </a:pPr>
            <a:r>
              <a:rPr lang="en-US" dirty="0"/>
              <a:t>Default Value: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The default color is usually the color defined by the user agent, which is typically black.</a:t>
            </a:r>
          </a:p>
          <a:p>
            <a:pPr marL="0" lvl="0" indent="0" algn="l" rtl="0">
              <a:lnSpc>
                <a:spcPct val="100000"/>
              </a:lnSpc>
              <a:spcBef>
                <a:spcPts val="0"/>
              </a:spcBef>
              <a:spcAft>
                <a:spcPts val="0"/>
              </a:spcAft>
              <a:buSzPts val="1400"/>
              <a:buNone/>
            </a:pPr>
            <a:r>
              <a:rPr lang="en-US" dirty="0"/>
              <a:t>Inheritance: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The color property is inherited by child elements from their parent element.</a:t>
            </a:r>
          </a:p>
          <a:p>
            <a:pPr marL="0" lvl="0" indent="0" algn="l" rtl="0">
              <a:lnSpc>
                <a:spcPct val="100000"/>
              </a:lnSpc>
              <a:spcBef>
                <a:spcPts val="0"/>
              </a:spcBef>
              <a:spcAft>
                <a:spcPts val="0"/>
              </a:spcAft>
              <a:buSzPts val="1400"/>
              <a:buNone/>
            </a:pPr>
            <a:r>
              <a:rPr lang="en-US" dirty="0"/>
              <a:t>Global Usage: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The color property can be applied globally to the entire document, affecting all text within the specified scope.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body {</a:t>
            </a:r>
          </a:p>
          <a:p>
            <a:pPr marL="0" lvl="0" indent="0" algn="l" rtl="0">
              <a:lnSpc>
                <a:spcPct val="100000"/>
              </a:lnSpc>
              <a:spcBef>
                <a:spcPts val="0"/>
              </a:spcBef>
              <a:spcAft>
                <a:spcPts val="0"/>
              </a:spcAft>
              <a:buSzPts val="1400"/>
              <a:buNone/>
            </a:pPr>
            <a:r>
              <a:rPr lang="en-US" dirty="0"/>
              <a:t>  color: #333;</a:t>
            </a:r>
          </a:p>
          <a:p>
            <a:pPr marL="0" lvl="0" indent="0" algn="l" rtl="0">
              <a:lnSpc>
                <a:spcPct val="100000"/>
              </a:lnSpc>
              <a:spcBef>
                <a:spcPts val="0"/>
              </a:spcBef>
              <a:spcAft>
                <a:spcPts val="0"/>
              </a:spcAft>
              <a:buSzPts val="1400"/>
              <a:buNone/>
            </a:pPr>
            <a:r>
              <a:rPr lang="en-US" dirty="0"/>
              <a:t>}</a:t>
            </a:r>
          </a:p>
          <a:p>
            <a:pPr marL="0" lvl="0" indent="0" algn="l" rtl="0">
              <a:lnSpc>
                <a:spcPct val="100000"/>
              </a:lnSpc>
              <a:spcBef>
                <a:spcPts val="0"/>
              </a:spcBef>
              <a:spcAft>
                <a:spcPts val="0"/>
              </a:spcAft>
              <a:buSzPts val="1400"/>
              <a:buNone/>
            </a:pPr>
            <a:r>
              <a:rPr lang="en-US" dirty="0"/>
              <a:t>Example: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h1 {</a:t>
            </a:r>
          </a:p>
          <a:p>
            <a:pPr marL="0" lvl="0" indent="0" algn="l" rtl="0">
              <a:lnSpc>
                <a:spcPct val="100000"/>
              </a:lnSpc>
              <a:spcBef>
                <a:spcPts val="0"/>
              </a:spcBef>
              <a:spcAft>
                <a:spcPts val="0"/>
              </a:spcAft>
              <a:buSzPts val="1400"/>
              <a:buNone/>
            </a:pPr>
            <a:r>
              <a:rPr lang="en-US" dirty="0"/>
              <a:t>  color: #0066cc;</a:t>
            </a:r>
          </a:p>
          <a:p>
            <a:pPr marL="0" lvl="0" indent="0" algn="l" rtl="0">
              <a:lnSpc>
                <a:spcPct val="100000"/>
              </a:lnSpc>
              <a:spcBef>
                <a:spcPts val="0"/>
              </a:spcBef>
              <a:spcAft>
                <a:spcPts val="0"/>
              </a:spcAft>
              <a:buSzPts val="1400"/>
              <a:buNone/>
            </a:pPr>
            <a:r>
              <a:rPr lang="en-US" dirty="0"/>
              <a:t>}</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err="1"/>
              <a:t>p.warning</a:t>
            </a:r>
            <a:r>
              <a:rPr lang="en-US" dirty="0"/>
              <a:t> {</a:t>
            </a:r>
          </a:p>
          <a:p>
            <a:pPr marL="0" lvl="0" indent="0" algn="l" rtl="0">
              <a:lnSpc>
                <a:spcPct val="100000"/>
              </a:lnSpc>
              <a:spcBef>
                <a:spcPts val="0"/>
              </a:spcBef>
              <a:spcAft>
                <a:spcPts val="0"/>
              </a:spcAft>
              <a:buSzPts val="1400"/>
              <a:buNone/>
            </a:pPr>
            <a:r>
              <a:rPr lang="en-US" dirty="0"/>
              <a:t>  color: red;</a:t>
            </a:r>
          </a:p>
          <a:p>
            <a:pPr marL="0" lvl="0" indent="0" algn="l" rtl="0">
              <a:lnSpc>
                <a:spcPct val="100000"/>
              </a:lnSpc>
              <a:spcBef>
                <a:spcPts val="0"/>
              </a:spcBef>
              <a:spcAft>
                <a:spcPts val="0"/>
              </a:spcAft>
              <a:buSzPts val="1400"/>
              <a:buNone/>
            </a:pPr>
            <a:r>
              <a:rPr lang="en-US" dirty="0"/>
              <a:t>}</a:t>
            </a:r>
          </a:p>
          <a:p>
            <a:pPr marL="0" lvl="0" indent="0" algn="l" rtl="0">
              <a:lnSpc>
                <a:spcPct val="100000"/>
              </a:lnSpc>
              <a:spcBef>
                <a:spcPts val="0"/>
              </a:spcBef>
              <a:spcAft>
                <a:spcPts val="0"/>
              </a:spcAft>
              <a:buSzPts val="1400"/>
              <a:buNone/>
            </a:pPr>
            <a:r>
              <a:rPr lang="en-US" dirty="0"/>
              <a:t>In this example, &lt;h1&gt; elements will have a blue color, and paragraphs with the class "warning" will have a red color.</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The color property is fundamental for controlling the text color of HTML elements, allowing for customization and enhancing the visual appearance of a webpage.</a:t>
            </a:r>
          </a:p>
        </p:txBody>
      </p:sp>
      <p:sp>
        <p:nvSpPr>
          <p:cNvPr id="386" name="Google Shape;386;g128bbdf9cc7_0_18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97</a:t>
            </a:fld>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8bbdf9cc7_0_2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4" name="Google Shape;394;g128bbdf9cc7_0_20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b="1" dirty="0"/>
              <a:t>Trainer Notes:</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In CSS, colors are applied to elements to enhance the visual presentation of a webpage. There are various ways to specify colors, and CSS supports a range of color types. Here's an overview of CSS color and its types:</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Named Colors:</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Syntax: Named colors are predefined color names, such as "red," "blue," or "green."</a:t>
            </a:r>
          </a:p>
          <a:p>
            <a:pPr marL="0" lvl="0" indent="0" algn="l" rtl="0">
              <a:lnSpc>
                <a:spcPct val="100000"/>
              </a:lnSpc>
              <a:spcBef>
                <a:spcPts val="0"/>
              </a:spcBef>
              <a:spcAft>
                <a:spcPts val="0"/>
              </a:spcAft>
              <a:buSzPts val="1400"/>
              <a:buNone/>
            </a:pPr>
            <a:r>
              <a:rPr lang="en-US" dirty="0"/>
              <a:t>Example: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p {</a:t>
            </a:r>
          </a:p>
          <a:p>
            <a:pPr marL="0" lvl="0" indent="0" algn="l" rtl="0">
              <a:lnSpc>
                <a:spcPct val="100000"/>
              </a:lnSpc>
              <a:spcBef>
                <a:spcPts val="0"/>
              </a:spcBef>
              <a:spcAft>
                <a:spcPts val="0"/>
              </a:spcAft>
              <a:buSzPts val="1400"/>
              <a:buNone/>
            </a:pPr>
            <a:r>
              <a:rPr lang="en-US" dirty="0"/>
              <a:t>  color: red;</a:t>
            </a:r>
          </a:p>
          <a:p>
            <a:pPr marL="0" lvl="0" indent="0" algn="l" rtl="0">
              <a:lnSpc>
                <a:spcPct val="100000"/>
              </a:lnSpc>
              <a:spcBef>
                <a:spcPts val="0"/>
              </a:spcBef>
              <a:spcAft>
                <a:spcPts val="0"/>
              </a:spcAft>
              <a:buSzPts val="1400"/>
              <a:buNone/>
            </a:pPr>
            <a:r>
              <a:rPr lang="en-US" dirty="0"/>
              <a:t>}</a:t>
            </a:r>
          </a:p>
          <a:p>
            <a:pPr marL="0" lvl="0" indent="0" algn="l" rtl="0">
              <a:lnSpc>
                <a:spcPct val="100000"/>
              </a:lnSpc>
              <a:spcBef>
                <a:spcPts val="0"/>
              </a:spcBef>
              <a:spcAft>
                <a:spcPts val="0"/>
              </a:spcAft>
              <a:buSzPts val="1400"/>
              <a:buNone/>
            </a:pPr>
            <a:r>
              <a:rPr lang="en-US" dirty="0"/>
              <a:t>Hexadecimal Notation:</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Syntax: Hexadecimal notation represents colors using a combination of six hexadecimal digits (0-9 and A-F) that define the intensity of red, green, and blue.</a:t>
            </a:r>
          </a:p>
          <a:p>
            <a:pPr marL="0" lvl="0" indent="0" algn="l" rtl="0">
              <a:lnSpc>
                <a:spcPct val="100000"/>
              </a:lnSpc>
              <a:spcBef>
                <a:spcPts val="0"/>
              </a:spcBef>
              <a:spcAft>
                <a:spcPts val="0"/>
              </a:spcAft>
              <a:buSzPts val="1400"/>
              <a:buNone/>
            </a:pPr>
            <a:r>
              <a:rPr lang="en-US" dirty="0"/>
              <a:t>Example: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h1 {</a:t>
            </a:r>
          </a:p>
          <a:p>
            <a:pPr marL="0" lvl="0" indent="0" algn="l" rtl="0">
              <a:lnSpc>
                <a:spcPct val="100000"/>
              </a:lnSpc>
              <a:spcBef>
                <a:spcPts val="0"/>
              </a:spcBef>
              <a:spcAft>
                <a:spcPts val="0"/>
              </a:spcAft>
              <a:buSzPts val="1400"/>
              <a:buNone/>
            </a:pPr>
            <a:r>
              <a:rPr lang="en-US" dirty="0"/>
              <a:t>  color: #0066cc;</a:t>
            </a:r>
          </a:p>
          <a:p>
            <a:pPr marL="0" lvl="0" indent="0" algn="l" rtl="0">
              <a:lnSpc>
                <a:spcPct val="100000"/>
              </a:lnSpc>
              <a:spcBef>
                <a:spcPts val="0"/>
              </a:spcBef>
              <a:spcAft>
                <a:spcPts val="0"/>
              </a:spcAft>
              <a:buSzPts val="1400"/>
              <a:buNone/>
            </a:pPr>
            <a:r>
              <a:rPr lang="en-US" dirty="0"/>
              <a:t>}</a:t>
            </a:r>
          </a:p>
          <a:p>
            <a:pPr marL="0" lvl="0" indent="0" algn="l" rtl="0">
              <a:lnSpc>
                <a:spcPct val="100000"/>
              </a:lnSpc>
              <a:spcBef>
                <a:spcPts val="0"/>
              </a:spcBef>
              <a:spcAft>
                <a:spcPts val="0"/>
              </a:spcAft>
              <a:buSzPts val="1400"/>
              <a:buNone/>
            </a:pPr>
            <a:r>
              <a:rPr lang="en-US" dirty="0"/>
              <a:t>RGB Notation:</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Syntax: RGB (Red, Green, Blue) notation uses the </a:t>
            </a:r>
            <a:r>
              <a:rPr lang="en-US" dirty="0" err="1"/>
              <a:t>rgb</a:t>
            </a:r>
            <a:r>
              <a:rPr lang="en-US" dirty="0"/>
              <a:t>() function to define colors by specifying the intensity of each color component.</a:t>
            </a:r>
          </a:p>
          <a:p>
            <a:pPr marL="0" lvl="0" indent="0" algn="l" rtl="0">
              <a:lnSpc>
                <a:spcPct val="100000"/>
              </a:lnSpc>
              <a:spcBef>
                <a:spcPts val="0"/>
              </a:spcBef>
              <a:spcAft>
                <a:spcPts val="0"/>
              </a:spcAft>
              <a:buSzPts val="1400"/>
              <a:buNone/>
            </a:pPr>
            <a:r>
              <a:rPr lang="en-US" dirty="0"/>
              <a:t>Example: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p {</a:t>
            </a:r>
          </a:p>
          <a:p>
            <a:pPr marL="0" lvl="0" indent="0" algn="l" rtl="0">
              <a:lnSpc>
                <a:spcPct val="100000"/>
              </a:lnSpc>
              <a:spcBef>
                <a:spcPts val="0"/>
              </a:spcBef>
              <a:spcAft>
                <a:spcPts val="0"/>
              </a:spcAft>
              <a:buSzPts val="1400"/>
              <a:buNone/>
            </a:pPr>
            <a:r>
              <a:rPr lang="en-US" dirty="0"/>
              <a:t>  color: </a:t>
            </a:r>
            <a:r>
              <a:rPr lang="en-US" dirty="0" err="1"/>
              <a:t>rgb</a:t>
            </a:r>
            <a:r>
              <a:rPr lang="en-US" dirty="0"/>
              <a:t>(255, 0, 0); /* Red */</a:t>
            </a:r>
          </a:p>
          <a:p>
            <a:pPr marL="0" lvl="0" indent="0" algn="l" rtl="0">
              <a:lnSpc>
                <a:spcPct val="100000"/>
              </a:lnSpc>
              <a:spcBef>
                <a:spcPts val="0"/>
              </a:spcBef>
              <a:spcAft>
                <a:spcPts val="0"/>
              </a:spcAft>
              <a:buSzPts val="1400"/>
              <a:buNone/>
            </a:pPr>
            <a:r>
              <a:rPr lang="en-US" dirty="0"/>
              <a:t>}</a:t>
            </a:r>
          </a:p>
          <a:p>
            <a:pPr marL="0" lvl="0" indent="0" algn="l" rtl="0">
              <a:lnSpc>
                <a:spcPct val="100000"/>
              </a:lnSpc>
              <a:spcBef>
                <a:spcPts val="0"/>
              </a:spcBef>
              <a:spcAft>
                <a:spcPts val="0"/>
              </a:spcAft>
              <a:buSzPts val="1400"/>
              <a:buNone/>
            </a:pPr>
            <a:r>
              <a:rPr lang="en-US" dirty="0"/>
              <a:t>RGBA Notation:</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Syntax: RGBA (Red, Green, Blue, Alpha) is an extension of RGB that includes an alpha channel for transparency.</a:t>
            </a:r>
          </a:p>
          <a:p>
            <a:pPr marL="0" lvl="0" indent="0" algn="l" rtl="0">
              <a:lnSpc>
                <a:spcPct val="100000"/>
              </a:lnSpc>
              <a:spcBef>
                <a:spcPts val="0"/>
              </a:spcBef>
              <a:spcAft>
                <a:spcPts val="0"/>
              </a:spcAft>
              <a:buSzPts val="1400"/>
              <a:buNone/>
            </a:pPr>
            <a:r>
              <a:rPr lang="en-US" dirty="0"/>
              <a:t>Example: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div {</a:t>
            </a:r>
          </a:p>
          <a:p>
            <a:pPr marL="0" lvl="0" indent="0" algn="l" rtl="0">
              <a:lnSpc>
                <a:spcPct val="100000"/>
              </a:lnSpc>
              <a:spcBef>
                <a:spcPts val="0"/>
              </a:spcBef>
              <a:spcAft>
                <a:spcPts val="0"/>
              </a:spcAft>
              <a:buSzPts val="1400"/>
              <a:buNone/>
            </a:pPr>
            <a:r>
              <a:rPr lang="en-US" dirty="0"/>
              <a:t>  background-color: </a:t>
            </a:r>
            <a:r>
              <a:rPr lang="en-US" dirty="0" err="1"/>
              <a:t>rgba</a:t>
            </a:r>
            <a:r>
              <a:rPr lang="en-US" dirty="0"/>
              <a:t>(0, 128, 0, 0.5); /* Semi-transparent green */</a:t>
            </a:r>
          </a:p>
          <a:p>
            <a:pPr marL="0" lvl="0" indent="0" algn="l" rtl="0">
              <a:lnSpc>
                <a:spcPct val="100000"/>
              </a:lnSpc>
              <a:spcBef>
                <a:spcPts val="0"/>
              </a:spcBef>
              <a:spcAft>
                <a:spcPts val="0"/>
              </a:spcAft>
              <a:buSzPts val="1400"/>
              <a:buNone/>
            </a:pPr>
            <a:r>
              <a:rPr lang="en-US" dirty="0"/>
              <a:t>}</a:t>
            </a:r>
          </a:p>
          <a:p>
            <a:pPr marL="0" lvl="0" indent="0" algn="l" rtl="0">
              <a:lnSpc>
                <a:spcPct val="100000"/>
              </a:lnSpc>
              <a:spcBef>
                <a:spcPts val="0"/>
              </a:spcBef>
              <a:spcAft>
                <a:spcPts val="0"/>
              </a:spcAft>
              <a:buSzPts val="1400"/>
              <a:buNone/>
            </a:pPr>
            <a:r>
              <a:rPr lang="en-US" dirty="0"/>
              <a:t>HSL Notation:</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Syntax: HSL (Hue, Saturation, Lightness) notation uses the </a:t>
            </a:r>
            <a:r>
              <a:rPr lang="en-US" dirty="0" err="1"/>
              <a:t>hsl</a:t>
            </a:r>
            <a:r>
              <a:rPr lang="en-US" dirty="0"/>
              <a:t>() function to define colors based on their hue, saturation, and lightness.</a:t>
            </a:r>
          </a:p>
          <a:p>
            <a:pPr marL="0" lvl="0" indent="0" algn="l" rtl="0">
              <a:lnSpc>
                <a:spcPct val="100000"/>
              </a:lnSpc>
              <a:spcBef>
                <a:spcPts val="0"/>
              </a:spcBef>
              <a:spcAft>
                <a:spcPts val="0"/>
              </a:spcAft>
              <a:buSzPts val="1400"/>
              <a:buNone/>
            </a:pPr>
            <a:r>
              <a:rPr lang="en-US" dirty="0"/>
              <a:t>Example: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span {</a:t>
            </a:r>
          </a:p>
          <a:p>
            <a:pPr marL="0" lvl="0" indent="0" algn="l" rtl="0">
              <a:lnSpc>
                <a:spcPct val="100000"/>
              </a:lnSpc>
              <a:spcBef>
                <a:spcPts val="0"/>
              </a:spcBef>
              <a:spcAft>
                <a:spcPts val="0"/>
              </a:spcAft>
              <a:buSzPts val="1400"/>
              <a:buNone/>
            </a:pPr>
            <a:r>
              <a:rPr lang="en-US" dirty="0"/>
              <a:t>  color: </a:t>
            </a:r>
            <a:r>
              <a:rPr lang="en-US" dirty="0" err="1"/>
              <a:t>hsl</a:t>
            </a:r>
            <a:r>
              <a:rPr lang="en-US" dirty="0"/>
              <a:t>(120, 100%, 50%); /* Green */</a:t>
            </a:r>
          </a:p>
          <a:p>
            <a:pPr marL="0" lvl="0" indent="0" algn="l" rtl="0">
              <a:lnSpc>
                <a:spcPct val="100000"/>
              </a:lnSpc>
              <a:spcBef>
                <a:spcPts val="0"/>
              </a:spcBef>
              <a:spcAft>
                <a:spcPts val="0"/>
              </a:spcAft>
              <a:buSzPts val="1400"/>
              <a:buNone/>
            </a:pPr>
            <a:r>
              <a:rPr lang="en-US" dirty="0"/>
              <a:t>}</a:t>
            </a:r>
          </a:p>
          <a:p>
            <a:pPr marL="0" lvl="0" indent="0" algn="l" rtl="0">
              <a:lnSpc>
                <a:spcPct val="100000"/>
              </a:lnSpc>
              <a:spcBef>
                <a:spcPts val="0"/>
              </a:spcBef>
              <a:spcAft>
                <a:spcPts val="0"/>
              </a:spcAft>
              <a:buSzPts val="1400"/>
              <a:buNone/>
            </a:pPr>
            <a:r>
              <a:rPr lang="en-US" dirty="0"/>
              <a:t>HSLA Notation:</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Syntax: HSLA (Hue, Saturation, Lightness, Alpha) is an extension of HSL that includes an alpha channel for transparency.</a:t>
            </a:r>
          </a:p>
          <a:p>
            <a:pPr marL="0" lvl="0" indent="0" algn="l" rtl="0">
              <a:lnSpc>
                <a:spcPct val="100000"/>
              </a:lnSpc>
              <a:spcBef>
                <a:spcPts val="0"/>
              </a:spcBef>
              <a:spcAft>
                <a:spcPts val="0"/>
              </a:spcAft>
              <a:buSzPts val="1400"/>
              <a:buNone/>
            </a:pPr>
            <a:r>
              <a:rPr lang="en-US" dirty="0"/>
              <a:t>Example: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a {</a:t>
            </a:r>
          </a:p>
          <a:p>
            <a:pPr marL="0" lvl="0" indent="0" algn="l" rtl="0">
              <a:lnSpc>
                <a:spcPct val="100000"/>
              </a:lnSpc>
              <a:spcBef>
                <a:spcPts val="0"/>
              </a:spcBef>
              <a:spcAft>
                <a:spcPts val="0"/>
              </a:spcAft>
              <a:buSzPts val="1400"/>
              <a:buNone/>
            </a:pPr>
            <a:r>
              <a:rPr lang="en-US" dirty="0"/>
              <a:t>  color: </a:t>
            </a:r>
            <a:r>
              <a:rPr lang="en-US" dirty="0" err="1"/>
              <a:t>hsla</a:t>
            </a:r>
            <a:r>
              <a:rPr lang="en-US" dirty="0"/>
              <a:t>(0, 100%, 50%, 0.7); /* Semi-transparent red */</a:t>
            </a:r>
          </a:p>
          <a:p>
            <a:pPr marL="0" lvl="0" indent="0" algn="l" rtl="0">
              <a:lnSpc>
                <a:spcPct val="100000"/>
              </a:lnSpc>
              <a:spcBef>
                <a:spcPts val="0"/>
              </a:spcBef>
              <a:spcAft>
                <a:spcPts val="0"/>
              </a:spcAft>
              <a:buSzPts val="1400"/>
              <a:buNone/>
            </a:pPr>
            <a:r>
              <a:rPr lang="en-US" dirty="0"/>
              <a:t>}</a:t>
            </a:r>
          </a:p>
          <a:p>
            <a:pPr marL="0" lvl="0" indent="0" algn="l" rtl="0">
              <a:lnSpc>
                <a:spcPct val="100000"/>
              </a:lnSpc>
              <a:spcBef>
                <a:spcPts val="0"/>
              </a:spcBef>
              <a:spcAft>
                <a:spcPts val="0"/>
              </a:spcAft>
              <a:buSzPts val="1400"/>
              <a:buNone/>
            </a:pPr>
            <a:r>
              <a:rPr lang="en-US" dirty="0"/>
              <a:t>System Color Keywords:</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Syntax: System color keywords represent colors that match the system's color scheme, such as </a:t>
            </a:r>
            <a:r>
              <a:rPr lang="en-US" dirty="0" err="1"/>
              <a:t>windowtext</a:t>
            </a:r>
            <a:r>
              <a:rPr lang="en-US" dirty="0"/>
              <a:t> or highlight.</a:t>
            </a:r>
          </a:p>
          <a:p>
            <a:pPr marL="0" lvl="0" indent="0" algn="l" rtl="0">
              <a:lnSpc>
                <a:spcPct val="100000"/>
              </a:lnSpc>
              <a:spcBef>
                <a:spcPts val="0"/>
              </a:spcBef>
              <a:spcAft>
                <a:spcPts val="0"/>
              </a:spcAft>
              <a:buSzPts val="1400"/>
              <a:buNone/>
            </a:pPr>
            <a:r>
              <a:rPr lang="en-US" dirty="0"/>
              <a:t>Example: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button {</a:t>
            </a:r>
          </a:p>
          <a:p>
            <a:pPr marL="0" lvl="0" indent="0" algn="l" rtl="0">
              <a:lnSpc>
                <a:spcPct val="100000"/>
              </a:lnSpc>
              <a:spcBef>
                <a:spcPts val="0"/>
              </a:spcBef>
              <a:spcAft>
                <a:spcPts val="0"/>
              </a:spcAft>
              <a:buSzPts val="1400"/>
              <a:buNone/>
            </a:pPr>
            <a:r>
              <a:rPr lang="en-US" dirty="0"/>
              <a:t>  background-color: </a:t>
            </a:r>
            <a:r>
              <a:rPr lang="en-US" dirty="0" err="1"/>
              <a:t>ButtonFace</a:t>
            </a:r>
            <a:r>
              <a:rPr lang="en-US" dirty="0"/>
              <a:t>;</a:t>
            </a:r>
          </a:p>
          <a:p>
            <a:pPr marL="0" lvl="0" indent="0" algn="l" rtl="0">
              <a:lnSpc>
                <a:spcPct val="100000"/>
              </a:lnSpc>
              <a:spcBef>
                <a:spcPts val="0"/>
              </a:spcBef>
              <a:spcAft>
                <a:spcPts val="0"/>
              </a:spcAft>
              <a:buSzPts val="1400"/>
              <a:buNone/>
            </a:pPr>
            <a:r>
              <a:rPr lang="en-US" dirty="0"/>
              <a:t>  color: </a:t>
            </a:r>
            <a:r>
              <a:rPr lang="en-US" dirty="0" err="1"/>
              <a:t>ButtonText</a:t>
            </a:r>
            <a:r>
              <a:rPr lang="en-US" dirty="0"/>
              <a:t>;</a:t>
            </a:r>
          </a:p>
          <a:p>
            <a:pPr marL="0" lvl="0" indent="0" algn="l" rtl="0">
              <a:lnSpc>
                <a:spcPct val="100000"/>
              </a:lnSpc>
              <a:spcBef>
                <a:spcPts val="0"/>
              </a:spcBef>
              <a:spcAft>
                <a:spcPts val="0"/>
              </a:spcAft>
              <a:buSzPts val="1400"/>
              <a:buNone/>
            </a:pPr>
            <a:r>
              <a:rPr lang="en-US" dirty="0"/>
              <a:t>}</a:t>
            </a:r>
          </a:p>
          <a:p>
            <a:pPr marL="0" lvl="0" indent="0" algn="l" rtl="0">
              <a:lnSpc>
                <a:spcPct val="100000"/>
              </a:lnSpc>
              <a:spcBef>
                <a:spcPts val="0"/>
              </a:spcBef>
              <a:spcAft>
                <a:spcPts val="0"/>
              </a:spcAft>
              <a:buSzPts val="1400"/>
              <a:buNone/>
            </a:pPr>
            <a:r>
              <a:rPr lang="en-US" dirty="0"/>
              <a:t>Transparent Keyword:</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Syntax: The transparent keyword sets an element's color to be fully transparent.</a:t>
            </a:r>
          </a:p>
          <a:p>
            <a:pPr marL="0" lvl="0" indent="0" algn="l" rtl="0">
              <a:lnSpc>
                <a:spcPct val="100000"/>
              </a:lnSpc>
              <a:spcBef>
                <a:spcPts val="0"/>
              </a:spcBef>
              <a:spcAft>
                <a:spcPts val="0"/>
              </a:spcAft>
              <a:buSzPts val="1400"/>
              <a:buNone/>
            </a:pPr>
            <a:r>
              <a:rPr lang="en-US" dirty="0"/>
              <a:t>Example: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div {</a:t>
            </a:r>
          </a:p>
          <a:p>
            <a:pPr marL="0" lvl="0" indent="0" algn="l" rtl="0">
              <a:lnSpc>
                <a:spcPct val="100000"/>
              </a:lnSpc>
              <a:spcBef>
                <a:spcPts val="0"/>
              </a:spcBef>
              <a:spcAft>
                <a:spcPts val="0"/>
              </a:spcAft>
              <a:buSzPts val="1400"/>
              <a:buNone/>
            </a:pPr>
            <a:r>
              <a:rPr lang="en-US" dirty="0"/>
              <a:t>  background-color: transparent;</a:t>
            </a:r>
          </a:p>
          <a:p>
            <a:pPr marL="0" lvl="0" indent="0" algn="l" rtl="0">
              <a:lnSpc>
                <a:spcPct val="100000"/>
              </a:lnSpc>
              <a:spcBef>
                <a:spcPts val="0"/>
              </a:spcBef>
              <a:spcAft>
                <a:spcPts val="0"/>
              </a:spcAft>
              <a:buSzPts val="1400"/>
              <a:buNone/>
            </a:pPr>
            <a:r>
              <a:rPr lang="en-US" dirty="0"/>
              <a:t>}</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These color types provide flexibility and control for styling elements on a webpage. Choosing the appropriate color type depends on the specific requirements and design considerations for a given project.</a:t>
            </a:r>
            <a:endParaRPr dirty="0"/>
          </a:p>
        </p:txBody>
      </p:sp>
      <p:sp>
        <p:nvSpPr>
          <p:cNvPr id="395" name="Google Shape;395;g128bbdf9cc7_0_20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98</a:t>
            </a:fld>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Trainer Notes:</a:t>
            </a:r>
          </a:p>
          <a:p>
            <a:endParaRPr lang="en-US" dirty="0"/>
          </a:p>
          <a:p>
            <a:r>
              <a:rPr lang="en-US" dirty="0"/>
              <a:t>Text styling and formatting in CSS involve applying various properties to control the appearance of text on a webpage. Here's an overview of some key text styling and formatting properties in CSS:</a:t>
            </a:r>
          </a:p>
          <a:p>
            <a:endParaRPr lang="en-US" dirty="0"/>
          </a:p>
          <a:p>
            <a:r>
              <a:rPr lang="en-US" dirty="0"/>
              <a:t>Font Properties:</a:t>
            </a:r>
          </a:p>
          <a:p>
            <a:endParaRPr lang="en-US" dirty="0"/>
          </a:p>
          <a:p>
            <a:r>
              <a:rPr lang="en-US" dirty="0"/>
              <a:t>font-family: Specifies the font for text. It can be a specific font or a generic font family.</a:t>
            </a:r>
          </a:p>
          <a:p>
            <a:endParaRPr lang="en-US" dirty="0"/>
          </a:p>
          <a:p>
            <a:r>
              <a:rPr lang="en-US" dirty="0"/>
              <a:t>p {</a:t>
            </a:r>
          </a:p>
          <a:p>
            <a:r>
              <a:rPr lang="en-US" dirty="0"/>
              <a:t>  font-family: "Arial", sans-serif;</a:t>
            </a:r>
          </a:p>
          <a:p>
            <a:r>
              <a:rPr lang="en-US" dirty="0"/>
              <a:t>}</a:t>
            </a:r>
          </a:p>
          <a:p>
            <a:r>
              <a:rPr lang="en-US" dirty="0"/>
              <a:t>font-size: Sets the size of the font.</a:t>
            </a:r>
          </a:p>
          <a:p>
            <a:endParaRPr lang="en-US" dirty="0"/>
          </a:p>
          <a:p>
            <a:r>
              <a:rPr lang="en-US" dirty="0"/>
              <a:t>h1 {</a:t>
            </a:r>
          </a:p>
          <a:p>
            <a:r>
              <a:rPr lang="en-US" dirty="0"/>
              <a:t>  font-size: 24px;</a:t>
            </a:r>
          </a:p>
          <a:p>
            <a:r>
              <a:rPr lang="en-US" dirty="0"/>
              <a:t>}</a:t>
            </a:r>
          </a:p>
          <a:p>
            <a:r>
              <a:rPr lang="en-US" dirty="0"/>
              <a:t>font-weight: Defines the thickness of the font characters.</a:t>
            </a:r>
          </a:p>
          <a:p>
            <a:endParaRPr lang="en-US" dirty="0"/>
          </a:p>
          <a:p>
            <a:r>
              <a:rPr lang="en-US" dirty="0"/>
              <a:t>strong {</a:t>
            </a:r>
          </a:p>
          <a:p>
            <a:r>
              <a:rPr lang="en-US" dirty="0"/>
              <a:t>  font-weight: bold;</a:t>
            </a:r>
          </a:p>
          <a:p>
            <a:r>
              <a:rPr lang="en-US" dirty="0"/>
              <a:t>}</a:t>
            </a:r>
          </a:p>
          <a:p>
            <a:r>
              <a:rPr lang="en-US" dirty="0"/>
              <a:t>font-style: Sets the style of the font, such as normal, italic, or oblique.</a:t>
            </a:r>
          </a:p>
          <a:p>
            <a:endParaRPr lang="en-US" dirty="0"/>
          </a:p>
          <a:p>
            <a:r>
              <a:rPr lang="en-US" dirty="0" err="1"/>
              <a:t>em</a:t>
            </a:r>
            <a:r>
              <a:rPr lang="en-US" dirty="0"/>
              <a:t> {</a:t>
            </a:r>
          </a:p>
          <a:p>
            <a:r>
              <a:rPr lang="en-US" dirty="0"/>
              <a:t>  font-style: italic;</a:t>
            </a:r>
          </a:p>
          <a:p>
            <a:r>
              <a:rPr lang="en-US" dirty="0"/>
              <a:t>}</a:t>
            </a:r>
          </a:p>
          <a:p>
            <a:r>
              <a:rPr lang="en-US" dirty="0"/>
              <a:t>Text Color:</a:t>
            </a:r>
          </a:p>
          <a:p>
            <a:endParaRPr lang="en-US" dirty="0"/>
          </a:p>
          <a:p>
            <a:r>
              <a:rPr lang="en-US" dirty="0"/>
              <a:t>color: Specifies the color of the text.</a:t>
            </a:r>
          </a:p>
          <a:p>
            <a:endParaRPr lang="en-US" dirty="0"/>
          </a:p>
          <a:p>
            <a:r>
              <a:rPr lang="en-US" dirty="0"/>
              <a:t>p {</a:t>
            </a:r>
          </a:p>
          <a:p>
            <a:r>
              <a:rPr lang="en-US" dirty="0"/>
              <a:t>  color: #333;</a:t>
            </a:r>
          </a:p>
          <a:p>
            <a:r>
              <a:rPr lang="en-US" dirty="0"/>
              <a:t>}</a:t>
            </a:r>
          </a:p>
          <a:p>
            <a:r>
              <a:rPr lang="en-US" dirty="0"/>
              <a:t>Text Alignment:</a:t>
            </a:r>
          </a:p>
          <a:p>
            <a:endParaRPr lang="en-US" dirty="0"/>
          </a:p>
          <a:p>
            <a:r>
              <a:rPr lang="en-US" dirty="0"/>
              <a:t>text-align: Aligns text within its container, such as left, right, center, or justified.</a:t>
            </a:r>
          </a:p>
          <a:p>
            <a:endParaRPr lang="en-US" dirty="0"/>
          </a:p>
          <a:p>
            <a:r>
              <a:rPr lang="en-US" dirty="0"/>
              <a:t>div {</a:t>
            </a:r>
          </a:p>
          <a:p>
            <a:r>
              <a:rPr lang="en-US" dirty="0"/>
              <a:t>  text-align: center;</a:t>
            </a:r>
          </a:p>
          <a:p>
            <a:r>
              <a:rPr lang="en-US" dirty="0"/>
              <a:t>}</a:t>
            </a:r>
          </a:p>
          <a:p>
            <a:r>
              <a:rPr lang="en-US" dirty="0"/>
              <a:t>Text Decoration:</a:t>
            </a:r>
          </a:p>
          <a:p>
            <a:endParaRPr lang="en-US" dirty="0"/>
          </a:p>
          <a:p>
            <a:r>
              <a:rPr lang="en-US" dirty="0"/>
              <a:t>text-decoration: Adds decoration to text, such as underline, overline, line-through, or none.</a:t>
            </a:r>
          </a:p>
          <a:p>
            <a:endParaRPr lang="en-US" dirty="0"/>
          </a:p>
          <a:p>
            <a:r>
              <a:rPr lang="en-US" dirty="0"/>
              <a:t>a {</a:t>
            </a:r>
          </a:p>
          <a:p>
            <a:r>
              <a:rPr lang="en-US" dirty="0"/>
              <a:t>  text-decoration: underline;</a:t>
            </a:r>
          </a:p>
          <a:p>
            <a:r>
              <a:rPr lang="en-US" dirty="0"/>
              <a:t>}</a:t>
            </a:r>
          </a:p>
          <a:p>
            <a:r>
              <a:rPr lang="en-US" dirty="0"/>
              <a:t>Line Height:</a:t>
            </a:r>
          </a:p>
          <a:p>
            <a:endParaRPr lang="en-US" dirty="0"/>
          </a:p>
          <a:p>
            <a:r>
              <a:rPr lang="en-US" dirty="0"/>
              <a:t>line-height: Sets the height of a line of text. It can be a number, a percentage, or a length value.</a:t>
            </a:r>
          </a:p>
          <a:p>
            <a:endParaRPr lang="en-US" dirty="0"/>
          </a:p>
          <a:p>
            <a:r>
              <a:rPr lang="en-US" dirty="0"/>
              <a:t>p {</a:t>
            </a:r>
          </a:p>
          <a:p>
            <a:r>
              <a:rPr lang="en-US" dirty="0"/>
              <a:t>  line-height: 1.5;</a:t>
            </a:r>
          </a:p>
          <a:p>
            <a:r>
              <a:rPr lang="en-US" dirty="0"/>
              <a:t>}</a:t>
            </a:r>
          </a:p>
          <a:p>
            <a:r>
              <a:rPr lang="en-US" dirty="0"/>
              <a:t>Letter Spacing:</a:t>
            </a:r>
          </a:p>
          <a:p>
            <a:endParaRPr lang="en-US" dirty="0"/>
          </a:p>
          <a:p>
            <a:r>
              <a:rPr lang="en-US" dirty="0"/>
              <a:t>letter-spacing: Adjusts the spacing between characters.</a:t>
            </a:r>
          </a:p>
          <a:p>
            <a:endParaRPr lang="en-US" dirty="0"/>
          </a:p>
          <a:p>
            <a:r>
              <a:rPr lang="en-US" dirty="0"/>
              <a:t>h2 {</a:t>
            </a:r>
          </a:p>
          <a:p>
            <a:r>
              <a:rPr lang="en-US" dirty="0"/>
              <a:t>  letter-spacing: 2px;</a:t>
            </a:r>
          </a:p>
          <a:p>
            <a:r>
              <a:rPr lang="en-US" dirty="0"/>
              <a:t>}</a:t>
            </a:r>
          </a:p>
          <a:p>
            <a:r>
              <a:rPr lang="en-US" dirty="0"/>
              <a:t>Word Spacing:</a:t>
            </a:r>
          </a:p>
          <a:p>
            <a:endParaRPr lang="en-US" dirty="0"/>
          </a:p>
          <a:p>
            <a:r>
              <a:rPr lang="en-US" dirty="0"/>
              <a:t>word-spacing: Controls the spacing between words.</a:t>
            </a:r>
          </a:p>
          <a:p>
            <a:endParaRPr lang="en-US" dirty="0"/>
          </a:p>
          <a:p>
            <a:r>
              <a:rPr lang="en-US" dirty="0"/>
              <a:t>p {</a:t>
            </a:r>
          </a:p>
          <a:p>
            <a:r>
              <a:rPr lang="en-US" dirty="0"/>
              <a:t>  word-spacing: 4px;</a:t>
            </a:r>
          </a:p>
          <a:p>
            <a:r>
              <a:rPr lang="en-US" dirty="0"/>
              <a:t>}</a:t>
            </a:r>
          </a:p>
          <a:p>
            <a:r>
              <a:rPr lang="en-US" dirty="0"/>
              <a:t>Text Transform:</a:t>
            </a:r>
          </a:p>
          <a:p>
            <a:endParaRPr lang="en-US" dirty="0"/>
          </a:p>
          <a:p>
            <a:r>
              <a:rPr lang="en-US" dirty="0"/>
              <a:t>text-transform: Modifies the capitalization of text, such as uppercase, lowercase, or capitalize.</a:t>
            </a:r>
          </a:p>
          <a:p>
            <a:endParaRPr lang="en-US" dirty="0"/>
          </a:p>
          <a:p>
            <a:r>
              <a:rPr lang="en-US" dirty="0"/>
              <a:t>span {</a:t>
            </a:r>
          </a:p>
          <a:p>
            <a:r>
              <a:rPr lang="en-US" dirty="0"/>
              <a:t>  text-transform: uppercase;</a:t>
            </a:r>
          </a:p>
          <a:p>
            <a:r>
              <a:rPr lang="en-US" dirty="0"/>
              <a:t>}</a:t>
            </a:r>
          </a:p>
          <a:p>
            <a:r>
              <a:rPr lang="en-US" dirty="0"/>
              <a:t>Text Shadow:</a:t>
            </a:r>
          </a:p>
          <a:p>
            <a:endParaRPr lang="en-US" dirty="0"/>
          </a:p>
          <a:p>
            <a:r>
              <a:rPr lang="en-US" dirty="0"/>
              <a:t>text-shadow: Adds a shadow effect to text.</a:t>
            </a:r>
          </a:p>
          <a:p>
            <a:endParaRPr lang="en-US" dirty="0"/>
          </a:p>
          <a:p>
            <a:r>
              <a:rPr lang="en-US" dirty="0"/>
              <a:t>h1 {</a:t>
            </a:r>
          </a:p>
          <a:p>
            <a:r>
              <a:rPr lang="en-US" dirty="0"/>
              <a:t>  text-shadow: 2px </a:t>
            </a:r>
            <a:r>
              <a:rPr lang="en-US" dirty="0" err="1"/>
              <a:t>2px</a:t>
            </a:r>
            <a:r>
              <a:rPr lang="en-US" dirty="0"/>
              <a:t> 4px #333;</a:t>
            </a:r>
          </a:p>
          <a:p>
            <a:r>
              <a:rPr lang="en-US" dirty="0"/>
              <a:t>}</a:t>
            </a:r>
          </a:p>
          <a:p>
            <a:r>
              <a:rPr lang="en-US" dirty="0"/>
              <a:t>White Space:</a:t>
            </a:r>
          </a:p>
          <a:p>
            <a:endParaRPr lang="en-US" dirty="0"/>
          </a:p>
          <a:p>
            <a:r>
              <a:rPr lang="en-US" dirty="0"/>
              <a:t>white-space: Specifies how white space inside an element is handled.</a:t>
            </a:r>
          </a:p>
          <a:p>
            <a:endParaRPr lang="en-US" dirty="0"/>
          </a:p>
          <a:p>
            <a:r>
              <a:rPr lang="en-US" dirty="0"/>
              <a:t>pre {</a:t>
            </a:r>
          </a:p>
          <a:p>
            <a:r>
              <a:rPr lang="en-US" dirty="0"/>
              <a:t>  white-space: pre-wrap;</a:t>
            </a:r>
          </a:p>
          <a:p>
            <a:r>
              <a:rPr lang="en-US" dirty="0"/>
              <a:t>}</a:t>
            </a:r>
          </a:p>
          <a:p>
            <a:endParaRPr lang="en-US" dirty="0"/>
          </a:p>
          <a:p>
            <a:r>
              <a:rPr lang="en-US" dirty="0"/>
              <a:t>These are just a few examples of the many text styling and formatting properties available in CSS. By combining these properties, you can achieve a wide range of visual effects and customize the appearance of text to suit your design preferences.</a:t>
            </a:r>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99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331419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Name">
    <p:spTree>
      <p:nvGrpSpPr>
        <p:cNvPr id="1" name=""/>
        <p:cNvGrpSpPr/>
        <p:nvPr/>
      </p:nvGrpSpPr>
      <p:grpSpPr>
        <a:xfrm>
          <a:off x="0" y="0"/>
          <a:ext cx="0" cy="0"/>
          <a:chOff x="0" y="0"/>
          <a:chExt cx="0" cy="0"/>
        </a:xfrm>
      </p:grpSpPr>
      <p:sp>
        <p:nvSpPr>
          <p:cNvPr id="8" name="Google Shape;24;p23">
            <a:extLst>
              <a:ext uri="{FF2B5EF4-FFF2-40B4-BE49-F238E27FC236}">
                <a16:creationId xmlns:a16="http://schemas.microsoft.com/office/drawing/2014/main" id="{CE57947D-DBAC-21DB-73BE-F78F1726973A}"/>
              </a:ext>
            </a:extLst>
          </p:cNvPr>
          <p:cNvSpPr txBox="1">
            <a:spLocks noGrp="1"/>
          </p:cNvSpPr>
          <p:nvPr>
            <p:ph type="body" idx="10"/>
          </p:nvPr>
        </p:nvSpPr>
        <p:spPr>
          <a:xfrm>
            <a:off x="653386" y="4114800"/>
            <a:ext cx="7835706" cy="914400"/>
          </a:xfrm>
          <a:prstGeom prst="rect">
            <a:avLst/>
          </a:prstGeom>
          <a:noFill/>
          <a:ln>
            <a:noFill/>
          </a:ln>
        </p:spPr>
        <p:txBody>
          <a:bodyPr spcFirstLastPara="1" wrap="square" lIns="91425" tIns="91425" rIns="91425" bIns="91425" anchor="ctr" anchorCtr="0">
            <a:noAutofit/>
          </a:bodyPr>
          <a:lstStyle>
            <a:lvl1pPr marL="0" lvl="0" indent="0" algn="ctr">
              <a:lnSpc>
                <a:spcPct val="114000"/>
              </a:lnSpc>
              <a:spcBef>
                <a:spcPts val="0"/>
              </a:spcBef>
              <a:spcAft>
                <a:spcPts val="0"/>
              </a:spcAft>
              <a:buSzPts val="28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pic>
        <p:nvPicPr>
          <p:cNvPr id="2" name="Google Shape;18;p22">
            <a:extLst>
              <a:ext uri="{FF2B5EF4-FFF2-40B4-BE49-F238E27FC236}">
                <a16:creationId xmlns:a16="http://schemas.microsoft.com/office/drawing/2014/main" id="{EB220605-179A-E174-69BC-23C03F5CC0A3}"/>
              </a:ext>
            </a:extLst>
          </p:cNvPr>
          <p:cNvPicPr preferRelativeResize="0"/>
          <p:nvPr userDrawn="1"/>
        </p:nvPicPr>
        <p:blipFill>
          <a:blip r:embed="rId2"/>
          <a:srcRect/>
          <a:stretch/>
        </p:blipFill>
        <p:spPr>
          <a:xfrm>
            <a:off x="0" y="0"/>
            <a:ext cx="16255998" cy="9143998"/>
          </a:xfrm>
          <a:prstGeom prst="rect">
            <a:avLst/>
          </a:prstGeom>
          <a:noFill/>
          <a:ln>
            <a:noFill/>
          </a:ln>
        </p:spPr>
      </p:pic>
    </p:spTree>
    <p:extLst>
      <p:ext uri="{BB962C8B-B14F-4D97-AF65-F5344CB8AC3E}">
        <p14:creationId xmlns:p14="http://schemas.microsoft.com/office/powerpoint/2010/main" val="2191628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ssisted Practice">
    <p:spTree>
      <p:nvGrpSpPr>
        <p:cNvPr id="1" name=""/>
        <p:cNvGrpSpPr/>
        <p:nvPr/>
      </p:nvGrpSpPr>
      <p:grpSpPr>
        <a:xfrm>
          <a:off x="0" y="0"/>
          <a:ext cx="0" cy="0"/>
          <a:chOff x="0" y="0"/>
          <a:chExt cx="0" cy="0"/>
        </a:xfrm>
      </p:grpSpPr>
      <p:pic>
        <p:nvPicPr>
          <p:cNvPr id="3" name="Google Shape;145;p35">
            <a:extLst>
              <a:ext uri="{FF2B5EF4-FFF2-40B4-BE49-F238E27FC236}">
                <a16:creationId xmlns:a16="http://schemas.microsoft.com/office/drawing/2014/main" id="{3DE6C980-51B8-EAB6-D92E-2C853D6EBC40}"/>
              </a:ext>
            </a:extLst>
          </p:cNvPr>
          <p:cNvPicPr preferRelativeResize="0"/>
          <p:nvPr userDrawn="1"/>
        </p:nvPicPr>
        <p:blipFill>
          <a:blip r:embed="rId2"/>
          <a:srcRect/>
          <a:stretch/>
        </p:blipFill>
        <p:spPr>
          <a:xfrm>
            <a:off x="0" y="0"/>
            <a:ext cx="16255998" cy="9143999"/>
          </a:xfrm>
          <a:prstGeom prst="rect">
            <a:avLst/>
          </a:prstGeom>
          <a:noFill/>
          <a:ln>
            <a:noFill/>
          </a:ln>
        </p:spPr>
      </p:pic>
      <p:pic>
        <p:nvPicPr>
          <p:cNvPr id="4" name="Google Shape;113;p27">
            <a:extLst>
              <a:ext uri="{FF2B5EF4-FFF2-40B4-BE49-F238E27FC236}">
                <a16:creationId xmlns:a16="http://schemas.microsoft.com/office/drawing/2014/main" id="{734849E0-7011-DCAE-0132-1322B2CB68DB}"/>
              </a:ext>
            </a:extLst>
          </p:cNvPr>
          <p:cNvPicPr preferRelativeResize="0"/>
          <p:nvPr userDrawn="1"/>
        </p:nvPicPr>
        <p:blipFill>
          <a:blip r:embed="rId3">
            <a:extLst>
              <a:ext uri="{28A0092B-C50C-407E-A947-70E740481C1C}">
                <a14:useLocalDpi xmlns:a14="http://schemas.microsoft.com/office/drawing/2010/main" val="0"/>
              </a:ext>
            </a:extLst>
          </a:blip>
          <a:srcRect/>
          <a:stretch/>
        </p:blipFill>
        <p:spPr>
          <a:xfrm>
            <a:off x="0" y="0"/>
            <a:ext cx="16255999" cy="9144000"/>
          </a:xfrm>
          <a:prstGeom prst="rect">
            <a:avLst/>
          </a:prstGeom>
          <a:noFill/>
          <a:ln>
            <a:noFill/>
          </a:ln>
        </p:spPr>
      </p:pic>
      <p:sp>
        <p:nvSpPr>
          <p:cNvPr id="5" name="Google Shape;149;p35">
            <a:extLst>
              <a:ext uri="{FF2B5EF4-FFF2-40B4-BE49-F238E27FC236}">
                <a16:creationId xmlns:a16="http://schemas.microsoft.com/office/drawing/2014/main" id="{7948A9B8-596D-80F3-DBBD-D7EDD89ABE09}"/>
              </a:ext>
            </a:extLst>
          </p:cNvPr>
          <p:cNvSpPr txBox="1">
            <a:spLocks noGrp="1"/>
          </p:cNvSpPr>
          <p:nvPr>
            <p:ph type="title"/>
          </p:nvPr>
        </p:nvSpPr>
        <p:spPr>
          <a:xfrm>
            <a:off x="1297626" y="436395"/>
            <a:ext cx="9696532" cy="665045"/>
          </a:xfrm>
          <a:prstGeom prst="rect">
            <a:avLst/>
          </a:prstGeom>
          <a:noFill/>
          <a:ln>
            <a:noFill/>
          </a:ln>
        </p:spPr>
        <p:txBody>
          <a:bodyPr spcFirstLastPara="1" wrap="square" lIns="91425" tIns="45700" rIns="91425" bIns="45700" anchor="ctr" anchorCtr="0">
            <a:noAutofit/>
          </a:bodyPr>
          <a:lstStyle>
            <a:lvl1pPr marL="0" lvl="0" indent="0" algn="l">
              <a:lnSpc>
                <a:spcPct val="114000"/>
              </a:lnSpc>
              <a:spcBef>
                <a:spcPts val="0"/>
              </a:spcBef>
              <a:spcAft>
                <a:spcPts val="0"/>
              </a:spcAft>
              <a:buSzPts val="4400"/>
              <a:buFont typeface="Arial" panose="020B0604020202020204" pitchFamily="34" charset="0"/>
              <a:buNone/>
              <a:defRPr sz="2800" b="1">
                <a:solidFill>
                  <a:schemeClr val="lt1"/>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 name="Text Placeholder 6">
            <a:extLst>
              <a:ext uri="{FF2B5EF4-FFF2-40B4-BE49-F238E27FC236}">
                <a16:creationId xmlns:a16="http://schemas.microsoft.com/office/drawing/2014/main" id="{D6E140C6-C70A-C947-7711-0BA4214D3E0D}"/>
              </a:ext>
            </a:extLst>
          </p:cNvPr>
          <p:cNvSpPr>
            <a:spLocks noGrp="1"/>
          </p:cNvSpPr>
          <p:nvPr>
            <p:ph type="body" sz="quarter" idx="11"/>
          </p:nvPr>
        </p:nvSpPr>
        <p:spPr>
          <a:xfrm>
            <a:off x="1291857" y="2854366"/>
            <a:ext cx="13696999" cy="5389521"/>
          </a:xfrm>
          <a:prstGeom prst="rect">
            <a:avLst/>
          </a:prstGeom>
        </p:spPr>
        <p:txBody>
          <a:bodyPr/>
          <a:lstStyle>
            <a:lvl1pPr marL="0" indent="0" algn="ctr">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
        <p:nvSpPr>
          <p:cNvPr id="7" name="Text Placeholder 6">
            <a:extLst>
              <a:ext uri="{FF2B5EF4-FFF2-40B4-BE49-F238E27FC236}">
                <a16:creationId xmlns:a16="http://schemas.microsoft.com/office/drawing/2014/main" id="{CB5683BC-C8F7-FCBC-E768-137F5B5152C9}"/>
              </a:ext>
            </a:extLst>
          </p:cNvPr>
          <p:cNvSpPr>
            <a:spLocks noGrp="1"/>
          </p:cNvSpPr>
          <p:nvPr>
            <p:ph type="body" sz="quarter" idx="12"/>
          </p:nvPr>
        </p:nvSpPr>
        <p:spPr>
          <a:xfrm>
            <a:off x="1291857" y="1795807"/>
            <a:ext cx="13696999" cy="814506"/>
          </a:xfrm>
          <a:prstGeom prst="rect">
            <a:avLst/>
          </a:prstGeom>
        </p:spPr>
        <p:txBody>
          <a:bodyPr/>
          <a:lstStyle>
            <a:lvl1pPr marL="0" indent="0" algn="ctr">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515120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Lesson-end Project" preserve="1" userDrawn="1">
  <p:cSld name="Lesson-end Project">
    <p:spTree>
      <p:nvGrpSpPr>
        <p:cNvPr id="1" name="Shape 156"/>
        <p:cNvGrpSpPr/>
        <p:nvPr/>
      </p:nvGrpSpPr>
      <p:grpSpPr>
        <a:xfrm>
          <a:off x="0" y="0"/>
          <a:ext cx="0" cy="0"/>
          <a:chOff x="0" y="0"/>
          <a:chExt cx="0" cy="0"/>
        </a:xfrm>
      </p:grpSpPr>
      <p:pic>
        <p:nvPicPr>
          <p:cNvPr id="157" name="Google Shape;157;p36"/>
          <p:cNvPicPr preferRelativeResize="0"/>
          <p:nvPr/>
        </p:nvPicPr>
        <p:blipFill>
          <a:blip r:embed="rId2"/>
          <a:srcRect/>
          <a:stretch/>
        </p:blipFill>
        <p:spPr>
          <a:xfrm>
            <a:off x="0" y="0"/>
            <a:ext cx="16255998" cy="9143999"/>
          </a:xfrm>
          <a:prstGeom prst="rect">
            <a:avLst/>
          </a:prstGeom>
          <a:noFill/>
          <a:ln>
            <a:noFill/>
          </a:ln>
        </p:spPr>
      </p:pic>
      <p:sp>
        <p:nvSpPr>
          <p:cNvPr id="2" name="Google Shape;62;p29">
            <a:extLst>
              <a:ext uri="{FF2B5EF4-FFF2-40B4-BE49-F238E27FC236}">
                <a16:creationId xmlns:a16="http://schemas.microsoft.com/office/drawing/2014/main" id="{3E86479C-5EE1-09E2-3000-A2B690B93C33}"/>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 name="Text Placeholder 6">
            <a:extLst>
              <a:ext uri="{FF2B5EF4-FFF2-40B4-BE49-F238E27FC236}">
                <a16:creationId xmlns:a16="http://schemas.microsoft.com/office/drawing/2014/main" id="{012C144F-B154-93C1-CFA0-EFC58EC80E5A}"/>
              </a:ext>
            </a:extLst>
          </p:cNvPr>
          <p:cNvSpPr>
            <a:spLocks noGrp="1"/>
          </p:cNvSpPr>
          <p:nvPr>
            <p:ph type="body" sz="quarter" idx="10"/>
          </p:nvPr>
        </p:nvSpPr>
        <p:spPr>
          <a:xfrm>
            <a:off x="4834890" y="1364776"/>
            <a:ext cx="10314124" cy="6823881"/>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501208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Ques_Ans_IS">
    <p:spTree>
      <p:nvGrpSpPr>
        <p:cNvPr id="1" name=""/>
        <p:cNvGrpSpPr/>
        <p:nvPr/>
      </p:nvGrpSpPr>
      <p:grpSpPr>
        <a:xfrm>
          <a:off x="0" y="0"/>
          <a:ext cx="0" cy="0"/>
          <a:chOff x="0" y="0"/>
          <a:chExt cx="0" cy="0"/>
        </a:xfrm>
      </p:grpSpPr>
      <p:pic>
        <p:nvPicPr>
          <p:cNvPr id="3" name="BG">
            <a:extLst>
              <a:ext uri="{FF2B5EF4-FFF2-40B4-BE49-F238E27FC236}">
                <a16:creationId xmlns:a16="http://schemas.microsoft.com/office/drawing/2014/main" id="{EF08981F-95F3-6867-209A-E2A49BEB7AC3}"/>
              </a:ext>
            </a:extLst>
          </p:cNvPr>
          <p:cNvPicPr preferRelativeResize="0"/>
          <p:nvPr userDrawn="1"/>
        </p:nvPicPr>
        <p:blipFill>
          <a:blip r:embed="rId2"/>
          <a:srcRect/>
          <a:stretch/>
        </p:blipFill>
        <p:spPr>
          <a:xfrm>
            <a:off x="1" y="1"/>
            <a:ext cx="16255999" cy="9143999"/>
          </a:xfrm>
          <a:prstGeom prst="rect">
            <a:avLst/>
          </a:prstGeom>
          <a:noFill/>
          <a:ln>
            <a:noFill/>
          </a:ln>
        </p:spPr>
      </p:pic>
      <p:sp>
        <p:nvSpPr>
          <p:cNvPr id="4" name="C_Ans">
            <a:extLst>
              <a:ext uri="{FF2B5EF4-FFF2-40B4-BE49-F238E27FC236}">
                <a16:creationId xmlns:a16="http://schemas.microsoft.com/office/drawing/2014/main" id="{C5585E79-E8D7-0597-1980-9449B5FE0292}"/>
              </a:ext>
            </a:extLst>
          </p:cNvPr>
          <p:cNvSpPr txBox="1"/>
          <p:nvPr userDrawn="1"/>
        </p:nvSpPr>
        <p:spPr>
          <a:xfrm>
            <a:off x="670034" y="7369706"/>
            <a:ext cx="2749059"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3F3F3F"/>
                </a:solidFill>
                <a:latin typeface="Open Sans"/>
                <a:ea typeface="Open Sans"/>
                <a:cs typeface="Open Sans"/>
                <a:sym typeface="Open Sans"/>
              </a:rPr>
              <a:t>The correct answer is</a:t>
            </a:r>
            <a:endParaRPr sz="1400" b="0" i="0" u="none" strike="noStrike" cap="none">
              <a:solidFill>
                <a:srgbClr val="000000"/>
              </a:solidFill>
              <a:latin typeface="Open Sans"/>
              <a:ea typeface="Open Sans"/>
              <a:cs typeface="Open Sans"/>
              <a:sym typeface="Open Sans"/>
            </a:endParaRPr>
          </a:p>
        </p:txBody>
      </p:sp>
      <p:cxnSp>
        <p:nvCxnSpPr>
          <p:cNvPr id="5" name="Ans_Line_2">
            <a:extLst>
              <a:ext uri="{FF2B5EF4-FFF2-40B4-BE49-F238E27FC236}">
                <a16:creationId xmlns:a16="http://schemas.microsoft.com/office/drawing/2014/main" id="{55D1669A-D9BB-F86C-6916-C74581CEC093}"/>
              </a:ext>
            </a:extLst>
          </p:cNvPr>
          <p:cNvCxnSpPr/>
          <p:nvPr userDrawn="1"/>
        </p:nvCxnSpPr>
        <p:spPr>
          <a:xfrm>
            <a:off x="670034" y="7854368"/>
            <a:ext cx="13167360" cy="0"/>
          </a:xfrm>
          <a:prstGeom prst="straightConnector1">
            <a:avLst/>
          </a:prstGeom>
          <a:noFill/>
          <a:ln w="9525" cap="flat" cmpd="sng">
            <a:solidFill>
              <a:schemeClr val="dk1"/>
            </a:solidFill>
            <a:prstDash val="solid"/>
            <a:round/>
            <a:headEnd type="none" w="sm" len="sm"/>
            <a:tailEnd type="none" w="sm" len="sm"/>
          </a:ln>
        </p:spPr>
      </p:cxnSp>
      <p:cxnSp>
        <p:nvCxnSpPr>
          <p:cNvPr id="6" name="Ans_Line">
            <a:extLst>
              <a:ext uri="{FF2B5EF4-FFF2-40B4-BE49-F238E27FC236}">
                <a16:creationId xmlns:a16="http://schemas.microsoft.com/office/drawing/2014/main" id="{25B26E89-236B-925D-2F8A-FDAD4518B1D0}"/>
              </a:ext>
            </a:extLst>
          </p:cNvPr>
          <p:cNvCxnSpPr/>
          <p:nvPr userDrawn="1"/>
        </p:nvCxnSpPr>
        <p:spPr>
          <a:xfrm>
            <a:off x="649436" y="7265358"/>
            <a:ext cx="13167360" cy="0"/>
          </a:xfrm>
          <a:prstGeom prst="straightConnector1">
            <a:avLst/>
          </a:prstGeom>
          <a:noFill/>
          <a:ln w="9525" cap="flat" cmpd="sng">
            <a:solidFill>
              <a:schemeClr val="dk1"/>
            </a:solidFill>
            <a:prstDash val="solid"/>
            <a:round/>
            <a:headEnd type="none" w="sm" len="sm"/>
            <a:tailEnd type="none" w="sm" len="sm"/>
          </a:ln>
        </p:spPr>
      </p:cxnSp>
      <p:sp>
        <p:nvSpPr>
          <p:cNvPr id="7" name="Ans_text">
            <a:extLst>
              <a:ext uri="{FF2B5EF4-FFF2-40B4-BE49-F238E27FC236}">
                <a16:creationId xmlns:a16="http://schemas.microsoft.com/office/drawing/2014/main" id="{FE57084E-D5CD-4D1D-AD6B-B0A29FBA4D52}"/>
              </a:ext>
            </a:extLst>
          </p:cNvPr>
          <p:cNvSpPr>
            <a:spLocks noGrp="1"/>
          </p:cNvSpPr>
          <p:nvPr>
            <p:ph type="body" sz="quarter" idx="18" hasCustomPrompt="1"/>
          </p:nvPr>
        </p:nvSpPr>
        <p:spPr>
          <a:xfrm>
            <a:off x="3251201" y="7277661"/>
            <a:ext cx="8834438" cy="584200"/>
          </a:xfrm>
        </p:spPr>
        <p:txBody>
          <a:bodyPr anchor="ctr">
            <a:normAutofit/>
          </a:bodyPr>
          <a:lstStyle>
            <a:lvl1pPr marL="0" indent="0">
              <a:spcBef>
                <a:spcPts val="0"/>
              </a:spcBef>
              <a:buNone/>
              <a:defRPr sz="2000" b="1">
                <a:solidFill>
                  <a:srgbClr val="024F9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8" name="Ans_Desc_Text_Box">
            <a:extLst>
              <a:ext uri="{FF2B5EF4-FFF2-40B4-BE49-F238E27FC236}">
                <a16:creationId xmlns:a16="http://schemas.microsoft.com/office/drawing/2014/main" id="{7CBBC3EA-7B88-E6C6-BE6B-D41D2C647AAB}"/>
              </a:ext>
            </a:extLst>
          </p:cNvPr>
          <p:cNvSpPr>
            <a:spLocks noGrp="1"/>
          </p:cNvSpPr>
          <p:nvPr>
            <p:ph type="body" sz="quarter" idx="16" hasCustomPrompt="1"/>
          </p:nvPr>
        </p:nvSpPr>
        <p:spPr>
          <a:xfrm>
            <a:off x="669925" y="7935913"/>
            <a:ext cx="13095288" cy="1004887"/>
          </a:xfrm>
        </p:spPr>
        <p:txBody>
          <a:bodyPr>
            <a:normAutofit/>
          </a:bodyPr>
          <a:lstStyle>
            <a:lvl1pPr marL="0" indent="0">
              <a:spcBef>
                <a:spcPts val="0"/>
              </a:spcBef>
              <a:buNone/>
              <a:defRPr sz="2000" b="1"/>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9" name="Box">
            <a:extLst>
              <a:ext uri="{FF2B5EF4-FFF2-40B4-BE49-F238E27FC236}">
                <a16:creationId xmlns:a16="http://schemas.microsoft.com/office/drawing/2014/main" id="{CDEDD483-9F61-36CD-8536-63FB8C1D1DC9}"/>
              </a:ext>
            </a:extLst>
          </p:cNvPr>
          <p:cNvSpPr/>
          <p:nvPr userDrawn="1"/>
        </p:nvSpPr>
        <p:spPr>
          <a:xfrm>
            <a:off x="1281113" y="584654"/>
            <a:ext cx="1685902" cy="1438275"/>
          </a:xfrm>
          <a:prstGeom prst="rect">
            <a:avLst/>
          </a:prstGeom>
          <a:solidFill>
            <a:srgbClr val="3D9C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KT_Text">
            <a:extLst>
              <a:ext uri="{FF2B5EF4-FFF2-40B4-BE49-F238E27FC236}">
                <a16:creationId xmlns:a16="http://schemas.microsoft.com/office/drawing/2014/main" id="{BA405B45-EFAB-0D57-ADA9-DD1F4FD2F9B7}"/>
              </a:ext>
            </a:extLst>
          </p:cNvPr>
          <p:cNvSpPr txBox="1"/>
          <p:nvPr userDrawn="1"/>
        </p:nvSpPr>
        <p:spPr>
          <a:xfrm>
            <a:off x="1280469" y="732325"/>
            <a:ext cx="1698904" cy="46166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000" b="1" i="0" u="none" strike="noStrike" cap="none">
                <a:solidFill>
                  <a:srgbClr val="FFFFFF"/>
                </a:solidFill>
                <a:latin typeface="Open Sans"/>
                <a:ea typeface="Open Sans"/>
                <a:cs typeface="Open Sans"/>
                <a:sym typeface="Open Sans"/>
              </a:rPr>
              <a:t>Knowledge Check</a:t>
            </a:r>
            <a:endParaRPr sz="2000" b="1" i="0" u="none" strike="noStrike" cap="none">
              <a:solidFill>
                <a:srgbClr val="FFFFFF"/>
              </a:solidFill>
              <a:latin typeface="Open Sans"/>
              <a:ea typeface="Open Sans"/>
              <a:cs typeface="Open Sans"/>
              <a:sym typeface="Open Sans"/>
            </a:endParaRPr>
          </a:p>
        </p:txBody>
      </p:sp>
      <p:sp>
        <p:nvSpPr>
          <p:cNvPr id="11" name="Rec_Box">
            <a:extLst>
              <a:ext uri="{FF2B5EF4-FFF2-40B4-BE49-F238E27FC236}">
                <a16:creationId xmlns:a16="http://schemas.microsoft.com/office/drawing/2014/main" id="{C6D60610-3ED0-B3DE-F0C6-1E2E0C6FC1CE}"/>
              </a:ext>
            </a:extLst>
          </p:cNvPr>
          <p:cNvSpPr/>
          <p:nvPr userDrawn="1"/>
        </p:nvSpPr>
        <p:spPr>
          <a:xfrm>
            <a:off x="1275907" y="580480"/>
            <a:ext cx="14093455" cy="1446622"/>
          </a:xfrm>
          <a:prstGeom prst="rect">
            <a:avLst/>
          </a:prstGeom>
          <a:noFill/>
          <a:ln w="12700">
            <a:solidFill>
              <a:srgbClr val="3D9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
            <a:extLst>
              <a:ext uri="{FF2B5EF4-FFF2-40B4-BE49-F238E27FC236}">
                <a16:creationId xmlns:a16="http://schemas.microsoft.com/office/drawing/2014/main" id="{C6A04807-31DA-6E4E-AAB1-C5EB073355C4}"/>
              </a:ext>
            </a:extLst>
          </p:cNvPr>
          <p:cNvSpPr txBox="1"/>
          <p:nvPr userDrawn="1"/>
        </p:nvSpPr>
        <p:spPr>
          <a:xfrm>
            <a:off x="1717154" y="5511422"/>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t>D.</a:t>
            </a:r>
          </a:p>
        </p:txBody>
      </p:sp>
      <p:sp>
        <p:nvSpPr>
          <p:cNvPr id="16" name="C">
            <a:extLst>
              <a:ext uri="{FF2B5EF4-FFF2-40B4-BE49-F238E27FC236}">
                <a16:creationId xmlns:a16="http://schemas.microsoft.com/office/drawing/2014/main" id="{19EED400-005F-8BFC-0381-17F5410E8424}"/>
              </a:ext>
            </a:extLst>
          </p:cNvPr>
          <p:cNvSpPr txBox="1"/>
          <p:nvPr userDrawn="1"/>
        </p:nvSpPr>
        <p:spPr>
          <a:xfrm>
            <a:off x="1713038" y="4568181"/>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t>C.</a:t>
            </a:r>
          </a:p>
        </p:txBody>
      </p:sp>
      <p:sp>
        <p:nvSpPr>
          <p:cNvPr id="14" name="B">
            <a:extLst>
              <a:ext uri="{FF2B5EF4-FFF2-40B4-BE49-F238E27FC236}">
                <a16:creationId xmlns:a16="http://schemas.microsoft.com/office/drawing/2014/main" id="{21CD75C6-F639-739D-B089-020EF5CBFA3A}"/>
              </a:ext>
            </a:extLst>
          </p:cNvPr>
          <p:cNvSpPr txBox="1"/>
          <p:nvPr userDrawn="1"/>
        </p:nvSpPr>
        <p:spPr>
          <a:xfrm>
            <a:off x="1713038" y="3629064"/>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t>B.</a:t>
            </a:r>
          </a:p>
        </p:txBody>
      </p:sp>
      <p:sp>
        <p:nvSpPr>
          <p:cNvPr id="12" name="A">
            <a:extLst>
              <a:ext uri="{FF2B5EF4-FFF2-40B4-BE49-F238E27FC236}">
                <a16:creationId xmlns:a16="http://schemas.microsoft.com/office/drawing/2014/main" id="{76DB4DA8-CC10-506C-D27B-9B1CE227D9B0}"/>
              </a:ext>
            </a:extLst>
          </p:cNvPr>
          <p:cNvSpPr txBox="1"/>
          <p:nvPr userDrawn="1"/>
        </p:nvSpPr>
        <p:spPr>
          <a:xfrm>
            <a:off x="1708922" y="2698180"/>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t>A.</a:t>
            </a:r>
          </a:p>
        </p:txBody>
      </p:sp>
      <p:sp>
        <p:nvSpPr>
          <p:cNvPr id="19" name="Opt_D">
            <a:extLst>
              <a:ext uri="{FF2B5EF4-FFF2-40B4-BE49-F238E27FC236}">
                <a16:creationId xmlns:a16="http://schemas.microsoft.com/office/drawing/2014/main" id="{F320B7DB-043B-B1AC-2976-FCB6609BE238}"/>
              </a:ext>
            </a:extLst>
          </p:cNvPr>
          <p:cNvSpPr>
            <a:spLocks noGrp="1"/>
          </p:cNvSpPr>
          <p:nvPr>
            <p:ph type="body" sz="quarter" idx="15" hasCustomPrompt="1"/>
          </p:nvPr>
        </p:nvSpPr>
        <p:spPr>
          <a:xfrm>
            <a:off x="2338682" y="5511422"/>
            <a:ext cx="11250613" cy="836613"/>
          </a:xfrm>
        </p:spPr>
        <p:txBody>
          <a:bodyPr anchor="t">
            <a:normAutofit/>
          </a:bodyPr>
          <a:lstStyle>
            <a:lvl1pPr marL="0" indent="0">
              <a:lnSpc>
                <a:spcPct val="114000"/>
              </a:lnSpc>
              <a:spcBef>
                <a:spcPts val="0"/>
              </a:spcBef>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7" name="Opt_C">
            <a:extLst>
              <a:ext uri="{FF2B5EF4-FFF2-40B4-BE49-F238E27FC236}">
                <a16:creationId xmlns:a16="http://schemas.microsoft.com/office/drawing/2014/main" id="{DF544E43-096D-AD15-9CFA-70A320AE0272}"/>
              </a:ext>
            </a:extLst>
          </p:cNvPr>
          <p:cNvSpPr>
            <a:spLocks noGrp="1"/>
          </p:cNvSpPr>
          <p:nvPr>
            <p:ph type="body" sz="quarter" idx="14" hasCustomPrompt="1"/>
          </p:nvPr>
        </p:nvSpPr>
        <p:spPr>
          <a:xfrm>
            <a:off x="2334566" y="4568181"/>
            <a:ext cx="11250613" cy="836613"/>
          </a:xfrm>
        </p:spPr>
        <p:txBody>
          <a:bodyPr anchor="t">
            <a:normAutofit/>
          </a:bodyPr>
          <a:lstStyle>
            <a:lvl1pPr marL="0" indent="0">
              <a:lnSpc>
                <a:spcPct val="114000"/>
              </a:lnSpc>
              <a:spcBef>
                <a:spcPts val="0"/>
              </a:spcBef>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5" name="Opt_B">
            <a:extLst>
              <a:ext uri="{FF2B5EF4-FFF2-40B4-BE49-F238E27FC236}">
                <a16:creationId xmlns:a16="http://schemas.microsoft.com/office/drawing/2014/main" id="{0969321A-3DCC-F52F-8C1B-6E04397531A7}"/>
              </a:ext>
            </a:extLst>
          </p:cNvPr>
          <p:cNvSpPr>
            <a:spLocks noGrp="1"/>
          </p:cNvSpPr>
          <p:nvPr>
            <p:ph type="body" sz="quarter" idx="13" hasCustomPrompt="1"/>
          </p:nvPr>
        </p:nvSpPr>
        <p:spPr>
          <a:xfrm>
            <a:off x="2334566" y="3629064"/>
            <a:ext cx="11250613" cy="836613"/>
          </a:xfrm>
        </p:spPr>
        <p:txBody>
          <a:bodyPr anchor="t">
            <a:normAutofit/>
          </a:bodyPr>
          <a:lstStyle>
            <a:lvl1pPr marL="0" indent="0">
              <a:lnSpc>
                <a:spcPct val="114000"/>
              </a:lnSpc>
              <a:spcBef>
                <a:spcPts val="0"/>
              </a:spcBef>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3" name="Opt_A">
            <a:extLst>
              <a:ext uri="{FF2B5EF4-FFF2-40B4-BE49-F238E27FC236}">
                <a16:creationId xmlns:a16="http://schemas.microsoft.com/office/drawing/2014/main" id="{5A890064-C69C-0664-8FC1-9D4423FC9A34}"/>
              </a:ext>
            </a:extLst>
          </p:cNvPr>
          <p:cNvSpPr>
            <a:spLocks noGrp="1"/>
          </p:cNvSpPr>
          <p:nvPr>
            <p:ph type="body" sz="quarter" idx="12" hasCustomPrompt="1"/>
          </p:nvPr>
        </p:nvSpPr>
        <p:spPr>
          <a:xfrm>
            <a:off x="2330450" y="2698180"/>
            <a:ext cx="11250613" cy="836613"/>
          </a:xfrm>
        </p:spPr>
        <p:txBody>
          <a:bodyPr anchor="t">
            <a:normAutofit/>
          </a:bodyPr>
          <a:lstStyle>
            <a:lvl1pPr marL="0" indent="0">
              <a:lnSpc>
                <a:spcPct val="114000"/>
              </a:lnSpc>
              <a:spcBef>
                <a:spcPts val="0"/>
              </a:spcBef>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22" name="Q_No">
            <a:extLst>
              <a:ext uri="{FF2B5EF4-FFF2-40B4-BE49-F238E27FC236}">
                <a16:creationId xmlns:a16="http://schemas.microsoft.com/office/drawing/2014/main" id="{863EBE29-DCEE-1A83-6120-925E1A13DC1D}"/>
              </a:ext>
            </a:extLst>
          </p:cNvPr>
          <p:cNvSpPr>
            <a:spLocks noGrp="1"/>
          </p:cNvSpPr>
          <p:nvPr>
            <p:ph type="body" sz="quarter" idx="19" hasCustomPrompt="1"/>
          </p:nvPr>
        </p:nvSpPr>
        <p:spPr>
          <a:xfrm>
            <a:off x="1562390" y="1193800"/>
            <a:ext cx="1135063" cy="830263"/>
          </a:xfrm>
        </p:spPr>
        <p:txBody>
          <a:bodyPr anchor="ctr"/>
          <a:lstStyle>
            <a:lvl1pPr marL="0" indent="0" algn="ctr">
              <a:spcBef>
                <a:spcPts val="0"/>
              </a:spcBef>
              <a:buNone/>
              <a:defRPr b="1">
                <a:solidFill>
                  <a:schemeClr val="bg1"/>
                </a:solidFill>
              </a:defRPr>
            </a:lvl1pPr>
          </a:lstStyle>
          <a:p>
            <a:pPr lvl="0"/>
            <a:r>
              <a:rPr lang="en-US"/>
              <a:t>1</a:t>
            </a:r>
          </a:p>
        </p:txBody>
      </p:sp>
      <p:sp>
        <p:nvSpPr>
          <p:cNvPr id="23" name="Q">
            <a:extLst>
              <a:ext uri="{FF2B5EF4-FFF2-40B4-BE49-F238E27FC236}">
                <a16:creationId xmlns:a16="http://schemas.microsoft.com/office/drawing/2014/main" id="{F58E07C1-AFBF-FD8C-05A6-EBFBEDAA5C2E}"/>
              </a:ext>
            </a:extLst>
          </p:cNvPr>
          <p:cNvSpPr>
            <a:spLocks noGrp="1"/>
          </p:cNvSpPr>
          <p:nvPr>
            <p:ph type="body" sz="quarter" idx="11" hasCustomPrompt="1"/>
          </p:nvPr>
        </p:nvSpPr>
        <p:spPr>
          <a:xfrm>
            <a:off x="2967015" y="580287"/>
            <a:ext cx="12401573" cy="1447009"/>
          </a:xfrm>
        </p:spPr>
        <p:txBody>
          <a:bodyPr anchor="ctr"/>
          <a:lstStyle>
            <a:lvl1pPr marL="0" indent="0">
              <a:lnSpc>
                <a:spcPct val="114000"/>
              </a:lnSpc>
              <a:spcBef>
                <a:spcPts val="0"/>
              </a:spcBef>
              <a:buNone/>
              <a:defRPr b="1"/>
            </a:lvl1pPr>
          </a:lstStyle>
          <a:p>
            <a:pPr lvl="0"/>
            <a:r>
              <a:rPr lang="en-GB"/>
              <a:t>Click to add text</a:t>
            </a:r>
            <a:endParaRPr lang="en-US"/>
          </a:p>
        </p:txBody>
      </p:sp>
    </p:spTree>
    <p:extLst>
      <p:ext uri="{BB962C8B-B14F-4D97-AF65-F5344CB8AC3E}">
        <p14:creationId xmlns:p14="http://schemas.microsoft.com/office/powerpoint/2010/main" val="2696033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Lesson Name" preserve="1" userDrawn="1">
  <p:cSld name="Lesson Name">
    <p:spTree>
      <p:nvGrpSpPr>
        <p:cNvPr id="1" name="Shape 20"/>
        <p:cNvGrpSpPr/>
        <p:nvPr/>
      </p:nvGrpSpPr>
      <p:grpSpPr>
        <a:xfrm>
          <a:off x="0" y="0"/>
          <a:ext cx="0" cy="0"/>
          <a:chOff x="0" y="0"/>
          <a:chExt cx="0" cy="0"/>
        </a:xfrm>
      </p:grpSpPr>
      <p:pic>
        <p:nvPicPr>
          <p:cNvPr id="21" name="Google Shape;21;p23"/>
          <p:cNvPicPr preferRelativeResize="0"/>
          <p:nvPr/>
        </p:nvPicPr>
        <p:blipFill>
          <a:blip r:embed="rId2"/>
          <a:srcRect/>
          <a:stretch/>
        </p:blipFill>
        <p:spPr>
          <a:xfrm>
            <a:off x="0" y="0"/>
            <a:ext cx="16255999" cy="9143999"/>
          </a:xfrm>
          <a:prstGeom prst="rect">
            <a:avLst/>
          </a:prstGeom>
          <a:noFill/>
          <a:ln>
            <a:noFill/>
          </a:ln>
        </p:spPr>
      </p:pic>
      <p:sp>
        <p:nvSpPr>
          <p:cNvPr id="2" name="Google Shape;24;p23">
            <a:extLst>
              <a:ext uri="{FF2B5EF4-FFF2-40B4-BE49-F238E27FC236}">
                <a16:creationId xmlns:a16="http://schemas.microsoft.com/office/drawing/2014/main" id="{0FE0BEE1-B2B3-D8AE-8B21-7B4BAC91C142}"/>
              </a:ext>
            </a:extLst>
          </p:cNvPr>
          <p:cNvSpPr txBox="1">
            <a:spLocks noGrp="1"/>
          </p:cNvSpPr>
          <p:nvPr>
            <p:ph type="body" idx="10"/>
          </p:nvPr>
        </p:nvSpPr>
        <p:spPr>
          <a:xfrm>
            <a:off x="653386" y="4114800"/>
            <a:ext cx="7835706" cy="914400"/>
          </a:xfrm>
          <a:prstGeom prst="rect">
            <a:avLst/>
          </a:prstGeom>
          <a:noFill/>
          <a:ln>
            <a:noFill/>
          </a:ln>
        </p:spPr>
        <p:txBody>
          <a:bodyPr spcFirstLastPara="1" wrap="square" lIns="91425" tIns="91425" rIns="91425" bIns="91425" anchor="ctr" anchorCtr="0">
            <a:noAutofit/>
          </a:bodyPr>
          <a:lstStyle>
            <a:lvl1pPr marL="0" lvl="0" indent="0" algn="ctr">
              <a:lnSpc>
                <a:spcPct val="114000"/>
              </a:lnSpc>
              <a:spcBef>
                <a:spcPts val="0"/>
              </a:spcBef>
              <a:spcAft>
                <a:spcPts val="0"/>
              </a:spcAft>
              <a:buSzPts val="28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extLst>
      <p:ext uri="{BB962C8B-B14F-4D97-AF65-F5344CB8AC3E}">
        <p14:creationId xmlns:p14="http://schemas.microsoft.com/office/powerpoint/2010/main" val="2109918979"/>
      </p:ext>
    </p:extLst>
  </p:cSld>
  <p:clrMapOvr>
    <a:masterClrMapping/>
  </p:clrMapOvr>
  <p:extLst>
    <p:ext uri="{DCECCB84-F9BA-43D5-87BE-67443E8EF086}">
      <p15:sldGuideLst xmlns:p15="http://schemas.microsoft.com/office/powerpoint/2012/main">
        <p15:guide id="1" orient="horz" pos="2880">
          <p15:clr>
            <a:srgbClr val="000000"/>
          </p15:clr>
        </p15:guide>
        <p15:guide id="2" pos="5120">
          <p15:clr>
            <a:srgbClr val="00000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 day in the life" preserve="1" userDrawn="1">
  <p:cSld name="A day in the life">
    <p:spTree>
      <p:nvGrpSpPr>
        <p:cNvPr id="1" name="Shape 37"/>
        <p:cNvGrpSpPr/>
        <p:nvPr/>
      </p:nvGrpSpPr>
      <p:grpSpPr>
        <a:xfrm>
          <a:off x="0" y="0"/>
          <a:ext cx="0" cy="0"/>
          <a:chOff x="0" y="0"/>
          <a:chExt cx="0" cy="0"/>
        </a:xfrm>
      </p:grpSpPr>
      <p:pic>
        <p:nvPicPr>
          <p:cNvPr id="3" name="Picture 2">
            <a:extLst>
              <a:ext uri="{FF2B5EF4-FFF2-40B4-BE49-F238E27FC236}">
                <a16:creationId xmlns:a16="http://schemas.microsoft.com/office/drawing/2014/main" id="{CB03379F-6615-3946-F3DC-84DD58EC0F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6255998" cy="9143999"/>
          </a:xfrm>
          <a:prstGeom prst="rect">
            <a:avLst/>
          </a:prstGeom>
        </p:spPr>
      </p:pic>
      <p:sp>
        <p:nvSpPr>
          <p:cNvPr id="6" name="Google Shape;73;p29">
            <a:extLst>
              <a:ext uri="{FF2B5EF4-FFF2-40B4-BE49-F238E27FC236}">
                <a16:creationId xmlns:a16="http://schemas.microsoft.com/office/drawing/2014/main" id="{47D8B3EC-6FC1-1D8C-89C7-6C535510F2DE}"/>
              </a:ext>
            </a:extLst>
          </p:cNvPr>
          <p:cNvSpPr txBox="1">
            <a:spLocks noGrp="1"/>
          </p:cNvSpPr>
          <p:nvPr>
            <p:ph type="body" idx="10"/>
          </p:nvPr>
        </p:nvSpPr>
        <p:spPr>
          <a:xfrm>
            <a:off x="844889" y="1622017"/>
            <a:ext cx="10807533" cy="903776"/>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marL="228600" lvl="0" indent="-228600" algn="ctr">
              <a:lnSpc>
                <a:spcPct val="115000"/>
              </a:lnSpc>
              <a:spcBef>
                <a:spcPts val="0"/>
              </a:spcBef>
              <a:spcAft>
                <a:spcPts val="0"/>
              </a:spcAft>
              <a:buSzPts val="2800"/>
            </a:pPr>
            <a:endParaRPr/>
          </a:p>
        </p:txBody>
      </p:sp>
      <p:sp>
        <p:nvSpPr>
          <p:cNvPr id="7" name="Google Shape;29;p24">
            <a:extLst>
              <a:ext uri="{FF2B5EF4-FFF2-40B4-BE49-F238E27FC236}">
                <a16:creationId xmlns:a16="http://schemas.microsoft.com/office/drawing/2014/main" id="{1D6B2300-6D1F-B115-8FF6-63B469079D08}"/>
              </a:ext>
            </a:extLst>
          </p:cNvPr>
          <p:cNvSpPr txBox="1">
            <a:spLocks noGrp="1"/>
          </p:cNvSpPr>
          <p:nvPr>
            <p:ph type="body" idx="11"/>
          </p:nvPr>
        </p:nvSpPr>
        <p:spPr>
          <a:xfrm>
            <a:off x="812800" y="2712304"/>
            <a:ext cx="10839622" cy="5527418"/>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marL="228600" lvl="0" indent="-228600" algn="ctr">
              <a:lnSpc>
                <a:spcPct val="115000"/>
              </a:lnSpc>
              <a:spcBef>
                <a:spcPts val="0"/>
              </a:spcBef>
              <a:spcAft>
                <a:spcPts val="0"/>
              </a:spcAft>
              <a:buSzPts val="2800"/>
            </a:pPr>
            <a:endParaRPr/>
          </a:p>
        </p:txBody>
      </p:sp>
      <p:sp>
        <p:nvSpPr>
          <p:cNvPr id="2" name="Google Shape;62;p29">
            <a:extLst>
              <a:ext uri="{FF2B5EF4-FFF2-40B4-BE49-F238E27FC236}">
                <a16:creationId xmlns:a16="http://schemas.microsoft.com/office/drawing/2014/main" id="{A8ED1C70-09C3-3416-0187-C1611F8017B4}"/>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23281065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earning Objectives" preserve="1" userDrawn="1">
  <p:cSld name="Learning Objectives">
    <p:spTree>
      <p:nvGrpSpPr>
        <p:cNvPr id="1" name="Shape 44"/>
        <p:cNvGrpSpPr/>
        <p:nvPr/>
      </p:nvGrpSpPr>
      <p:grpSpPr>
        <a:xfrm>
          <a:off x="0" y="0"/>
          <a:ext cx="0" cy="0"/>
          <a:chOff x="0" y="0"/>
          <a:chExt cx="0" cy="0"/>
        </a:xfrm>
      </p:grpSpPr>
      <p:pic>
        <p:nvPicPr>
          <p:cNvPr id="45" name="Google Shape;45;p27"/>
          <p:cNvPicPr preferRelativeResize="0">
            <a:picLocks noGrp="1" noRot="1" noMove="1" noResize="1" noEditPoints="1" noAdjustHandles="1" noChangeArrowheads="1" noChangeShapeType="1" noCrop="1"/>
          </p:cNvPicPr>
          <p:nvPr/>
        </p:nvPicPr>
        <p:blipFill>
          <a:blip r:embed="rId2"/>
          <a:srcRect/>
          <a:stretch/>
        </p:blipFill>
        <p:spPr>
          <a:xfrm>
            <a:off x="0" y="0"/>
            <a:ext cx="16255999" cy="9143999"/>
          </a:xfrm>
          <a:prstGeom prst="rect">
            <a:avLst/>
          </a:prstGeom>
        </p:spPr>
      </p:pic>
      <p:sp>
        <p:nvSpPr>
          <p:cNvPr id="47" name="Google Shape;47;p27"/>
          <p:cNvSpPr>
            <a:spLocks noGrp="1" noRot="1" noMove="1" noResize="1" noEditPoints="1" noAdjustHandles="1" noChangeArrowheads="1" noChangeShapeType="1"/>
          </p:cNvSpPr>
          <p:nvPr/>
        </p:nvSpPr>
        <p:spPr>
          <a:xfrm>
            <a:off x="2747395" y="274390"/>
            <a:ext cx="4819800" cy="523200"/>
          </a:xfrm>
          <a:prstGeom prst="rect">
            <a:avLst/>
          </a:prstGeom>
          <a:noFill/>
          <a:ln>
            <a:noFill/>
          </a:ln>
        </p:spPr>
        <p:txBody>
          <a:bodyPr spcFirstLastPara="1" wrap="square" lIns="91425" tIns="45700" rIns="91425" bIns="45700" anchor="t" anchorCtr="0">
            <a:spAutoFit/>
          </a:bodyPr>
          <a:lstStyle/>
          <a:p>
            <a:pPr marL="457200" marR="0" lvl="0" indent="-228600" algn="ctr" rtl="0">
              <a:lnSpc>
                <a:spcPct val="100000"/>
              </a:lnSpc>
              <a:spcBef>
                <a:spcPts val="0"/>
              </a:spcBef>
              <a:spcAft>
                <a:spcPts val="0"/>
              </a:spcAft>
              <a:buClr>
                <a:srgbClr val="3F3F3F"/>
              </a:buClr>
              <a:buSzPts val="2200"/>
              <a:buFont typeface="Arial"/>
              <a:buNone/>
            </a:pPr>
            <a:r>
              <a:rPr lang="en-US" sz="2800" b="1" i="0" u="none" strike="noStrike" cap="none">
                <a:solidFill>
                  <a:schemeClr val="tx1">
                    <a:lumMod val="75000"/>
                    <a:lumOff val="25000"/>
                  </a:schemeClr>
                </a:solidFill>
                <a:latin typeface="Open Sans"/>
                <a:ea typeface="Open Sans"/>
                <a:cs typeface="Open Sans"/>
                <a:sym typeface="Open Sans"/>
              </a:rPr>
              <a:t>Learning Objectives</a:t>
            </a:r>
            <a:endParaRPr sz="1400" b="0" i="0" u="none" strike="noStrike" cap="none">
              <a:solidFill>
                <a:schemeClr val="tx1">
                  <a:lumMod val="75000"/>
                  <a:lumOff val="25000"/>
                </a:schemeClr>
              </a:solidFill>
              <a:latin typeface="Arial"/>
              <a:ea typeface="Arial"/>
              <a:cs typeface="Arial"/>
              <a:sym typeface="Arial"/>
            </a:endParaRPr>
          </a:p>
        </p:txBody>
      </p:sp>
      <p:sp>
        <p:nvSpPr>
          <p:cNvPr id="53" name="Google Shape;53;p27"/>
          <p:cNvSpPr>
            <a:spLocks noGrp="1" noRot="1" noMove="1" noResize="1" noEditPoints="1" noAdjustHandles="1" noChangeArrowheads="1" noChangeShapeType="1"/>
          </p:cNvSpPr>
          <p:nvPr/>
        </p:nvSpPr>
        <p:spPr>
          <a:xfrm>
            <a:off x="718944" y="1933649"/>
            <a:ext cx="7888027" cy="553212"/>
          </a:xfrm>
          <a:prstGeom prst="rect">
            <a:avLst/>
          </a:prstGeom>
          <a:noFill/>
          <a:ln>
            <a:noFill/>
          </a:ln>
        </p:spPr>
        <p:txBody>
          <a:bodyPr spcFirstLastPara="1" wrap="square" lIns="91425" tIns="0" rIns="91425" bIns="0" anchor="t" anchorCtr="0">
            <a:normAutofit/>
          </a:bodyPr>
          <a:lstStyle/>
          <a:p>
            <a:pPr marL="342900" marR="0" lvl="0" indent="-342900" algn="l" rtl="0">
              <a:lnSpc>
                <a:spcPct val="90000"/>
              </a:lnSpc>
              <a:spcBef>
                <a:spcPts val="1000"/>
              </a:spcBef>
              <a:spcAft>
                <a:spcPts val="0"/>
              </a:spcAft>
              <a:buClr>
                <a:schemeClr val="dk1"/>
              </a:buClr>
              <a:buSzPts val="2800"/>
              <a:buFont typeface="Arial"/>
              <a:buNone/>
            </a:pPr>
            <a:r>
              <a:rPr lang="en-US" sz="2200" b="0" i="0" u="none" strike="noStrike" cap="none">
                <a:solidFill>
                  <a:schemeClr val="tx1">
                    <a:lumMod val="75000"/>
                    <a:lumOff val="25000"/>
                  </a:schemeClr>
                </a:solidFill>
                <a:latin typeface="Open Sans"/>
                <a:ea typeface="Open Sans"/>
                <a:cs typeface="Open Sans"/>
                <a:sym typeface="Open Sans"/>
              </a:rPr>
              <a:t>By the end of this lesson, you will be able to:</a:t>
            </a:r>
            <a:endParaRPr>
              <a:solidFill>
                <a:schemeClr val="tx1">
                  <a:lumMod val="75000"/>
                  <a:lumOff val="25000"/>
                </a:schemeClr>
              </a:solidFill>
            </a:endParaRPr>
          </a:p>
        </p:txBody>
      </p:sp>
      <p:sp>
        <p:nvSpPr>
          <p:cNvPr id="5" name="Brandline_LVC">
            <a:extLst>
              <a:ext uri="{FF2B5EF4-FFF2-40B4-BE49-F238E27FC236}">
                <a16:creationId xmlns:a16="http://schemas.microsoft.com/office/drawing/2014/main" id="{78567AD7-7BF8-45E8-DB3F-F2D6FE361A28}"/>
              </a:ext>
            </a:extLst>
          </p:cNvPr>
          <p:cNvSpPr>
            <a:spLocks noGrp="1" noRot="1" noMove="1" noResize="1" noEditPoints="1" noAdjustHandles="1" noChangeArrowheads="1" noChangeShapeType="1"/>
          </p:cNvSpPr>
          <p:nvPr userDrawn="1"/>
        </p:nvSpPr>
        <p:spPr>
          <a:xfrm>
            <a:off x="2967652" y="837660"/>
            <a:ext cx="439150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4">
            <a:extLst>
              <a:ext uri="{FF2B5EF4-FFF2-40B4-BE49-F238E27FC236}">
                <a16:creationId xmlns:a16="http://schemas.microsoft.com/office/drawing/2014/main" id="{6384E7AB-95CF-3870-72EE-80D1C6CB172C}"/>
              </a:ext>
            </a:extLst>
          </p:cNvPr>
          <p:cNvSpPr>
            <a:spLocks noGrp="1"/>
          </p:cNvSpPr>
          <p:nvPr>
            <p:ph type="body" sz="quarter" idx="11" hasCustomPrompt="1"/>
          </p:nvPr>
        </p:nvSpPr>
        <p:spPr>
          <a:xfrm>
            <a:off x="1332875" y="2758746"/>
            <a:ext cx="9036000" cy="1011600"/>
          </a:xfrm>
        </p:spPr>
        <p:txBody>
          <a:bodyPr vert="horz" lIns="91440" tIns="45720" rIns="91440" bIns="45720" rtlCol="0" anchor="t">
            <a:normAutofit/>
          </a:bodyPr>
          <a:lstStyle>
            <a:lvl1pPr marL="0" indent="0">
              <a:buNone/>
              <a:defRPr lang="en-GB" dirty="0">
                <a:solidFill>
                  <a:schemeClr val="tx1">
                    <a:lumMod val="75000"/>
                    <a:lumOff val="25000"/>
                  </a:schemeClr>
                </a:solidFill>
              </a:defRPr>
            </a:lvl1pPr>
          </a:lstStyle>
          <a:p>
            <a:pPr marL="228600" lvl="0" indent="-228600">
              <a:spcBef>
                <a:spcPts val="0"/>
              </a:spcBef>
            </a:pPr>
            <a:r>
              <a:rPr lang="en-GB"/>
              <a:t>Click to add text</a:t>
            </a:r>
          </a:p>
        </p:txBody>
      </p:sp>
      <p:sp>
        <p:nvSpPr>
          <p:cNvPr id="7" name="Text Placeholder 4">
            <a:extLst>
              <a:ext uri="{FF2B5EF4-FFF2-40B4-BE49-F238E27FC236}">
                <a16:creationId xmlns:a16="http://schemas.microsoft.com/office/drawing/2014/main" id="{50792C23-1841-F349-D944-8E77CAED48FD}"/>
              </a:ext>
            </a:extLst>
          </p:cNvPr>
          <p:cNvSpPr>
            <a:spLocks noGrp="1"/>
          </p:cNvSpPr>
          <p:nvPr>
            <p:ph type="body" sz="quarter" idx="12" hasCustomPrompt="1"/>
          </p:nvPr>
        </p:nvSpPr>
        <p:spPr>
          <a:xfrm>
            <a:off x="1332356" y="3558751"/>
            <a:ext cx="9036000" cy="1011600"/>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sp>
        <p:nvSpPr>
          <p:cNvPr id="8" name="Text Placeholder 4">
            <a:extLst>
              <a:ext uri="{FF2B5EF4-FFF2-40B4-BE49-F238E27FC236}">
                <a16:creationId xmlns:a16="http://schemas.microsoft.com/office/drawing/2014/main" id="{7746234C-6D4D-7050-90E1-5A68C852394F}"/>
              </a:ext>
            </a:extLst>
          </p:cNvPr>
          <p:cNvSpPr>
            <a:spLocks noGrp="1"/>
          </p:cNvSpPr>
          <p:nvPr>
            <p:ph type="body" sz="quarter" idx="13" hasCustomPrompt="1"/>
          </p:nvPr>
        </p:nvSpPr>
        <p:spPr>
          <a:xfrm>
            <a:off x="1331837" y="4383470"/>
            <a:ext cx="9036000" cy="1011600"/>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sp>
        <p:nvSpPr>
          <p:cNvPr id="9" name="Text Placeholder 4">
            <a:extLst>
              <a:ext uri="{FF2B5EF4-FFF2-40B4-BE49-F238E27FC236}">
                <a16:creationId xmlns:a16="http://schemas.microsoft.com/office/drawing/2014/main" id="{DF9AB914-01CE-78D6-02EB-58EA39C5A159}"/>
              </a:ext>
            </a:extLst>
          </p:cNvPr>
          <p:cNvSpPr>
            <a:spLocks noGrp="1"/>
          </p:cNvSpPr>
          <p:nvPr>
            <p:ph type="body" sz="quarter" idx="14" hasCustomPrompt="1"/>
          </p:nvPr>
        </p:nvSpPr>
        <p:spPr>
          <a:xfrm>
            <a:off x="1332873" y="5195833"/>
            <a:ext cx="9034445" cy="1010072"/>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spTree>
    <p:extLst>
      <p:ext uri="{BB962C8B-B14F-4D97-AF65-F5344CB8AC3E}">
        <p14:creationId xmlns:p14="http://schemas.microsoft.com/office/powerpoint/2010/main" val="3585267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opic Name" preserve="1" userDrawn="1">
  <p:cSld name="Topic Name">
    <p:spTree>
      <p:nvGrpSpPr>
        <p:cNvPr id="1" name="Shape 54"/>
        <p:cNvGrpSpPr/>
        <p:nvPr/>
      </p:nvGrpSpPr>
      <p:grpSpPr>
        <a:xfrm>
          <a:off x="0" y="0"/>
          <a:ext cx="0" cy="0"/>
          <a:chOff x="0" y="0"/>
          <a:chExt cx="0" cy="0"/>
        </a:xfrm>
      </p:grpSpPr>
      <p:pic>
        <p:nvPicPr>
          <p:cNvPr id="55" name="Google Shape;55;p28"/>
          <p:cNvPicPr preferRelativeResize="0"/>
          <p:nvPr/>
        </p:nvPicPr>
        <p:blipFill>
          <a:blip r:embed="rId2"/>
          <a:srcRect/>
          <a:stretch/>
        </p:blipFill>
        <p:spPr>
          <a:xfrm>
            <a:off x="0" y="0"/>
            <a:ext cx="16255998" cy="9143999"/>
          </a:xfrm>
          <a:prstGeom prst="rect">
            <a:avLst/>
          </a:prstGeom>
          <a:noFill/>
          <a:ln>
            <a:noFill/>
          </a:ln>
        </p:spPr>
      </p:pic>
      <p:sp>
        <p:nvSpPr>
          <p:cNvPr id="3" name="Google Shape;57;p28">
            <a:extLst>
              <a:ext uri="{FF2B5EF4-FFF2-40B4-BE49-F238E27FC236}">
                <a16:creationId xmlns:a16="http://schemas.microsoft.com/office/drawing/2014/main" id="{B82D352B-96E6-AAAA-F1D6-C3BB62225E8B}"/>
              </a:ext>
            </a:extLst>
          </p:cNvPr>
          <p:cNvSpPr txBox="1">
            <a:spLocks noGrp="1"/>
          </p:cNvSpPr>
          <p:nvPr>
            <p:ph type="body" idx="10"/>
          </p:nvPr>
        </p:nvSpPr>
        <p:spPr>
          <a:xfrm>
            <a:off x="0" y="4114800"/>
            <a:ext cx="16256001" cy="914400"/>
          </a:xfrm>
          <a:prstGeom prst="rect">
            <a:avLst/>
          </a:prstGeom>
          <a:noFill/>
          <a:ln>
            <a:noFill/>
          </a:ln>
        </p:spPr>
        <p:txBody>
          <a:bodyPr spcFirstLastPara="1" wrap="square" lIns="91425" tIns="91425" rIns="91425" bIns="91425" anchor="ctr" anchorCtr="0">
            <a:noAutofit/>
          </a:bodyPr>
          <a:lstStyle>
            <a:lvl1pPr marL="0" lvl="0" indent="0" algn="ctr">
              <a:lnSpc>
                <a:spcPct val="114000"/>
              </a:lnSpc>
              <a:spcBef>
                <a:spcPts val="0"/>
              </a:spcBef>
              <a:spcAft>
                <a:spcPts val="0"/>
              </a:spcAft>
              <a:buSzPts val="2800"/>
              <a:buNone/>
              <a:defRPr sz="2800" b="1" i="0" u="none" strike="noStrike" cap="none">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extLst>
      <p:ext uri="{BB962C8B-B14F-4D97-AF65-F5344CB8AC3E}">
        <p14:creationId xmlns:p14="http://schemas.microsoft.com/office/powerpoint/2010/main" val="3577397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Slide" preserve="1" userDrawn="1">
  <p:cSld name="Content Slide">
    <p:spTree>
      <p:nvGrpSpPr>
        <p:cNvPr id="1" name="Shape 59"/>
        <p:cNvGrpSpPr/>
        <p:nvPr/>
      </p:nvGrpSpPr>
      <p:grpSpPr>
        <a:xfrm>
          <a:off x="0" y="0"/>
          <a:ext cx="0" cy="0"/>
          <a:chOff x="0" y="0"/>
          <a:chExt cx="0" cy="0"/>
        </a:xfrm>
      </p:grpSpPr>
      <p:pic>
        <p:nvPicPr>
          <p:cNvPr id="60" name="Google Shape;60;p29"/>
          <p:cNvPicPr preferRelativeResize="0"/>
          <p:nvPr/>
        </p:nvPicPr>
        <p:blipFill>
          <a:blip r:embed="rId2"/>
          <a:srcRect/>
          <a:stretch/>
        </p:blipFill>
        <p:spPr>
          <a:xfrm>
            <a:off x="0" y="0"/>
            <a:ext cx="16255999" cy="9143999"/>
          </a:xfrm>
          <a:prstGeom prst="rect">
            <a:avLst/>
          </a:prstGeom>
          <a:noFill/>
          <a:ln>
            <a:noFill/>
          </a:ln>
        </p:spPr>
      </p:pic>
      <p:sp>
        <p:nvSpPr>
          <p:cNvPr id="2" name="Google Shape;29;p24">
            <a:extLst>
              <a:ext uri="{FF2B5EF4-FFF2-40B4-BE49-F238E27FC236}">
                <a16:creationId xmlns:a16="http://schemas.microsoft.com/office/drawing/2014/main" id="{9DE67C09-DDD5-F518-3695-E699DFE5CC4F}"/>
              </a:ext>
            </a:extLst>
          </p:cNvPr>
          <p:cNvSpPr txBox="1">
            <a:spLocks noGrp="1"/>
          </p:cNvSpPr>
          <p:nvPr>
            <p:ph type="body" idx="1"/>
          </p:nvPr>
        </p:nvSpPr>
        <p:spPr>
          <a:xfrm>
            <a:off x="1291858" y="2603120"/>
            <a:ext cx="13696998" cy="5527418"/>
          </a:xfrm>
          <a:prstGeom prst="rect">
            <a:avLst/>
          </a:prstGeom>
          <a:noFill/>
          <a:ln>
            <a:noFill/>
          </a:ln>
        </p:spPr>
        <p:txBody>
          <a:bodyPr spcFirstLastPara="1" wrap="square" lIns="91425" tIns="0" rIns="91425" bIns="0" anchor="t" anchorCtr="0">
            <a:normAutofit/>
          </a:bodyPr>
          <a:lstStyle>
            <a:lvl1pPr marL="0" indent="0">
              <a:spcBef>
                <a:spcPts val="0"/>
              </a:spcBef>
              <a:buNone/>
              <a:defRPr sz="2200" dirty="0">
                <a:solidFill>
                  <a:schemeClr val="tx1">
                    <a:lumMod val="75000"/>
                    <a:lumOff val="25000"/>
                  </a:schemeClr>
                </a:solidFill>
                <a:latin typeface="Open Sans"/>
                <a:ea typeface="Open Sans"/>
                <a:cs typeface="Open Sans"/>
              </a:defRPr>
            </a:lvl1pPr>
          </a:lstStyle>
          <a:p>
            <a:pPr marL="342900" lvl="0" indent="-342900" algn="ctr">
              <a:lnSpc>
                <a:spcPct val="115000"/>
              </a:lnSpc>
            </a:pPr>
            <a:endParaRPr/>
          </a:p>
        </p:txBody>
      </p:sp>
      <p:sp>
        <p:nvSpPr>
          <p:cNvPr id="3" name="Google Shape;73;p29">
            <a:extLst>
              <a:ext uri="{FF2B5EF4-FFF2-40B4-BE49-F238E27FC236}">
                <a16:creationId xmlns:a16="http://schemas.microsoft.com/office/drawing/2014/main" id="{38354FE8-D9C0-5D1E-6102-5F329424ACA2}"/>
              </a:ext>
            </a:extLst>
          </p:cNvPr>
          <p:cNvSpPr txBox="1">
            <a:spLocks noGrp="1"/>
          </p:cNvSpPr>
          <p:nvPr>
            <p:ph type="body" idx="10"/>
          </p:nvPr>
        </p:nvSpPr>
        <p:spPr>
          <a:xfrm>
            <a:off x="1291857" y="1512833"/>
            <a:ext cx="13696999" cy="903776"/>
          </a:xfrm>
          <a:prstGeom prst="rect">
            <a:avLst/>
          </a:prstGeom>
          <a:noFill/>
          <a:ln>
            <a:noFill/>
          </a:ln>
        </p:spPr>
        <p:txBody>
          <a:bodyPr spcFirstLastPara="1" wrap="square" lIns="91425" tIns="0" rIns="91425" bIns="0" anchor="t" anchorCtr="0">
            <a:normAutofit/>
          </a:bodyPr>
          <a:lstStyle>
            <a:lvl1pPr marL="0" lvl="0" indent="0" algn="ctr">
              <a:lnSpc>
                <a:spcPct val="115000"/>
              </a:lnSpc>
              <a:spcBef>
                <a:spcPts val="0"/>
              </a:spcBef>
              <a:spcAft>
                <a:spcPts val="0"/>
              </a:spcAft>
              <a:buSzPts val="2800"/>
              <a:buFont typeface="Arial" panose="020B0604020202020204" pitchFamily="34" charset="0"/>
              <a:buNone/>
              <a:defRPr sz="2200">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pic>
        <p:nvPicPr>
          <p:cNvPr id="4" name="Picture 3" descr="A picture containing colorfulness, pattern, rectangle, screenshot&#10;&#10;Description automatically generated">
            <a:extLst>
              <a:ext uri="{FF2B5EF4-FFF2-40B4-BE49-F238E27FC236}">
                <a16:creationId xmlns:a16="http://schemas.microsoft.com/office/drawing/2014/main" id="{E2A3B44F-361D-277C-1049-456D3197569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66008" y="913238"/>
            <a:ext cx="1219478" cy="7291461"/>
          </a:xfrm>
          <a:prstGeom prst="rect">
            <a:avLst/>
          </a:prstGeom>
        </p:spPr>
      </p:pic>
      <p:sp>
        <p:nvSpPr>
          <p:cNvPr id="5" name="Google Shape;62;p29">
            <a:extLst>
              <a:ext uri="{FF2B5EF4-FFF2-40B4-BE49-F238E27FC236}">
                <a16:creationId xmlns:a16="http://schemas.microsoft.com/office/drawing/2014/main" id="{AB337D6E-8449-CC57-E216-03FFF7FCAE69}"/>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972632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Knowledge Check " preserve="1">
  <p:cSld name="Knowledge Check ">
    <p:spTree>
      <p:nvGrpSpPr>
        <p:cNvPr id="1" name="Shape 74"/>
        <p:cNvGrpSpPr/>
        <p:nvPr/>
      </p:nvGrpSpPr>
      <p:grpSpPr>
        <a:xfrm>
          <a:off x="0" y="0"/>
          <a:ext cx="0" cy="0"/>
          <a:chOff x="0" y="0"/>
          <a:chExt cx="0" cy="0"/>
        </a:xfrm>
      </p:grpSpPr>
      <p:pic>
        <p:nvPicPr>
          <p:cNvPr id="2" name="Google Shape;75;p30">
            <a:extLst>
              <a:ext uri="{FF2B5EF4-FFF2-40B4-BE49-F238E27FC236}">
                <a16:creationId xmlns:a16="http://schemas.microsoft.com/office/drawing/2014/main" id="{DBF002C0-AEB4-C534-B92D-91D67E6C1306}"/>
              </a:ext>
            </a:extLst>
          </p:cNvPr>
          <p:cNvPicPr preferRelativeResize="0"/>
          <p:nvPr userDrawn="1"/>
        </p:nvPicPr>
        <p:blipFill>
          <a:blip r:embed="rId2"/>
          <a:srcRect/>
          <a:stretch/>
        </p:blipFill>
        <p:spPr>
          <a:xfrm>
            <a:off x="0" y="0"/>
            <a:ext cx="16255998" cy="9143998"/>
          </a:xfrm>
          <a:prstGeom prst="rect">
            <a:avLst/>
          </a:prstGeom>
          <a:noFill/>
          <a:ln>
            <a:noFill/>
          </a:ln>
        </p:spPr>
      </p:pic>
      <p:pic>
        <p:nvPicPr>
          <p:cNvPr id="4" name="Picture 3" descr="A picture containing arrow&#10;&#10;Description automatically generated">
            <a:extLst>
              <a:ext uri="{FF2B5EF4-FFF2-40B4-BE49-F238E27FC236}">
                <a16:creationId xmlns:a16="http://schemas.microsoft.com/office/drawing/2014/main" id="{72D68FFF-4E46-2E6B-67FA-3692374CF001}"/>
              </a:ext>
            </a:extLst>
          </p:cNvPr>
          <p:cNvPicPr>
            <a:picLocks noChangeAspect="1"/>
          </p:cNvPicPr>
          <p:nvPr userDrawn="1"/>
        </p:nvPicPr>
        <p:blipFill>
          <a:blip r:embed="rId3"/>
          <a:stretch>
            <a:fillRect/>
          </a:stretch>
        </p:blipFill>
        <p:spPr>
          <a:xfrm>
            <a:off x="0" y="0"/>
            <a:ext cx="16256000" cy="9144000"/>
          </a:xfrm>
          <a:prstGeom prst="rect">
            <a:avLst/>
          </a:prstGeom>
        </p:spPr>
      </p:pic>
      <p:sp>
        <p:nvSpPr>
          <p:cNvPr id="3" name="Google Shape;77;p30">
            <a:extLst>
              <a:ext uri="{FF2B5EF4-FFF2-40B4-BE49-F238E27FC236}">
                <a16:creationId xmlns:a16="http://schemas.microsoft.com/office/drawing/2014/main" id="{6A084776-D363-88F2-5A8F-FF2A63DFFD9D}"/>
              </a:ext>
            </a:extLst>
          </p:cNvPr>
          <p:cNvSpPr/>
          <p:nvPr userDrawn="1"/>
        </p:nvSpPr>
        <p:spPr>
          <a:xfrm>
            <a:off x="8955907" y="4310390"/>
            <a:ext cx="4819925" cy="430887"/>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pitchFamily="34" charset="0"/>
              <a:buNone/>
            </a:pPr>
            <a:r>
              <a:rPr lang="en-US" sz="2800" b="1" i="0" u="none" strike="noStrike" cap="none">
                <a:solidFill>
                  <a:schemeClr val="tx1">
                    <a:lumMod val="75000"/>
                    <a:lumOff val="25000"/>
                  </a:schemeClr>
                </a:solidFill>
                <a:latin typeface="Open Sans"/>
                <a:ea typeface="Open Sans"/>
                <a:cs typeface="Open Sans"/>
                <a:sym typeface="Open Sans"/>
              </a:rPr>
              <a:t>Knowledge Check</a:t>
            </a:r>
            <a:endParaRPr sz="1400" b="0" i="0" u="none" strike="noStrike" cap="none">
              <a:solidFill>
                <a:schemeClr val="tx1">
                  <a:lumMod val="75000"/>
                  <a:lumOff val="25000"/>
                </a:schemeClr>
              </a:solidFill>
              <a:latin typeface="Arial"/>
              <a:ea typeface="Arial"/>
              <a:cs typeface="Arial"/>
              <a:sym typeface="Arial"/>
            </a:endParaRPr>
          </a:p>
        </p:txBody>
      </p:sp>
    </p:spTree>
    <p:extLst>
      <p:ext uri="{BB962C8B-B14F-4D97-AF65-F5344CB8AC3E}">
        <p14:creationId xmlns:p14="http://schemas.microsoft.com/office/powerpoint/2010/main" val="1057809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pic>
        <p:nvPicPr>
          <p:cNvPr id="3" name="BG">
            <a:extLst>
              <a:ext uri="{FF2B5EF4-FFF2-40B4-BE49-F238E27FC236}">
                <a16:creationId xmlns:a16="http://schemas.microsoft.com/office/drawing/2014/main" id="{2CCF119B-BE71-CB96-2E2D-4D70E3379D0F}"/>
              </a:ext>
            </a:extLst>
          </p:cNvPr>
          <p:cNvPicPr preferRelativeResize="0"/>
          <p:nvPr userDrawn="1"/>
        </p:nvPicPr>
        <p:blipFill>
          <a:blip r:embed="rId2"/>
          <a:srcRect/>
          <a:stretch/>
        </p:blipFill>
        <p:spPr>
          <a:xfrm>
            <a:off x="1" y="1"/>
            <a:ext cx="16255999" cy="9143999"/>
          </a:xfrm>
          <a:prstGeom prst="rect">
            <a:avLst/>
          </a:prstGeom>
          <a:noFill/>
          <a:ln>
            <a:noFill/>
          </a:ln>
        </p:spPr>
      </p:pic>
      <p:sp>
        <p:nvSpPr>
          <p:cNvPr id="4" name="Box">
            <a:extLst>
              <a:ext uri="{FF2B5EF4-FFF2-40B4-BE49-F238E27FC236}">
                <a16:creationId xmlns:a16="http://schemas.microsoft.com/office/drawing/2014/main" id="{E7B51B66-9EEF-5EF8-EAC3-1AA2FA35C688}"/>
              </a:ext>
            </a:extLst>
          </p:cNvPr>
          <p:cNvSpPr/>
          <p:nvPr userDrawn="1"/>
        </p:nvSpPr>
        <p:spPr>
          <a:xfrm>
            <a:off x="1281113" y="584654"/>
            <a:ext cx="1685902" cy="1438275"/>
          </a:xfrm>
          <a:prstGeom prst="rect">
            <a:avLst/>
          </a:prstGeom>
          <a:solidFill>
            <a:srgbClr val="3D9C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KT_Text">
            <a:extLst>
              <a:ext uri="{FF2B5EF4-FFF2-40B4-BE49-F238E27FC236}">
                <a16:creationId xmlns:a16="http://schemas.microsoft.com/office/drawing/2014/main" id="{9E09D2CD-8815-6873-76A0-750613A9B008}"/>
              </a:ext>
            </a:extLst>
          </p:cNvPr>
          <p:cNvSpPr txBox="1"/>
          <p:nvPr userDrawn="1"/>
        </p:nvSpPr>
        <p:spPr>
          <a:xfrm>
            <a:off x="1280469" y="732325"/>
            <a:ext cx="1698904" cy="46166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000" b="1" i="0" u="none" strike="noStrike" cap="none">
                <a:solidFill>
                  <a:srgbClr val="FFFFFF"/>
                </a:solidFill>
                <a:latin typeface="Open Sans"/>
                <a:ea typeface="Open Sans"/>
                <a:cs typeface="Open Sans"/>
                <a:sym typeface="Open Sans"/>
              </a:rPr>
              <a:t>Knowledge Check</a:t>
            </a:r>
            <a:endParaRPr sz="2000" b="1" i="0" u="none" strike="noStrike" cap="none">
              <a:solidFill>
                <a:srgbClr val="FFFFFF"/>
              </a:solidFill>
              <a:latin typeface="Open Sans"/>
              <a:ea typeface="Open Sans"/>
              <a:cs typeface="Open Sans"/>
              <a:sym typeface="Open Sans"/>
            </a:endParaRPr>
          </a:p>
        </p:txBody>
      </p:sp>
      <p:sp>
        <p:nvSpPr>
          <p:cNvPr id="6" name="Rec_Box">
            <a:extLst>
              <a:ext uri="{FF2B5EF4-FFF2-40B4-BE49-F238E27FC236}">
                <a16:creationId xmlns:a16="http://schemas.microsoft.com/office/drawing/2014/main" id="{0E9A9157-9B5D-B020-50FD-5C124440F36A}"/>
              </a:ext>
            </a:extLst>
          </p:cNvPr>
          <p:cNvSpPr/>
          <p:nvPr userDrawn="1"/>
        </p:nvSpPr>
        <p:spPr>
          <a:xfrm>
            <a:off x="1275907" y="580480"/>
            <a:ext cx="14093455" cy="1446622"/>
          </a:xfrm>
          <a:prstGeom prst="rect">
            <a:avLst/>
          </a:prstGeom>
          <a:noFill/>
          <a:ln w="12700">
            <a:solidFill>
              <a:srgbClr val="3D9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
            <a:extLst>
              <a:ext uri="{FF2B5EF4-FFF2-40B4-BE49-F238E27FC236}">
                <a16:creationId xmlns:a16="http://schemas.microsoft.com/office/drawing/2014/main" id="{FDF40B25-39B3-30ED-29BE-9F1AD527FCEE}"/>
              </a:ext>
            </a:extLst>
          </p:cNvPr>
          <p:cNvSpPr txBox="1"/>
          <p:nvPr userDrawn="1"/>
        </p:nvSpPr>
        <p:spPr>
          <a:xfrm>
            <a:off x="1708922" y="2698180"/>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A.</a:t>
            </a:r>
          </a:p>
        </p:txBody>
      </p:sp>
      <p:sp>
        <p:nvSpPr>
          <p:cNvPr id="8" name="Opt_A">
            <a:extLst>
              <a:ext uri="{FF2B5EF4-FFF2-40B4-BE49-F238E27FC236}">
                <a16:creationId xmlns:a16="http://schemas.microsoft.com/office/drawing/2014/main" id="{2FFD20E1-904E-7B1C-E7A2-1A99877EE0D7}"/>
              </a:ext>
            </a:extLst>
          </p:cNvPr>
          <p:cNvSpPr>
            <a:spLocks noGrp="1"/>
          </p:cNvSpPr>
          <p:nvPr>
            <p:ph type="body" sz="quarter" idx="12" hasCustomPrompt="1"/>
          </p:nvPr>
        </p:nvSpPr>
        <p:spPr>
          <a:xfrm>
            <a:off x="2330450" y="2698180"/>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9" name="B">
            <a:extLst>
              <a:ext uri="{FF2B5EF4-FFF2-40B4-BE49-F238E27FC236}">
                <a16:creationId xmlns:a16="http://schemas.microsoft.com/office/drawing/2014/main" id="{DB253624-90B8-4C2B-CA21-11904E51AA4D}"/>
              </a:ext>
            </a:extLst>
          </p:cNvPr>
          <p:cNvSpPr txBox="1"/>
          <p:nvPr userDrawn="1"/>
        </p:nvSpPr>
        <p:spPr>
          <a:xfrm>
            <a:off x="1713038" y="3629064"/>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B.</a:t>
            </a:r>
          </a:p>
        </p:txBody>
      </p:sp>
      <p:sp>
        <p:nvSpPr>
          <p:cNvPr id="10" name="Opt_B">
            <a:extLst>
              <a:ext uri="{FF2B5EF4-FFF2-40B4-BE49-F238E27FC236}">
                <a16:creationId xmlns:a16="http://schemas.microsoft.com/office/drawing/2014/main" id="{497E5D63-1C02-9A8F-6921-B4CF2B94E4A1}"/>
              </a:ext>
            </a:extLst>
          </p:cNvPr>
          <p:cNvSpPr>
            <a:spLocks noGrp="1"/>
          </p:cNvSpPr>
          <p:nvPr>
            <p:ph type="body" sz="quarter" idx="13" hasCustomPrompt="1"/>
          </p:nvPr>
        </p:nvSpPr>
        <p:spPr>
          <a:xfrm>
            <a:off x="2334566" y="3629064"/>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1" name="C">
            <a:extLst>
              <a:ext uri="{FF2B5EF4-FFF2-40B4-BE49-F238E27FC236}">
                <a16:creationId xmlns:a16="http://schemas.microsoft.com/office/drawing/2014/main" id="{92E01BA2-8854-8B22-5E3B-BD48CB6419FD}"/>
              </a:ext>
            </a:extLst>
          </p:cNvPr>
          <p:cNvSpPr txBox="1"/>
          <p:nvPr userDrawn="1"/>
        </p:nvSpPr>
        <p:spPr>
          <a:xfrm>
            <a:off x="1713038" y="4568181"/>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C.</a:t>
            </a:r>
          </a:p>
        </p:txBody>
      </p:sp>
      <p:sp>
        <p:nvSpPr>
          <p:cNvPr id="12" name="Opt_C">
            <a:extLst>
              <a:ext uri="{FF2B5EF4-FFF2-40B4-BE49-F238E27FC236}">
                <a16:creationId xmlns:a16="http://schemas.microsoft.com/office/drawing/2014/main" id="{231483CE-CEF9-6644-5D62-34D212C6AC67}"/>
              </a:ext>
            </a:extLst>
          </p:cNvPr>
          <p:cNvSpPr>
            <a:spLocks noGrp="1"/>
          </p:cNvSpPr>
          <p:nvPr>
            <p:ph type="body" sz="quarter" idx="14" hasCustomPrompt="1"/>
          </p:nvPr>
        </p:nvSpPr>
        <p:spPr>
          <a:xfrm>
            <a:off x="2334566" y="4568181"/>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3" name="D">
            <a:extLst>
              <a:ext uri="{FF2B5EF4-FFF2-40B4-BE49-F238E27FC236}">
                <a16:creationId xmlns:a16="http://schemas.microsoft.com/office/drawing/2014/main" id="{29F7EC89-820C-671D-8F62-46D0543D5E13}"/>
              </a:ext>
            </a:extLst>
          </p:cNvPr>
          <p:cNvSpPr txBox="1"/>
          <p:nvPr userDrawn="1"/>
        </p:nvSpPr>
        <p:spPr>
          <a:xfrm>
            <a:off x="1717154" y="5511422"/>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D.</a:t>
            </a:r>
          </a:p>
        </p:txBody>
      </p:sp>
      <p:sp>
        <p:nvSpPr>
          <p:cNvPr id="14" name="Opt_D">
            <a:extLst>
              <a:ext uri="{FF2B5EF4-FFF2-40B4-BE49-F238E27FC236}">
                <a16:creationId xmlns:a16="http://schemas.microsoft.com/office/drawing/2014/main" id="{D10DFBE0-864B-7031-13FD-BF42F6452ABB}"/>
              </a:ext>
            </a:extLst>
          </p:cNvPr>
          <p:cNvSpPr>
            <a:spLocks noGrp="1"/>
          </p:cNvSpPr>
          <p:nvPr>
            <p:ph type="body" sz="quarter" idx="15" hasCustomPrompt="1"/>
          </p:nvPr>
        </p:nvSpPr>
        <p:spPr>
          <a:xfrm>
            <a:off x="2338682" y="5511422"/>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5" name="Q">
            <a:extLst>
              <a:ext uri="{FF2B5EF4-FFF2-40B4-BE49-F238E27FC236}">
                <a16:creationId xmlns:a16="http://schemas.microsoft.com/office/drawing/2014/main" id="{48CDC350-FF9D-82C7-1731-756BBBD2CE0D}"/>
              </a:ext>
            </a:extLst>
          </p:cNvPr>
          <p:cNvSpPr>
            <a:spLocks noGrp="1"/>
          </p:cNvSpPr>
          <p:nvPr>
            <p:ph type="body" sz="quarter" idx="11" hasCustomPrompt="1"/>
          </p:nvPr>
        </p:nvSpPr>
        <p:spPr>
          <a:xfrm>
            <a:off x="2967015" y="580287"/>
            <a:ext cx="12401573" cy="1447009"/>
          </a:xfrm>
        </p:spPr>
        <p:txBody>
          <a:bodyPr anchor="ctr"/>
          <a:lstStyle>
            <a:lvl1pPr marL="0" indent="0">
              <a:lnSpc>
                <a:spcPct val="114000"/>
              </a:lnSpc>
              <a:spcBef>
                <a:spcPts val="0"/>
              </a:spcBef>
              <a:buNone/>
              <a:defRPr b="1">
                <a:solidFill>
                  <a:schemeClr val="tx1">
                    <a:lumMod val="75000"/>
                    <a:lumOff val="25000"/>
                  </a:schemeClr>
                </a:solidFill>
              </a:defRPr>
            </a:lvl1pPr>
          </a:lstStyle>
          <a:p>
            <a:pPr lvl="0"/>
            <a:r>
              <a:rPr lang="en-GB"/>
              <a:t>Click to add text</a:t>
            </a:r>
            <a:endParaRPr lang="en-US"/>
          </a:p>
        </p:txBody>
      </p:sp>
      <p:sp>
        <p:nvSpPr>
          <p:cNvPr id="2" name="Q_No">
            <a:extLst>
              <a:ext uri="{FF2B5EF4-FFF2-40B4-BE49-F238E27FC236}">
                <a16:creationId xmlns:a16="http://schemas.microsoft.com/office/drawing/2014/main" id="{60E48CF6-ADFB-CA4C-5E8B-AE3CD5F217B1}"/>
              </a:ext>
            </a:extLst>
          </p:cNvPr>
          <p:cNvSpPr>
            <a:spLocks noGrp="1"/>
          </p:cNvSpPr>
          <p:nvPr>
            <p:ph type="body" sz="quarter" idx="10" hasCustomPrompt="1"/>
          </p:nvPr>
        </p:nvSpPr>
        <p:spPr>
          <a:xfrm>
            <a:off x="1562390" y="1193800"/>
            <a:ext cx="1135063" cy="830263"/>
          </a:xfrm>
        </p:spPr>
        <p:txBody>
          <a:bodyPr anchor="ctr"/>
          <a:lstStyle>
            <a:lvl1pPr marL="0" indent="0" algn="ctr">
              <a:spcBef>
                <a:spcPts val="0"/>
              </a:spcBef>
              <a:buNone/>
              <a:defRPr b="1">
                <a:solidFill>
                  <a:schemeClr val="bg1"/>
                </a:solidFill>
              </a:defRPr>
            </a:lvl1pPr>
          </a:lstStyle>
          <a:p>
            <a:pPr lvl="0"/>
            <a:r>
              <a:rPr lang="en-US"/>
              <a:t>1</a:t>
            </a:r>
          </a:p>
        </p:txBody>
      </p:sp>
    </p:spTree>
    <p:extLst>
      <p:ext uri="{BB962C8B-B14F-4D97-AF65-F5344CB8AC3E}">
        <p14:creationId xmlns:p14="http://schemas.microsoft.com/office/powerpoint/2010/main" val="1585081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Key Takeaways" preserve="1" userDrawn="1">
  <p:cSld name="Key Takeaways">
    <p:spTree>
      <p:nvGrpSpPr>
        <p:cNvPr id="1" name="Shape 129"/>
        <p:cNvGrpSpPr/>
        <p:nvPr/>
      </p:nvGrpSpPr>
      <p:grpSpPr>
        <a:xfrm>
          <a:off x="0" y="0"/>
          <a:ext cx="0" cy="0"/>
          <a:chOff x="0" y="0"/>
          <a:chExt cx="0" cy="0"/>
        </a:xfrm>
      </p:grpSpPr>
      <p:pic>
        <p:nvPicPr>
          <p:cNvPr id="130" name="Google Shape;130;p33"/>
          <p:cNvPicPr preferRelativeResize="0"/>
          <p:nvPr/>
        </p:nvPicPr>
        <p:blipFill>
          <a:blip r:embed="rId2"/>
          <a:srcRect/>
          <a:stretch/>
        </p:blipFill>
        <p:spPr>
          <a:xfrm>
            <a:off x="0" y="0"/>
            <a:ext cx="16255999" cy="9143999"/>
          </a:xfrm>
          <a:prstGeom prst="rect">
            <a:avLst/>
          </a:prstGeom>
          <a:noFill/>
          <a:ln>
            <a:noFill/>
          </a:ln>
        </p:spPr>
      </p:pic>
      <p:sp>
        <p:nvSpPr>
          <p:cNvPr id="2" name="Google Shape;47;p27">
            <a:extLst>
              <a:ext uri="{FF2B5EF4-FFF2-40B4-BE49-F238E27FC236}">
                <a16:creationId xmlns:a16="http://schemas.microsoft.com/office/drawing/2014/main" id="{DFADBA2E-0E91-C8B8-3A16-37E16A8024BC}"/>
              </a:ext>
            </a:extLst>
          </p:cNvPr>
          <p:cNvSpPr/>
          <p:nvPr userDrawn="1"/>
        </p:nvSpPr>
        <p:spPr>
          <a:xfrm>
            <a:off x="2747395" y="274390"/>
            <a:ext cx="4819800" cy="523200"/>
          </a:xfrm>
          <a:prstGeom prst="rect">
            <a:avLst/>
          </a:prstGeom>
          <a:noFill/>
          <a:ln>
            <a:noFill/>
          </a:ln>
        </p:spPr>
        <p:txBody>
          <a:bodyPr spcFirstLastPara="1" wrap="square" lIns="91425" tIns="45700" rIns="91425" bIns="45700" anchor="t" anchorCtr="0">
            <a:spAutoFit/>
          </a:bodyPr>
          <a:lstStyle/>
          <a:p>
            <a:pPr marL="228600" marR="0" lvl="0" indent="0" algn="ctr" rtl="0">
              <a:lnSpc>
                <a:spcPct val="100000"/>
              </a:lnSpc>
              <a:spcBef>
                <a:spcPts val="0"/>
              </a:spcBef>
              <a:spcAft>
                <a:spcPts val="0"/>
              </a:spcAft>
              <a:buClr>
                <a:srgbClr val="3F3F3F"/>
              </a:buClr>
              <a:buSzPts val="2200"/>
              <a:buFont typeface="Arial"/>
              <a:buNone/>
            </a:pPr>
            <a:r>
              <a:rPr lang="en-US" sz="2800" b="1" i="0" u="none" strike="noStrike" cap="none">
                <a:solidFill>
                  <a:schemeClr val="tx1">
                    <a:lumMod val="75000"/>
                    <a:lumOff val="25000"/>
                  </a:schemeClr>
                </a:solidFill>
                <a:latin typeface="Open Sans"/>
                <a:ea typeface="Open Sans"/>
                <a:cs typeface="Open Sans"/>
                <a:sym typeface="Open Sans"/>
              </a:rPr>
              <a:t>Key Takeaways</a:t>
            </a:r>
            <a:endParaRPr lang="en-US" sz="1400" b="0" i="0" u="none" strike="noStrike" cap="none">
              <a:solidFill>
                <a:schemeClr val="tx1">
                  <a:lumMod val="75000"/>
                  <a:lumOff val="25000"/>
                </a:schemeClr>
              </a:solidFill>
              <a:latin typeface="Arial"/>
              <a:ea typeface="Arial"/>
              <a:cs typeface="Arial"/>
              <a:sym typeface="Arial"/>
            </a:endParaRPr>
          </a:p>
        </p:txBody>
      </p:sp>
      <p:sp>
        <p:nvSpPr>
          <p:cNvPr id="4" name="Brandline_LVC">
            <a:extLst>
              <a:ext uri="{FF2B5EF4-FFF2-40B4-BE49-F238E27FC236}">
                <a16:creationId xmlns:a16="http://schemas.microsoft.com/office/drawing/2014/main" id="{F274DB65-9471-8FF1-5F67-3A8B02FBF3BD}"/>
              </a:ext>
            </a:extLst>
          </p:cNvPr>
          <p:cNvSpPr/>
          <p:nvPr userDrawn="1"/>
        </p:nvSpPr>
        <p:spPr>
          <a:xfrm>
            <a:off x="3559993" y="837660"/>
            <a:ext cx="3377485"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3" name="Text Placeholder 4">
            <a:extLst>
              <a:ext uri="{FF2B5EF4-FFF2-40B4-BE49-F238E27FC236}">
                <a16:creationId xmlns:a16="http://schemas.microsoft.com/office/drawing/2014/main" id="{96AF3B2F-06F8-C0B9-F594-763BF82CAEE1}"/>
              </a:ext>
            </a:extLst>
          </p:cNvPr>
          <p:cNvSpPr>
            <a:spLocks noGrp="1"/>
          </p:cNvSpPr>
          <p:nvPr>
            <p:ph type="body" sz="quarter" idx="15" hasCustomPrompt="1"/>
          </p:nvPr>
        </p:nvSpPr>
        <p:spPr>
          <a:xfrm>
            <a:off x="1332875" y="1967907"/>
            <a:ext cx="9036000" cy="1011600"/>
          </a:xfrm>
        </p:spPr>
        <p:txBody>
          <a:bodyPr vert="horz" lIns="91440" tIns="45720" rIns="91440" bIns="45720" rtlCol="0" anchor="t">
            <a:normAutofit/>
          </a:bodyPr>
          <a:lstStyle>
            <a:lvl1pPr marL="0" indent="0">
              <a:buNone/>
              <a:defRPr lang="en-GB" dirty="0">
                <a:solidFill>
                  <a:schemeClr val="tx1">
                    <a:lumMod val="75000"/>
                    <a:lumOff val="25000"/>
                  </a:schemeClr>
                </a:solidFill>
              </a:defRPr>
            </a:lvl1pPr>
          </a:lstStyle>
          <a:p>
            <a:pPr marL="228600" lvl="0" indent="-228600">
              <a:spcBef>
                <a:spcPts val="0"/>
              </a:spcBef>
            </a:pPr>
            <a:r>
              <a:rPr lang="en-GB"/>
              <a:t>Click to add text</a:t>
            </a:r>
          </a:p>
        </p:txBody>
      </p:sp>
      <p:sp>
        <p:nvSpPr>
          <p:cNvPr id="5" name="Text Placeholder 4">
            <a:extLst>
              <a:ext uri="{FF2B5EF4-FFF2-40B4-BE49-F238E27FC236}">
                <a16:creationId xmlns:a16="http://schemas.microsoft.com/office/drawing/2014/main" id="{887B16BD-1678-AAEB-705C-ACC6F4E638BB}"/>
              </a:ext>
            </a:extLst>
          </p:cNvPr>
          <p:cNvSpPr>
            <a:spLocks noGrp="1"/>
          </p:cNvSpPr>
          <p:nvPr>
            <p:ph type="body" sz="quarter" idx="16" hasCustomPrompt="1"/>
          </p:nvPr>
        </p:nvSpPr>
        <p:spPr>
          <a:xfrm>
            <a:off x="1332356" y="2755555"/>
            <a:ext cx="9036000" cy="1011600"/>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sp>
        <p:nvSpPr>
          <p:cNvPr id="6" name="Text Placeholder 4">
            <a:extLst>
              <a:ext uri="{FF2B5EF4-FFF2-40B4-BE49-F238E27FC236}">
                <a16:creationId xmlns:a16="http://schemas.microsoft.com/office/drawing/2014/main" id="{9DA0B994-BAF5-3871-1AE2-2955090941D6}"/>
              </a:ext>
            </a:extLst>
          </p:cNvPr>
          <p:cNvSpPr>
            <a:spLocks noGrp="1"/>
          </p:cNvSpPr>
          <p:nvPr>
            <p:ph type="body" sz="quarter" idx="17" hasCustomPrompt="1"/>
          </p:nvPr>
        </p:nvSpPr>
        <p:spPr>
          <a:xfrm>
            <a:off x="1331837" y="3567917"/>
            <a:ext cx="9036000" cy="1011600"/>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sp>
        <p:nvSpPr>
          <p:cNvPr id="7" name="Text Placeholder 4">
            <a:extLst>
              <a:ext uri="{FF2B5EF4-FFF2-40B4-BE49-F238E27FC236}">
                <a16:creationId xmlns:a16="http://schemas.microsoft.com/office/drawing/2014/main" id="{9153C8D8-C81D-C688-AD6D-054C831ED8FF}"/>
              </a:ext>
            </a:extLst>
          </p:cNvPr>
          <p:cNvSpPr>
            <a:spLocks noGrp="1"/>
          </p:cNvSpPr>
          <p:nvPr>
            <p:ph type="body" sz="quarter" idx="18" hasCustomPrompt="1"/>
          </p:nvPr>
        </p:nvSpPr>
        <p:spPr>
          <a:xfrm>
            <a:off x="1332873" y="4392637"/>
            <a:ext cx="9034445" cy="1010072"/>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grpSp>
        <p:nvGrpSpPr>
          <p:cNvPr id="23" name="Group 22" hidden="1">
            <a:extLst>
              <a:ext uri="{FF2B5EF4-FFF2-40B4-BE49-F238E27FC236}">
                <a16:creationId xmlns:a16="http://schemas.microsoft.com/office/drawing/2014/main" id="{7D3CB7FC-1EE6-F753-459E-16D565CC72D5}"/>
              </a:ext>
            </a:extLst>
          </p:cNvPr>
          <p:cNvGrpSpPr>
            <a:grpSpLocks noGrp="1" noUngrp="1" noRot="1" noMove="1" noResize="1"/>
          </p:cNvGrpSpPr>
          <p:nvPr userDrawn="1"/>
        </p:nvGrpSpPr>
        <p:grpSpPr>
          <a:xfrm>
            <a:off x="1239953" y="642551"/>
            <a:ext cx="4011669" cy="4670397"/>
            <a:chOff x="1239953" y="642551"/>
            <a:chExt cx="4011669" cy="4670397"/>
          </a:xfrm>
        </p:grpSpPr>
        <p:sp>
          <p:nvSpPr>
            <p:cNvPr id="24" name="Rectangle 23">
              <a:extLst>
                <a:ext uri="{FF2B5EF4-FFF2-40B4-BE49-F238E27FC236}">
                  <a16:creationId xmlns:a16="http://schemas.microsoft.com/office/drawing/2014/main" id="{7938B2B5-F7D2-93C4-4B9B-2A8705CFBB0D}"/>
                </a:ext>
              </a:extLst>
            </p:cNvPr>
            <p:cNvSpPr>
              <a:spLocks noGrp="1" noRot="1" noMove="1" noResize="1" noEditPoints="1" noAdjustHandles="1" noChangeArrowheads="1" noChangeShapeType="1"/>
            </p:cNvSpPr>
            <p:nvPr userDrawn="1"/>
          </p:nvSpPr>
          <p:spPr>
            <a:xfrm>
              <a:off x="2967652" y="642551"/>
              <a:ext cx="2283970" cy="1495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C60516D-1A86-E05D-CDB5-234F5B190421}"/>
                </a:ext>
              </a:extLst>
            </p:cNvPr>
            <p:cNvSpPr>
              <a:spLocks noGrp="1" noRot="1" noMove="1" noResize="1" noEditPoints="1" noAdjustHandles="1" noChangeArrowheads="1" noChangeShapeType="1"/>
            </p:cNvSpPr>
            <p:nvPr userDrawn="1"/>
          </p:nvSpPr>
          <p:spPr>
            <a:xfrm>
              <a:off x="1239953" y="2290530"/>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1049D24-171C-A4CE-5C84-362BCAE9D2EF}"/>
                </a:ext>
              </a:extLst>
            </p:cNvPr>
            <p:cNvSpPr>
              <a:spLocks noGrp="1" noRot="1" noMove="1" noResize="1" noEditPoints="1" noAdjustHandles="1" noChangeArrowheads="1" noChangeShapeType="1"/>
            </p:cNvSpPr>
            <p:nvPr userDrawn="1"/>
          </p:nvSpPr>
          <p:spPr>
            <a:xfrm>
              <a:off x="1332872" y="3094469"/>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EB4E1D9-0180-437B-334A-07F7823362C0}"/>
                </a:ext>
              </a:extLst>
            </p:cNvPr>
            <p:cNvSpPr>
              <a:spLocks noGrp="1" noRot="1" noMove="1" noResize="1" noEditPoints="1" noAdjustHandles="1" noChangeArrowheads="1" noChangeShapeType="1"/>
            </p:cNvSpPr>
            <p:nvPr userDrawn="1"/>
          </p:nvSpPr>
          <p:spPr>
            <a:xfrm>
              <a:off x="1332872" y="3903123"/>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0CFBF9F-0A86-F779-0E1B-EE628909727A}"/>
                </a:ext>
              </a:extLst>
            </p:cNvPr>
            <p:cNvSpPr>
              <a:spLocks noGrp="1" noRot="1" noMove="1" noResize="1" noEditPoints="1" noAdjustHandles="1" noChangeArrowheads="1" noChangeShapeType="1"/>
            </p:cNvSpPr>
            <p:nvPr userDrawn="1"/>
          </p:nvSpPr>
          <p:spPr>
            <a:xfrm>
              <a:off x="1332872" y="4718948"/>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85036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B8547DCB-0B93-88B9-E345-AFD101D616BF}"/>
              </a:ext>
            </a:extLst>
          </p:cNvPr>
          <p:cNvSpPr>
            <a:spLocks noGrp="1"/>
          </p:cNvSpPr>
          <p:nvPr>
            <p:ph type="title"/>
          </p:nvPr>
        </p:nvSpPr>
        <p:spPr>
          <a:xfrm>
            <a:off x="1117600" y="487363"/>
            <a:ext cx="14020800" cy="1766887"/>
          </a:xfrm>
          <a:prstGeom prst="rect">
            <a:avLst/>
          </a:prstGeom>
        </p:spPr>
        <p:txBody>
          <a:bodyPr vert="horz" lIns="91440" tIns="45720" rIns="91440" bIns="45720" rtlCol="0" anchor="ctr">
            <a:normAutofit/>
          </a:bodyPr>
          <a:lstStyle/>
          <a:p>
            <a:pPr marL="0" lvl="0" indent="0">
              <a:lnSpc>
                <a:spcPct val="114000"/>
              </a:lnSpc>
              <a:spcBef>
                <a:spcPts val="0"/>
              </a:spcBef>
              <a:buFont typeface="Arial" panose="020B0604020202020204" pitchFamily="34" charset="0"/>
            </a:pPr>
            <a:endParaRPr lang="en-US"/>
          </a:p>
        </p:txBody>
      </p:sp>
      <p:sp>
        <p:nvSpPr>
          <p:cNvPr id="9" name="Text Placeholder 2">
            <a:extLst>
              <a:ext uri="{FF2B5EF4-FFF2-40B4-BE49-F238E27FC236}">
                <a16:creationId xmlns:a16="http://schemas.microsoft.com/office/drawing/2014/main" id="{4140D4C3-76A5-7AB4-F1FA-F4CE290D17B5}"/>
              </a:ext>
            </a:extLst>
          </p:cNvPr>
          <p:cNvSpPr>
            <a:spLocks noGrp="1"/>
          </p:cNvSpPr>
          <p:nvPr>
            <p:ph type="body" idx="1"/>
          </p:nvPr>
        </p:nvSpPr>
        <p:spPr>
          <a:xfrm>
            <a:off x="1117600" y="2433638"/>
            <a:ext cx="14020800" cy="5802312"/>
          </a:xfrm>
          <a:prstGeom prst="rect">
            <a:avLst/>
          </a:prstGeom>
        </p:spPr>
        <p:txBody>
          <a:bodyPr vert="horz" lIns="91440" tIns="45720" rIns="91440" bIns="45720" rtlCol="0">
            <a:normAutofit/>
          </a:bodyPr>
          <a:lstStyle/>
          <a:p>
            <a:pPr marL="0" lvl="0" indent="0">
              <a:lnSpc>
                <a:spcPct val="114000"/>
              </a:lnSpc>
              <a:buNone/>
            </a:pPr>
            <a:r>
              <a:rPr lang="en-GB"/>
              <a:t>Click to edit Master text styles</a:t>
            </a:r>
          </a:p>
          <a:p>
            <a:pPr lvl="1">
              <a:lnSpc>
                <a:spcPct val="114000"/>
              </a:lnSpc>
              <a:spcBef>
                <a:spcPts val="1000"/>
              </a:spcBef>
            </a:pPr>
            <a:r>
              <a:rPr lang="en-GB"/>
              <a:t>Second level</a:t>
            </a:r>
          </a:p>
          <a:p>
            <a:pPr lvl="2">
              <a:lnSpc>
                <a:spcPct val="114000"/>
              </a:lnSpc>
              <a:spcBef>
                <a:spcPts val="1000"/>
              </a:spcBef>
              <a:buSzPct val="100000"/>
              <a:buFont typeface="Courier New" panose="02070309020205020404" pitchFamily="49" charset="0"/>
              <a:buChar char="o"/>
            </a:pPr>
            <a:r>
              <a:rPr lang="en-GB"/>
              <a:t>Third level</a:t>
            </a:r>
          </a:p>
        </p:txBody>
      </p:sp>
      <p:pic>
        <p:nvPicPr>
          <p:cNvPr id="3" name="Picture 2" descr="A picture containing black, darkness&#10;&#10;Description automatically generated" hidden="1">
            <a:extLst>
              <a:ext uri="{FF2B5EF4-FFF2-40B4-BE49-F238E27FC236}">
                <a16:creationId xmlns:a16="http://schemas.microsoft.com/office/drawing/2014/main" id="{D0996812-ACEF-2708-D65E-97AE86E32B51}"/>
              </a:ext>
            </a:extLst>
          </p:cNvPr>
          <p:cNvPicPr>
            <a:picLocks noGrp="1" noRot="1" noChangeAspect="1" noMove="1" noResize="1" noEditPoints="1" noAdjustHandles="1" noChangeArrowheads="1" noChangeShapeType="1" noCrop="1"/>
          </p:cNvPicPr>
          <p:nvPr userDrawn="1"/>
        </p:nvPicPr>
        <p:blipFill>
          <a:blip r:embed="rId14">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pic>
        <p:nvPicPr>
          <p:cNvPr id="4" name="Picture 3" descr="A picture containing screenshot, black" hidden="1">
            <a:extLst>
              <a:ext uri="{FF2B5EF4-FFF2-40B4-BE49-F238E27FC236}">
                <a16:creationId xmlns:a16="http://schemas.microsoft.com/office/drawing/2014/main" id="{712B286F-481C-B9B0-34AE-7EEBE053DE33}"/>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pic>
        <p:nvPicPr>
          <p:cNvPr id="6" name="Picture 5" descr="A picture containing screenshot, black, darkness" hidden="1">
            <a:extLst>
              <a:ext uri="{FF2B5EF4-FFF2-40B4-BE49-F238E27FC236}">
                <a16:creationId xmlns:a16="http://schemas.microsoft.com/office/drawing/2014/main" id="{985A74AA-1EDE-C159-3D26-B856937B9D55}"/>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Tree>
    <p:extLst>
      <p:ext uri="{BB962C8B-B14F-4D97-AF65-F5344CB8AC3E}">
        <p14:creationId xmlns:p14="http://schemas.microsoft.com/office/powerpoint/2010/main" val="3368593342"/>
      </p:ext>
    </p:extLst>
  </p:cSld>
  <p:clrMap bg1="lt1" tx1="dk1" bg2="lt2" tx2="dk2" accent1="accent1" accent2="accent2" accent3="accent3" accent4="accent4" accent5="accent5" accent6="accent6" hlink="hlink" folHlink="folHlink"/>
  <p:sldLayoutIdLst>
    <p:sldLayoutId id="2147483674" r:id="rId1"/>
    <p:sldLayoutId id="2147483676" r:id="rId2"/>
    <p:sldLayoutId id="2147483680" r:id="rId3"/>
    <p:sldLayoutId id="2147483682" r:id="rId4"/>
    <p:sldLayoutId id="2147483683" r:id="rId5"/>
    <p:sldLayoutId id="2147483684" r:id="rId6"/>
    <p:sldLayoutId id="2147483686" r:id="rId7"/>
    <p:sldLayoutId id="2147483706" r:id="rId8"/>
    <p:sldLayoutId id="2147483690" r:id="rId9"/>
    <p:sldLayoutId id="2147483691" r:id="rId10"/>
    <p:sldLayoutId id="2147483695" r:id="rId11"/>
    <p:sldLayoutId id="2147483721" r:id="rId12"/>
  </p:sldLayoutIdLst>
  <p:txStyles>
    <p:titleStyle>
      <a:lvl1pPr algn="l" defTabSz="914400" rtl="0" eaLnBrk="1" latinLnBrk="0" hangingPunct="1">
        <a:lnSpc>
          <a:spcPct val="114000"/>
        </a:lnSpc>
        <a:spcBef>
          <a:spcPct val="0"/>
        </a:spcBef>
        <a:buNone/>
        <a:defRPr lang="en-US" sz="22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114000"/>
        </a:lnSpc>
        <a:spcBef>
          <a:spcPts val="100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114000"/>
        </a:lnSpc>
        <a:spcBef>
          <a:spcPts val="50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114000"/>
        </a:lnSpc>
        <a:spcBef>
          <a:spcPts val="50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6" userDrawn="1">
          <p15:clr>
            <a:srgbClr val="5ACBF0"/>
          </p15:clr>
        </p15:guide>
        <p15:guide id="2" pos="5120" userDrawn="1">
          <p15:clr>
            <a:srgbClr val="000000"/>
          </p15:clr>
        </p15:guide>
        <p15:guide id="3" orient="horz" pos="2880" userDrawn="1">
          <p15:clr>
            <a:srgbClr val="000000"/>
          </p15:clr>
        </p15:guide>
        <p15:guide id="4" orient="horz" pos="5184" userDrawn="1">
          <p15:clr>
            <a:srgbClr val="5ACBF0"/>
          </p15:clr>
        </p15:guide>
        <p15:guide id="5" pos="1016" userDrawn="1">
          <p15:clr>
            <a:srgbClr val="5ACBF0"/>
          </p15:clr>
        </p15:guide>
        <p15:guide id="6" pos="512" userDrawn="1">
          <p15:clr>
            <a:srgbClr val="F26B43"/>
          </p15:clr>
        </p15:guide>
        <p15:guide id="7" pos="9224" userDrawn="1">
          <p15:clr>
            <a:srgbClr val="5ACBF0"/>
          </p15:clr>
        </p15:guide>
        <p15:guide id="8" pos="9728" userDrawn="1">
          <p15:clr>
            <a:srgbClr val="F26B43"/>
          </p15:clr>
        </p15:guide>
        <p15:guide id="9" orient="horz" pos="288" userDrawn="1">
          <p15:clr>
            <a:srgbClr val="F26B43"/>
          </p15:clr>
        </p15:guide>
        <p15:guide id="10" orient="horz" pos="5472" userDrawn="1">
          <p15:clr>
            <a:srgbClr val="F26B43"/>
          </p15:clr>
        </p15:guide>
        <p15:guide id="11" pos="8576" userDrawn="1">
          <p15:clr>
            <a:srgbClr val="5ACBF0"/>
          </p15:clr>
        </p15:guide>
        <p15:guide id="12" pos="8192" userDrawn="1">
          <p15:clr>
            <a:srgbClr val="5ACBF0"/>
          </p15:clr>
        </p15:guide>
        <p15:guide id="13" pos="1664" userDrawn="1">
          <p15:clr>
            <a:srgbClr val="5ACBF0"/>
          </p15:clr>
        </p15:guide>
        <p15:guide id="14" pos="2048"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6.xml"/><Relationship Id="rId1" Type="http://schemas.openxmlformats.org/officeDocument/2006/relationships/tags" Target="../tags/tag101.xml"/><Relationship Id="rId4" Type="http://schemas.openxmlformats.org/officeDocument/2006/relationships/image" Target="../media/image45.png"/></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6.xml"/><Relationship Id="rId1" Type="http://schemas.openxmlformats.org/officeDocument/2006/relationships/tags" Target="../tags/tag102.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6.xml"/><Relationship Id="rId1" Type="http://schemas.openxmlformats.org/officeDocument/2006/relationships/tags" Target="../tags/tag103.xml"/><Relationship Id="rId4" Type="http://schemas.openxmlformats.org/officeDocument/2006/relationships/image" Target="../media/image46.png"/></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10.xml"/><Relationship Id="rId1" Type="http://schemas.openxmlformats.org/officeDocument/2006/relationships/tags" Target="../tags/tag104.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6.xml"/><Relationship Id="rId1" Type="http://schemas.openxmlformats.org/officeDocument/2006/relationships/tags" Target="../tags/tag105.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10.xml"/><Relationship Id="rId1" Type="http://schemas.openxmlformats.org/officeDocument/2006/relationships/tags" Target="../tags/tag106.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6.xml"/><Relationship Id="rId1" Type="http://schemas.openxmlformats.org/officeDocument/2006/relationships/tags" Target="../tags/tag107.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5.xml"/><Relationship Id="rId1" Type="http://schemas.openxmlformats.org/officeDocument/2006/relationships/tags" Target="../tags/tag108.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6.xml"/><Relationship Id="rId1" Type="http://schemas.openxmlformats.org/officeDocument/2006/relationships/tags" Target="../tags/tag109.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6.xml"/><Relationship Id="rId1" Type="http://schemas.openxmlformats.org/officeDocument/2006/relationships/tags" Target="../tags/tag1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110.xml"/><Relationship Id="rId2" Type="http://schemas.openxmlformats.org/officeDocument/2006/relationships/slideLayout" Target="../slideLayouts/slideLayout6.xml"/><Relationship Id="rId1" Type="http://schemas.openxmlformats.org/officeDocument/2006/relationships/tags" Target="../tags/tag111.xml"/><Relationship Id="rId4" Type="http://schemas.openxmlformats.org/officeDocument/2006/relationships/image" Target="../media/image47.png"/></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111.xml"/><Relationship Id="rId2" Type="http://schemas.openxmlformats.org/officeDocument/2006/relationships/slideLayout" Target="../slideLayouts/slideLayout6.xml"/><Relationship Id="rId1" Type="http://schemas.openxmlformats.org/officeDocument/2006/relationships/tags" Target="../tags/tag112.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112.xml"/><Relationship Id="rId2" Type="http://schemas.openxmlformats.org/officeDocument/2006/relationships/slideLayout" Target="../slideLayouts/slideLayout6.xml"/><Relationship Id="rId1" Type="http://schemas.openxmlformats.org/officeDocument/2006/relationships/tags" Target="../tags/tag113.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6.xml"/><Relationship Id="rId1" Type="http://schemas.openxmlformats.org/officeDocument/2006/relationships/tags" Target="../tags/tag114.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114.xml"/><Relationship Id="rId2" Type="http://schemas.openxmlformats.org/officeDocument/2006/relationships/slideLayout" Target="../slideLayouts/slideLayout6.xml"/><Relationship Id="rId1" Type="http://schemas.openxmlformats.org/officeDocument/2006/relationships/tags" Target="../tags/tag115.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6.xml"/><Relationship Id="rId1" Type="http://schemas.openxmlformats.org/officeDocument/2006/relationships/tags" Target="../tags/tag116.xml"/><Relationship Id="rId4" Type="http://schemas.openxmlformats.org/officeDocument/2006/relationships/image" Target="../media/image48.png"/></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10.xml"/><Relationship Id="rId1" Type="http://schemas.openxmlformats.org/officeDocument/2006/relationships/tags" Target="../tags/tag117.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117.xml"/><Relationship Id="rId2" Type="http://schemas.openxmlformats.org/officeDocument/2006/relationships/slideLayout" Target="../slideLayouts/slideLayout6.xml"/><Relationship Id="rId1" Type="http://schemas.openxmlformats.org/officeDocument/2006/relationships/tags" Target="../tags/tag118.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9.xml"/><Relationship Id="rId1" Type="http://schemas.openxmlformats.org/officeDocument/2006/relationships/tags" Target="../tags/tag119.xml"/><Relationship Id="rId4" Type="http://schemas.openxmlformats.org/officeDocument/2006/relationships/image" Target="../media/image18.png"/></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7.xml"/><Relationship Id="rId1" Type="http://schemas.openxmlformats.org/officeDocument/2006/relationships/tags" Target="../tags/tag12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120.xml"/><Relationship Id="rId2" Type="http://schemas.openxmlformats.org/officeDocument/2006/relationships/slideLayout" Target="../slideLayouts/slideLayout8.xml"/><Relationship Id="rId1" Type="http://schemas.openxmlformats.org/officeDocument/2006/relationships/tags" Target="../tags/tag121.xml"/></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12.xml"/><Relationship Id="rId1" Type="http://schemas.openxmlformats.org/officeDocument/2006/relationships/tags" Target="../tags/tag122.xml"/></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8.xml"/><Relationship Id="rId1" Type="http://schemas.openxmlformats.org/officeDocument/2006/relationships/tags" Target="../tags/tag123.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123.xml"/><Relationship Id="rId2" Type="http://schemas.openxmlformats.org/officeDocument/2006/relationships/slideLayout" Target="../slideLayouts/slideLayout12.xml"/><Relationship Id="rId1" Type="http://schemas.openxmlformats.org/officeDocument/2006/relationships/tags" Target="../tags/tag124.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124.xml"/><Relationship Id="rId2" Type="http://schemas.openxmlformats.org/officeDocument/2006/relationships/slideLayout" Target="../slideLayouts/slideLayout8.xml"/><Relationship Id="rId1" Type="http://schemas.openxmlformats.org/officeDocument/2006/relationships/tags" Target="../tags/tag125.xml"/></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125.xml"/><Relationship Id="rId2" Type="http://schemas.openxmlformats.org/officeDocument/2006/relationships/slideLayout" Target="../slideLayouts/slideLayout12.xml"/><Relationship Id="rId1" Type="http://schemas.openxmlformats.org/officeDocument/2006/relationships/tags" Target="../tags/tag126.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126.xml"/><Relationship Id="rId2" Type="http://schemas.openxmlformats.org/officeDocument/2006/relationships/slideLayout" Target="../slideLayouts/slideLayout8.xml"/><Relationship Id="rId1" Type="http://schemas.openxmlformats.org/officeDocument/2006/relationships/tags" Target="../tags/tag127.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127.xml"/><Relationship Id="rId2" Type="http://schemas.openxmlformats.org/officeDocument/2006/relationships/slideLayout" Target="../slideLayouts/slideLayout12.xml"/><Relationship Id="rId1" Type="http://schemas.openxmlformats.org/officeDocument/2006/relationships/tags" Target="../tags/tag128.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128.xml"/><Relationship Id="rId2" Type="http://schemas.openxmlformats.org/officeDocument/2006/relationships/slideLayout" Target="../slideLayouts/slideLayout8.xml"/><Relationship Id="rId1" Type="http://schemas.openxmlformats.org/officeDocument/2006/relationships/tags" Target="../tags/tag129.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129.xml"/><Relationship Id="rId2" Type="http://schemas.openxmlformats.org/officeDocument/2006/relationships/slideLayout" Target="../slideLayouts/slideLayout12.xml"/><Relationship Id="rId1" Type="http://schemas.openxmlformats.org/officeDocument/2006/relationships/tags" Target="../tags/tag13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3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0.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0.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svg"/><Relationship Id="rId3" Type="http://schemas.openxmlformats.org/officeDocument/2006/relationships/notesSlide" Target="../notesSlides/notesSlide24.xml"/><Relationship Id="rId7" Type="http://schemas.openxmlformats.org/officeDocument/2006/relationships/image" Target="../media/image24.svg"/><Relationship Id="rId12" Type="http://schemas.openxmlformats.org/officeDocument/2006/relationships/image" Target="../media/image29.png"/><Relationship Id="rId2" Type="http://schemas.openxmlformats.org/officeDocument/2006/relationships/slideLayout" Target="../slideLayouts/slideLayout6.xml"/><Relationship Id="rId1" Type="http://schemas.openxmlformats.org/officeDocument/2006/relationships/tags" Target="../tags/tag25.xml"/><Relationship Id="rId6" Type="http://schemas.openxmlformats.org/officeDocument/2006/relationships/image" Target="../media/image23.png"/><Relationship Id="rId11" Type="http://schemas.openxmlformats.org/officeDocument/2006/relationships/image" Target="../media/image28.svg"/><Relationship Id="rId5" Type="http://schemas.openxmlformats.org/officeDocument/2006/relationships/image" Target="../media/image22.sv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sv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6.xml"/><Relationship Id="rId5" Type="http://schemas.openxmlformats.org/officeDocument/2006/relationships/image" Target="../media/image32.sv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36.xml"/><Relationship Id="rId4" Type="http://schemas.microsoft.com/office/2018/10/relationships/comments" Target="../comments/modernComment_10D_0.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0.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0.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5.xml"/><Relationship Id="rId4" Type="http://schemas.openxmlformats.org/officeDocument/2006/relationships/image" Target="../media/image18.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6.xml"/><Relationship Id="rId1" Type="http://schemas.openxmlformats.org/officeDocument/2006/relationships/tags" Target="../tags/tag42.xml"/><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6.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6.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6.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6.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0.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6.xml"/><Relationship Id="rId1" Type="http://schemas.openxmlformats.org/officeDocument/2006/relationships/tags" Target="../tags/tag4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6.xml"/><Relationship Id="rId1" Type="http://schemas.openxmlformats.org/officeDocument/2006/relationships/tags" Target="../tags/tag50.xml"/><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6.xml"/><Relationship Id="rId1" Type="http://schemas.openxmlformats.org/officeDocument/2006/relationships/tags" Target="../tags/tag5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6.xml"/><Relationship Id="rId1" Type="http://schemas.openxmlformats.org/officeDocument/2006/relationships/tags" Target="../tags/tag5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6.xml"/><Relationship Id="rId1" Type="http://schemas.openxmlformats.org/officeDocument/2006/relationships/tags" Target="../tags/tag5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6.xml"/><Relationship Id="rId1" Type="http://schemas.openxmlformats.org/officeDocument/2006/relationships/tags" Target="../tags/tag54.xml"/><Relationship Id="rId4" Type="http://schemas.openxmlformats.org/officeDocument/2006/relationships/image" Target="../media/image35.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6.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0.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6.xml"/><Relationship Id="rId1" Type="http://schemas.openxmlformats.org/officeDocument/2006/relationships/tags" Target="../tags/tag5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5.xml"/><Relationship Id="rId1" Type="http://schemas.openxmlformats.org/officeDocument/2006/relationships/tags" Target="../tags/tag58.xml"/></Relationships>
</file>

<file path=ppt/slides/_rels/slide5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notesSlide" Target="../notesSlides/notesSlide58.xml"/><Relationship Id="rId7" Type="http://schemas.openxmlformats.org/officeDocument/2006/relationships/image" Target="../media/image39.svg"/><Relationship Id="rId2" Type="http://schemas.openxmlformats.org/officeDocument/2006/relationships/slideLayout" Target="../slideLayouts/slideLayout6.xml"/><Relationship Id="rId1" Type="http://schemas.openxmlformats.org/officeDocument/2006/relationships/tags" Target="../tags/tag59.xml"/><Relationship Id="rId6" Type="http://schemas.openxmlformats.org/officeDocument/2006/relationships/image" Target="../media/image38.png"/><Relationship Id="rId5" Type="http://schemas.openxmlformats.org/officeDocument/2006/relationships/image" Target="../media/image37.svg"/><Relationship Id="rId4" Type="http://schemas.openxmlformats.org/officeDocument/2006/relationships/image" Target="../media/image36.png"/><Relationship Id="rId9" Type="http://schemas.openxmlformats.org/officeDocument/2006/relationships/image" Target="../media/image41.sv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6.xml"/><Relationship Id="rId1" Type="http://schemas.openxmlformats.org/officeDocument/2006/relationships/tags" Target="../tags/tag6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 Id="rId4" Type="http://schemas.openxmlformats.org/officeDocument/2006/relationships/image" Target="../media/image19.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6.xml"/><Relationship Id="rId1" Type="http://schemas.openxmlformats.org/officeDocument/2006/relationships/tags" Target="../tags/tag61.xml"/><Relationship Id="rId4" Type="http://schemas.openxmlformats.org/officeDocument/2006/relationships/image" Target="../media/image42.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6.xml"/><Relationship Id="rId1" Type="http://schemas.openxmlformats.org/officeDocument/2006/relationships/tags" Target="../tags/tag6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6.xml"/><Relationship Id="rId1" Type="http://schemas.openxmlformats.org/officeDocument/2006/relationships/tags" Target="../tags/tag63.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6.xml"/><Relationship Id="rId1" Type="http://schemas.openxmlformats.org/officeDocument/2006/relationships/tags" Target="../tags/tag6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6.xml"/><Relationship Id="rId1" Type="http://schemas.openxmlformats.org/officeDocument/2006/relationships/tags" Target="../tags/tag65.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6.xml"/><Relationship Id="rId1" Type="http://schemas.openxmlformats.org/officeDocument/2006/relationships/tags" Target="../tags/tag66.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0.xml"/><Relationship Id="rId1" Type="http://schemas.openxmlformats.org/officeDocument/2006/relationships/tags" Target="../tags/tag67.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6.xml"/><Relationship Id="rId1" Type="http://schemas.openxmlformats.org/officeDocument/2006/relationships/tags" Target="../tags/tag68.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6.xml"/><Relationship Id="rId1" Type="http://schemas.openxmlformats.org/officeDocument/2006/relationships/tags" Target="../tags/tag69.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6.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 Id="rId4" Type="http://schemas.openxmlformats.org/officeDocument/2006/relationships/image" Target="../media/image20.pn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6.xml"/><Relationship Id="rId1" Type="http://schemas.openxmlformats.org/officeDocument/2006/relationships/tags" Target="../tags/tag71.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6.xml"/><Relationship Id="rId1" Type="http://schemas.openxmlformats.org/officeDocument/2006/relationships/tags" Target="../tags/tag7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6.xml"/><Relationship Id="rId1" Type="http://schemas.openxmlformats.org/officeDocument/2006/relationships/tags" Target="../tags/tag73.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0.xml"/><Relationship Id="rId1" Type="http://schemas.openxmlformats.org/officeDocument/2006/relationships/tags" Target="../tags/tag74.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6.xml"/><Relationship Id="rId1" Type="http://schemas.openxmlformats.org/officeDocument/2006/relationships/tags" Target="../tags/tag75.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5.xml"/><Relationship Id="rId1" Type="http://schemas.openxmlformats.org/officeDocument/2006/relationships/tags" Target="../tags/tag76.xml"/></Relationships>
</file>

<file path=ppt/slides/_rels/slide7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76.xml"/><Relationship Id="rId7" Type="http://schemas.openxmlformats.org/officeDocument/2006/relationships/diagramColors" Target="../diagrams/colors1.xml"/><Relationship Id="rId2" Type="http://schemas.openxmlformats.org/officeDocument/2006/relationships/slideLayout" Target="../slideLayouts/slideLayout6.xml"/><Relationship Id="rId1" Type="http://schemas.openxmlformats.org/officeDocument/2006/relationships/tags" Target="../tags/tag7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6.xml"/><Relationship Id="rId1" Type="http://schemas.openxmlformats.org/officeDocument/2006/relationships/tags" Target="../tags/tag78.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6.xml"/><Relationship Id="rId1" Type="http://schemas.openxmlformats.org/officeDocument/2006/relationships/tags" Target="../tags/tag79.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6.xml"/><Relationship Id="rId1" Type="http://schemas.openxmlformats.org/officeDocument/2006/relationships/tags" Target="../tags/tag8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6.xml"/><Relationship Id="rId1" Type="http://schemas.openxmlformats.org/officeDocument/2006/relationships/tags" Target="../tags/tag81.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10.xml"/><Relationship Id="rId1" Type="http://schemas.openxmlformats.org/officeDocument/2006/relationships/tags" Target="../tags/tag8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6.xml"/><Relationship Id="rId1" Type="http://schemas.openxmlformats.org/officeDocument/2006/relationships/tags" Target="../tags/tag83.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10.xml"/><Relationship Id="rId1" Type="http://schemas.openxmlformats.org/officeDocument/2006/relationships/tags" Target="../tags/tag84.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6.xml"/><Relationship Id="rId1" Type="http://schemas.openxmlformats.org/officeDocument/2006/relationships/tags" Target="../tags/tag85.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5.xml"/><Relationship Id="rId1" Type="http://schemas.openxmlformats.org/officeDocument/2006/relationships/tags" Target="../tags/tag86.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6.xml"/><Relationship Id="rId1" Type="http://schemas.openxmlformats.org/officeDocument/2006/relationships/tags" Target="../tags/tag87.xml"/><Relationship Id="rId4" Type="http://schemas.openxmlformats.org/officeDocument/2006/relationships/image" Target="../media/image43.pn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6.xml"/><Relationship Id="rId1" Type="http://schemas.openxmlformats.org/officeDocument/2006/relationships/tags" Target="../tags/tag88.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6.xml"/><Relationship Id="rId1" Type="http://schemas.openxmlformats.org/officeDocument/2006/relationships/tags" Target="../tags/tag89.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6.xml"/><Relationship Id="rId1" Type="http://schemas.openxmlformats.org/officeDocument/2006/relationships/tags" Target="../tags/tag9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10.xml"/><Relationship Id="rId1" Type="http://schemas.openxmlformats.org/officeDocument/2006/relationships/tags" Target="../tags/tag91.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6.xml"/><Relationship Id="rId1" Type="http://schemas.openxmlformats.org/officeDocument/2006/relationships/tags" Target="../tags/tag92.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6.xml"/><Relationship Id="rId1" Type="http://schemas.openxmlformats.org/officeDocument/2006/relationships/tags" Target="../tags/tag93.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6.xml"/><Relationship Id="rId1" Type="http://schemas.openxmlformats.org/officeDocument/2006/relationships/tags" Target="../tags/tag94.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10.xml"/><Relationship Id="rId1" Type="http://schemas.openxmlformats.org/officeDocument/2006/relationships/tags" Target="../tags/tag95.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6.xml"/><Relationship Id="rId1" Type="http://schemas.openxmlformats.org/officeDocument/2006/relationships/tags" Target="../tags/tag96.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5.xml"/><Relationship Id="rId1" Type="http://schemas.openxmlformats.org/officeDocument/2006/relationships/tags" Target="../tags/tag97.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6.xml"/><Relationship Id="rId1" Type="http://schemas.openxmlformats.org/officeDocument/2006/relationships/tags" Target="../tags/tag98.xml"/><Relationship Id="rId4" Type="http://schemas.openxmlformats.org/officeDocument/2006/relationships/image" Target="../media/image44.png"/></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6.xml"/><Relationship Id="rId1" Type="http://schemas.openxmlformats.org/officeDocument/2006/relationships/tags" Target="../tags/tag99.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6.xml"/><Relationship Id="rId1" Type="http://schemas.openxmlformats.org/officeDocument/2006/relationships/tags" Target="../tags/tag10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4" name="Text Placeholder 4">
            <a:extLst>
              <a:ext uri="{FF2B5EF4-FFF2-40B4-BE49-F238E27FC236}">
                <a16:creationId xmlns:a16="http://schemas.microsoft.com/office/drawing/2014/main" id="{B572FB00-E7E1-6578-3AD4-F39DE776BABC}"/>
              </a:ext>
            </a:extLst>
          </p:cNvPr>
          <p:cNvSpPr>
            <a:spLocks noGrp="1"/>
          </p:cNvSpPr>
          <p:nvPr>
            <p:ph type="body" idx="10"/>
          </p:nvPr>
        </p:nvSpPr>
        <p:spPr>
          <a:xfrm>
            <a:off x="653386" y="4114800"/>
            <a:ext cx="7835706" cy="914400"/>
          </a:xfrm>
        </p:spPr>
        <p:txBody>
          <a:bodyPr/>
          <a:lstStyle/>
          <a:p>
            <a:r>
              <a:rPr lang="en-US" dirty="0">
                <a:sym typeface="Open Sans"/>
              </a:rPr>
              <a:t>Build a Strong MERN Foundation</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AF72F-C6AB-AF12-7E87-50492FA9188A}"/>
              </a:ext>
            </a:extLst>
          </p:cNvPr>
          <p:cNvSpPr>
            <a:spLocks noGrp="1"/>
          </p:cNvSpPr>
          <p:nvPr>
            <p:ph type="title"/>
          </p:nvPr>
        </p:nvSpPr>
        <p:spPr/>
        <p:txBody>
          <a:bodyPr/>
          <a:lstStyle/>
          <a:p>
            <a:r>
              <a:rPr lang="en-IN" dirty="0"/>
              <a:t>Page Title</a:t>
            </a:r>
          </a:p>
        </p:txBody>
      </p:sp>
      <p:grpSp>
        <p:nvGrpSpPr>
          <p:cNvPr id="6" name="Google Shape;420;p2">
            <a:extLst>
              <a:ext uri="{FF2B5EF4-FFF2-40B4-BE49-F238E27FC236}">
                <a16:creationId xmlns:a16="http://schemas.microsoft.com/office/drawing/2014/main" id="{A1AFE139-0595-795C-A842-B1229ECD276B}"/>
              </a:ext>
            </a:extLst>
          </p:cNvPr>
          <p:cNvGrpSpPr/>
          <p:nvPr/>
        </p:nvGrpSpPr>
        <p:grpSpPr>
          <a:xfrm>
            <a:off x="5006401" y="3020634"/>
            <a:ext cx="6191218" cy="3102732"/>
            <a:chOff x="1433160" y="2978327"/>
            <a:chExt cx="5869340" cy="4177087"/>
          </a:xfrm>
        </p:grpSpPr>
        <p:sp>
          <p:nvSpPr>
            <p:cNvPr id="7" name="Google Shape;421;p2">
              <a:extLst>
                <a:ext uri="{FF2B5EF4-FFF2-40B4-BE49-F238E27FC236}">
                  <a16:creationId xmlns:a16="http://schemas.microsoft.com/office/drawing/2014/main" id="{76F8F489-CAC8-A247-EDA4-5304D63FB64B}"/>
                </a:ext>
              </a:extLst>
            </p:cNvPr>
            <p:cNvSpPr txBox="1"/>
            <p:nvPr/>
          </p:nvSpPr>
          <p:spPr>
            <a:xfrm>
              <a:off x="3529370" y="2978327"/>
              <a:ext cx="986700" cy="2445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Open Sans"/>
                  <a:ea typeface="Open Sans"/>
                  <a:cs typeface="Open Sans"/>
                  <a:sym typeface="Open Sans"/>
                </a:rPr>
                <a:t>Demo-1</a:t>
              </a:r>
              <a:endParaRPr sz="1400" b="0" i="0" u="none" strike="noStrike" cap="none">
                <a:solidFill>
                  <a:srgbClr val="FFFFFF"/>
                </a:solidFill>
                <a:latin typeface="Open Sans"/>
                <a:ea typeface="Open Sans"/>
                <a:cs typeface="Open Sans"/>
                <a:sym typeface="Open Sans"/>
              </a:endParaRPr>
            </a:p>
          </p:txBody>
        </p:sp>
        <p:sp>
          <p:nvSpPr>
            <p:cNvPr id="8" name="Google Shape;422;p2">
              <a:extLst>
                <a:ext uri="{FF2B5EF4-FFF2-40B4-BE49-F238E27FC236}">
                  <a16:creationId xmlns:a16="http://schemas.microsoft.com/office/drawing/2014/main" id="{02722106-03B2-A264-ADB0-969527C1BCBE}"/>
                </a:ext>
              </a:extLst>
            </p:cNvPr>
            <p:cNvSpPr txBox="1"/>
            <p:nvPr/>
          </p:nvSpPr>
          <p:spPr>
            <a:xfrm>
              <a:off x="3714351" y="3581684"/>
              <a:ext cx="2777700" cy="2617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rgbClr val="3F3F3F"/>
                </a:solidFill>
                <a:latin typeface="Courier New"/>
                <a:ea typeface="Courier New"/>
                <a:cs typeface="Courier New"/>
                <a:sym typeface="Courier New"/>
              </a:endParaRPr>
            </a:p>
          </p:txBody>
        </p:sp>
        <p:grpSp>
          <p:nvGrpSpPr>
            <p:cNvPr id="9" name="Google Shape;423;p2">
              <a:extLst>
                <a:ext uri="{FF2B5EF4-FFF2-40B4-BE49-F238E27FC236}">
                  <a16:creationId xmlns:a16="http://schemas.microsoft.com/office/drawing/2014/main" id="{2B25D3CA-EC74-67A5-727D-9BADCAA27590}"/>
                </a:ext>
              </a:extLst>
            </p:cNvPr>
            <p:cNvGrpSpPr/>
            <p:nvPr/>
          </p:nvGrpSpPr>
          <p:grpSpPr>
            <a:xfrm>
              <a:off x="1433160" y="3018581"/>
              <a:ext cx="5869340" cy="4136833"/>
              <a:chOff x="3223425" y="2776100"/>
              <a:chExt cx="8459700" cy="4208375"/>
            </a:xfrm>
          </p:grpSpPr>
          <p:sp>
            <p:nvSpPr>
              <p:cNvPr id="10" name="Google Shape;424;p2">
                <a:extLst>
                  <a:ext uri="{FF2B5EF4-FFF2-40B4-BE49-F238E27FC236}">
                    <a16:creationId xmlns:a16="http://schemas.microsoft.com/office/drawing/2014/main" id="{BE97522D-A9D1-E84C-4305-344E331C506A}"/>
                  </a:ext>
                </a:extLst>
              </p:cNvPr>
              <p:cNvSpPr/>
              <p:nvPr/>
            </p:nvSpPr>
            <p:spPr>
              <a:xfrm>
                <a:off x="3241573" y="3033475"/>
                <a:ext cx="8423400" cy="3855000"/>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2000"/>
                  <a:buFont typeface="Arial"/>
                  <a:buNone/>
                </a:pPr>
                <a:r>
                  <a:rPr lang="en-IN" sz="1600" u="none" strike="noStrike" cap="none" dirty="0">
                    <a:solidFill>
                      <a:srgbClr val="292929"/>
                    </a:solidFill>
                    <a:latin typeface="Courier New" panose="02070309020205020404" pitchFamily="49" charset="0"/>
                    <a:ea typeface="Courier New"/>
                    <a:cs typeface="Courier New" panose="02070309020205020404" pitchFamily="49" charset="0"/>
                    <a:sym typeface="Courier New"/>
                  </a:rPr>
                  <a:t>&lt;!DOCTYPE</a:t>
                </a:r>
                <a:r>
                  <a:rPr lang="en-IN" sz="1600" dirty="0">
                    <a:solidFill>
                      <a:srgbClr val="292929"/>
                    </a:solidFill>
                    <a:latin typeface="Courier New" panose="02070309020205020404" pitchFamily="49" charset="0"/>
                    <a:ea typeface="Courier New"/>
                    <a:cs typeface="Courier New" panose="02070309020205020404" pitchFamily="49" charset="0"/>
                    <a:sym typeface="Courier New"/>
                  </a:rPr>
                  <a:t> html&gt;</a:t>
                </a:r>
              </a:p>
              <a:p>
                <a:pPr marL="0" marR="0" lvl="0" indent="0" algn="just" rtl="0">
                  <a:lnSpc>
                    <a:spcPct val="100000"/>
                  </a:lnSpc>
                  <a:spcBef>
                    <a:spcPts val="0"/>
                  </a:spcBef>
                  <a:spcAft>
                    <a:spcPts val="0"/>
                  </a:spcAft>
                  <a:buClr>
                    <a:srgbClr val="000000"/>
                  </a:buClr>
                  <a:buSzPts val="2000"/>
                  <a:buFont typeface="Arial"/>
                  <a:buNone/>
                </a:pPr>
                <a:r>
                  <a:rPr lang="en-IN" sz="1600" i="0" u="none" strike="noStrike" cap="none" dirty="0">
                    <a:solidFill>
                      <a:srgbClr val="292929"/>
                    </a:solidFill>
                    <a:latin typeface="Courier New" panose="02070309020205020404" pitchFamily="49" charset="0"/>
                    <a:ea typeface="Courier New"/>
                    <a:cs typeface="Courier New" panose="02070309020205020404" pitchFamily="49" charset="0"/>
                    <a:sym typeface="Courier New"/>
                  </a:rPr>
                  <a:t>&lt;html&gt;</a:t>
                </a:r>
              </a:p>
              <a:p>
                <a:pPr marL="0" marR="0" lvl="0" indent="0" algn="just" rtl="0">
                  <a:lnSpc>
                    <a:spcPct val="100000"/>
                  </a:lnSpc>
                  <a:spcBef>
                    <a:spcPts val="0"/>
                  </a:spcBef>
                  <a:spcAft>
                    <a:spcPts val="0"/>
                  </a:spcAft>
                  <a:buClr>
                    <a:srgbClr val="000000"/>
                  </a:buClr>
                  <a:buSzPts val="2000"/>
                  <a:buFont typeface="Arial"/>
                  <a:buNone/>
                </a:pPr>
                <a:r>
                  <a:rPr lang="en-IN" sz="1600" dirty="0">
                    <a:solidFill>
                      <a:srgbClr val="292929"/>
                    </a:solidFill>
                    <a:latin typeface="Courier New" panose="02070309020205020404" pitchFamily="49" charset="0"/>
                    <a:ea typeface="Courier New"/>
                    <a:cs typeface="Courier New" panose="02070309020205020404" pitchFamily="49" charset="0"/>
                    <a:sym typeface="Courier New"/>
                  </a:rPr>
                  <a:t>&lt;head&gt;</a:t>
                </a:r>
              </a:p>
              <a:p>
                <a:pPr marL="0" marR="0" lvl="0" indent="0" algn="just" rtl="0">
                  <a:lnSpc>
                    <a:spcPct val="100000"/>
                  </a:lnSpc>
                  <a:spcBef>
                    <a:spcPts val="0"/>
                  </a:spcBef>
                  <a:spcAft>
                    <a:spcPts val="0"/>
                  </a:spcAft>
                  <a:buClr>
                    <a:srgbClr val="000000"/>
                  </a:buClr>
                  <a:buSzPts val="2000"/>
                  <a:buFont typeface="Arial"/>
                  <a:buNone/>
                </a:pPr>
                <a:r>
                  <a:rPr lang="en-IN" sz="1600" b="1" dirty="0">
                    <a:solidFill>
                      <a:srgbClr val="292929"/>
                    </a:solidFill>
                    <a:latin typeface="Courier New" panose="02070309020205020404" pitchFamily="49" charset="0"/>
                    <a:ea typeface="Courier New"/>
                    <a:cs typeface="Courier New" panose="02070309020205020404" pitchFamily="49" charset="0"/>
                    <a:sym typeface="Courier New"/>
                  </a:rPr>
                  <a:t>&lt;title&gt; My first Web page&lt;/title&gt;</a:t>
                </a:r>
              </a:p>
              <a:p>
                <a:pPr marL="0" marR="0" lvl="0" indent="0" algn="just" rtl="0">
                  <a:lnSpc>
                    <a:spcPct val="100000"/>
                  </a:lnSpc>
                  <a:spcBef>
                    <a:spcPts val="0"/>
                  </a:spcBef>
                  <a:spcAft>
                    <a:spcPts val="0"/>
                  </a:spcAft>
                  <a:buClr>
                    <a:srgbClr val="000000"/>
                  </a:buClr>
                  <a:buSzPts val="2000"/>
                  <a:buFont typeface="Arial"/>
                  <a:buNone/>
                </a:pPr>
                <a:r>
                  <a:rPr lang="en-IN" sz="1600" dirty="0">
                    <a:solidFill>
                      <a:srgbClr val="292929"/>
                    </a:solidFill>
                    <a:latin typeface="Courier New" panose="02070309020205020404" pitchFamily="49" charset="0"/>
                    <a:ea typeface="Courier New"/>
                    <a:cs typeface="Courier New" panose="02070309020205020404" pitchFamily="49" charset="0"/>
                    <a:sym typeface="Courier New"/>
                  </a:rPr>
                  <a:t>&lt;/head&gt;</a:t>
                </a:r>
              </a:p>
              <a:p>
                <a:pPr marL="0" marR="0" lvl="0" indent="0" algn="just" rtl="0">
                  <a:lnSpc>
                    <a:spcPct val="100000"/>
                  </a:lnSpc>
                  <a:spcBef>
                    <a:spcPts val="0"/>
                  </a:spcBef>
                  <a:spcAft>
                    <a:spcPts val="0"/>
                  </a:spcAft>
                  <a:buClr>
                    <a:srgbClr val="000000"/>
                  </a:buClr>
                  <a:buSzPts val="2000"/>
                  <a:buFont typeface="Arial"/>
                  <a:buNone/>
                </a:pPr>
                <a:r>
                  <a:rPr lang="en-IN" sz="1600" dirty="0">
                    <a:solidFill>
                      <a:srgbClr val="292929"/>
                    </a:solidFill>
                    <a:latin typeface="Courier New" panose="02070309020205020404" pitchFamily="49" charset="0"/>
                    <a:ea typeface="Courier New"/>
                    <a:cs typeface="Courier New" panose="02070309020205020404" pitchFamily="49" charset="0"/>
                    <a:sym typeface="Courier New"/>
                  </a:rPr>
                  <a:t>&lt;body&gt; The Welcome Page&lt;/body&gt;</a:t>
                </a:r>
              </a:p>
              <a:p>
                <a:pPr marL="0" marR="0" lvl="0" indent="0" algn="just" rtl="0">
                  <a:lnSpc>
                    <a:spcPct val="100000"/>
                  </a:lnSpc>
                  <a:spcBef>
                    <a:spcPts val="0"/>
                  </a:spcBef>
                  <a:spcAft>
                    <a:spcPts val="0"/>
                  </a:spcAft>
                  <a:buClr>
                    <a:srgbClr val="000000"/>
                  </a:buClr>
                  <a:buSzPts val="2000"/>
                  <a:buFont typeface="Arial"/>
                  <a:buNone/>
                </a:pPr>
                <a:r>
                  <a:rPr lang="en-IN" sz="1600" dirty="0">
                    <a:solidFill>
                      <a:srgbClr val="292929"/>
                    </a:solidFill>
                    <a:latin typeface="Courier New" panose="02070309020205020404" pitchFamily="49" charset="0"/>
                    <a:ea typeface="Courier New"/>
                    <a:cs typeface="Courier New" panose="02070309020205020404" pitchFamily="49" charset="0"/>
                    <a:sym typeface="Courier New"/>
                  </a:rPr>
                  <a:t>&lt;/html&gt;</a:t>
                </a:r>
              </a:p>
            </p:txBody>
          </p:sp>
          <p:sp>
            <p:nvSpPr>
              <p:cNvPr id="11" name="Google Shape;425;p2">
                <a:extLst>
                  <a:ext uri="{FF2B5EF4-FFF2-40B4-BE49-F238E27FC236}">
                    <a16:creationId xmlns:a16="http://schemas.microsoft.com/office/drawing/2014/main" id="{C9932203-3E4D-D94C-EAF0-A5DAF9ED11F9}"/>
                  </a:ext>
                </a:extLst>
              </p:cNvPr>
              <p:cNvSpPr/>
              <p:nvPr/>
            </p:nvSpPr>
            <p:spPr>
              <a:xfrm>
                <a:off x="3223425" y="6888475"/>
                <a:ext cx="8459700" cy="960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426;p2">
                <a:extLst>
                  <a:ext uri="{FF2B5EF4-FFF2-40B4-BE49-F238E27FC236}">
                    <a16:creationId xmlns:a16="http://schemas.microsoft.com/office/drawing/2014/main" id="{C53A2337-BADC-B388-CCF4-EB830585D924}"/>
                  </a:ext>
                </a:extLst>
              </p:cNvPr>
              <p:cNvSpPr/>
              <p:nvPr/>
            </p:nvSpPr>
            <p:spPr>
              <a:xfrm>
                <a:off x="3223425" y="2776100"/>
                <a:ext cx="8459700" cy="430800"/>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6" name="Brandline_LVC">
            <a:extLst>
              <a:ext uri="{FF2B5EF4-FFF2-40B4-BE49-F238E27FC236}">
                <a16:creationId xmlns:a16="http://schemas.microsoft.com/office/drawing/2014/main" id="{5AEC91A1-9DB4-B6C4-7E19-801827742056}"/>
              </a:ext>
            </a:extLst>
          </p:cNvPr>
          <p:cNvSpPr/>
          <p:nvPr/>
        </p:nvSpPr>
        <p:spPr>
          <a:xfrm>
            <a:off x="7048500" y="816324"/>
            <a:ext cx="2159080"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433;p15">
            <a:extLst>
              <a:ext uri="{FF2B5EF4-FFF2-40B4-BE49-F238E27FC236}">
                <a16:creationId xmlns:a16="http://schemas.microsoft.com/office/drawing/2014/main" id="{1DA42E25-AEA6-D7DF-E3AF-CD8EA451EECC}"/>
              </a:ext>
            </a:extLst>
          </p:cNvPr>
          <p:cNvSpPr/>
          <p:nvPr/>
        </p:nvSpPr>
        <p:spPr>
          <a:xfrm>
            <a:off x="1936750" y="1481664"/>
            <a:ext cx="12382500" cy="741673"/>
          </a:xfrm>
          <a:prstGeom prst="roundRect">
            <a:avLst>
              <a:gd name="adj" fmla="val 16667"/>
            </a:avLst>
          </a:prstGeom>
          <a:no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lnSpc>
                <a:spcPct val="115000"/>
              </a:lnSpc>
              <a:spcBef>
                <a:spcPts val="1000"/>
              </a:spcBef>
              <a:buSzPts val="2800"/>
            </a:pPr>
            <a:r>
              <a:rPr lang="en-US" sz="2200" dirty="0">
                <a:solidFill>
                  <a:srgbClr val="404040"/>
                </a:solidFill>
                <a:latin typeface="Open Sans" panose="020B0606030504020204" pitchFamily="34" charset="0"/>
                <a:ea typeface="Open Sans"/>
                <a:cs typeface="Open Sans"/>
                <a:sym typeface="Open Sans"/>
              </a:rPr>
              <a:t>The </a:t>
            </a:r>
            <a:r>
              <a:rPr lang="en-US" sz="2200" b="1" dirty="0">
                <a:solidFill>
                  <a:srgbClr val="404040"/>
                </a:solidFill>
                <a:latin typeface="Open Sans" panose="020B0606030504020204" pitchFamily="34" charset="0"/>
                <a:ea typeface="Open Sans"/>
                <a:cs typeface="Open Sans"/>
                <a:sym typeface="Open Sans"/>
              </a:rPr>
              <a:t>&lt;title&gt; </a:t>
            </a:r>
            <a:r>
              <a:rPr lang="en-US" sz="2200" dirty="0">
                <a:solidFill>
                  <a:srgbClr val="404040"/>
                </a:solidFill>
                <a:latin typeface="Open Sans" panose="020B0606030504020204" pitchFamily="34" charset="0"/>
                <a:ea typeface="Open Sans"/>
                <a:cs typeface="Open Sans"/>
                <a:sym typeface="Open Sans"/>
              </a:rPr>
              <a:t>tag defines the title of the document.</a:t>
            </a:r>
          </a:p>
        </p:txBody>
      </p:sp>
      <p:sp>
        <p:nvSpPr>
          <p:cNvPr id="4" name="Rectangle: Rounded Corners 3">
            <a:extLst>
              <a:ext uri="{FF2B5EF4-FFF2-40B4-BE49-F238E27FC236}">
                <a16:creationId xmlns:a16="http://schemas.microsoft.com/office/drawing/2014/main" id="{47FAD2EE-9783-8B8A-6529-53BDE8E6CCEC}"/>
              </a:ext>
            </a:extLst>
          </p:cNvPr>
          <p:cNvSpPr/>
          <p:nvPr/>
        </p:nvSpPr>
        <p:spPr>
          <a:xfrm>
            <a:off x="2643542" y="7391400"/>
            <a:ext cx="10968917" cy="838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rgbClr val="404040"/>
                </a:solidFill>
                <a:latin typeface="Open Sans" panose="020B0606030504020204" pitchFamily="34" charset="0"/>
                <a:ea typeface="Open Sans"/>
                <a:cs typeface="Open Sans"/>
                <a:sym typeface="Open Sans"/>
              </a:rPr>
              <a:t>It offers a concise and descriptive title that helps easier website navigation by helping users and search engines in understanding a web page's content.</a:t>
            </a:r>
          </a:p>
        </p:txBody>
      </p:sp>
    </p:spTree>
    <p:custDataLst>
      <p:tags r:id="rId1"/>
    </p:custDataLst>
    <p:extLst>
      <p:ext uri="{BB962C8B-B14F-4D97-AF65-F5344CB8AC3E}">
        <p14:creationId xmlns:p14="http://schemas.microsoft.com/office/powerpoint/2010/main" val="135652856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BC58F-2E57-3156-74E6-261331AD7E97}"/>
              </a:ext>
            </a:extLst>
          </p:cNvPr>
          <p:cNvSpPr>
            <a:spLocks noGrp="1"/>
          </p:cNvSpPr>
          <p:nvPr>
            <p:ph type="title"/>
          </p:nvPr>
        </p:nvSpPr>
        <p:spPr>
          <a:xfrm>
            <a:off x="-10160" y="229878"/>
            <a:ext cx="16276320" cy="687244"/>
          </a:xfrm>
        </p:spPr>
        <p:txBody>
          <a:bodyPr/>
          <a:lstStyle/>
          <a:p>
            <a:r>
              <a:rPr lang="en-IN" dirty="0"/>
              <a:t>Typography</a:t>
            </a:r>
          </a:p>
        </p:txBody>
      </p:sp>
      <p:sp>
        <p:nvSpPr>
          <p:cNvPr id="7" name="Rectangle: Rounded Corners 6">
            <a:extLst>
              <a:ext uri="{FF2B5EF4-FFF2-40B4-BE49-F238E27FC236}">
                <a16:creationId xmlns:a16="http://schemas.microsoft.com/office/drawing/2014/main" id="{8A8654B3-DF61-A07E-AC37-D51D57E1F57D}"/>
              </a:ext>
            </a:extLst>
          </p:cNvPr>
          <p:cNvSpPr/>
          <p:nvPr/>
        </p:nvSpPr>
        <p:spPr>
          <a:xfrm>
            <a:off x="3050624" y="7277542"/>
            <a:ext cx="10154752" cy="820610"/>
          </a:xfrm>
          <a:prstGeom prst="roundRect">
            <a:avLst/>
          </a:prstGeom>
          <a:solidFill>
            <a:srgbClr val="F9DE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5000"/>
              </a:lnSpc>
            </a:pPr>
            <a:r>
              <a:rPr lang="en-IN" sz="2200" dirty="0">
                <a:solidFill>
                  <a:srgbClr val="404040"/>
                </a:solidFill>
                <a:latin typeface="Open Sans" panose="020B0606030504020204" pitchFamily="34" charset="0"/>
              </a:rPr>
              <a:t> Two groups of CSS properties that can control typography: font and text.</a:t>
            </a:r>
          </a:p>
        </p:txBody>
      </p:sp>
      <p:pic>
        <p:nvPicPr>
          <p:cNvPr id="5" name="Picture 5" descr="A picture containing icon&#10;&#10;Description automatically generated">
            <a:extLst>
              <a:ext uri="{FF2B5EF4-FFF2-40B4-BE49-F238E27FC236}">
                <a16:creationId xmlns:a16="http://schemas.microsoft.com/office/drawing/2014/main" id="{323F84F1-B193-9600-6D80-2A28DD244893}"/>
              </a:ext>
            </a:extLst>
          </p:cNvPr>
          <p:cNvPicPr>
            <a:picLocks noChangeAspect="1"/>
          </p:cNvPicPr>
          <p:nvPr/>
        </p:nvPicPr>
        <p:blipFill>
          <a:blip r:embed="rId4"/>
          <a:stretch>
            <a:fillRect/>
          </a:stretch>
        </p:blipFill>
        <p:spPr>
          <a:xfrm>
            <a:off x="5092640" y="3196332"/>
            <a:ext cx="7037237" cy="3292283"/>
          </a:xfrm>
          <a:prstGeom prst="rect">
            <a:avLst/>
          </a:prstGeom>
        </p:spPr>
      </p:pic>
      <p:sp>
        <p:nvSpPr>
          <p:cNvPr id="18" name="Brandline_LVC">
            <a:extLst>
              <a:ext uri="{FF2B5EF4-FFF2-40B4-BE49-F238E27FC236}">
                <a16:creationId xmlns:a16="http://schemas.microsoft.com/office/drawing/2014/main" id="{6BF4C225-C3FA-550B-2BC8-7FC091C2365D}"/>
              </a:ext>
            </a:extLst>
          </p:cNvPr>
          <p:cNvSpPr/>
          <p:nvPr/>
        </p:nvSpPr>
        <p:spPr>
          <a:xfrm>
            <a:off x="6819901" y="816324"/>
            <a:ext cx="2615485"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A3AA66B-7BDD-7160-0391-B9B144197C02}"/>
              </a:ext>
            </a:extLst>
          </p:cNvPr>
          <p:cNvSpPr txBox="1"/>
          <p:nvPr/>
        </p:nvSpPr>
        <p:spPr>
          <a:xfrm>
            <a:off x="2133601" y="1695645"/>
            <a:ext cx="11974285" cy="846514"/>
          </a:xfrm>
          <a:prstGeom prst="rect">
            <a:avLst/>
          </a:prstGeom>
          <a:noFill/>
        </p:spPr>
        <p:txBody>
          <a:bodyPr wrap="square" rtlCol="0">
            <a:spAutoFit/>
          </a:bodyPr>
          <a:lstStyle/>
          <a:p>
            <a:pPr algn="ctr">
              <a:lnSpc>
                <a:spcPct val="115000"/>
              </a:lnSpc>
            </a:pPr>
            <a:r>
              <a:rPr lang="en-US" sz="2200" dirty="0">
                <a:solidFill>
                  <a:srgbClr val="404040"/>
                </a:solidFill>
                <a:latin typeface="Open Sans" pitchFamily="2" charset="0"/>
              </a:rPr>
              <a:t>Typography is the art of arranging letters and phrases to enhance a website’s readability and even navigation.</a:t>
            </a:r>
          </a:p>
        </p:txBody>
      </p:sp>
    </p:spTree>
    <p:custDataLst>
      <p:tags r:id="rId1"/>
    </p:custDataLst>
    <p:extLst>
      <p:ext uri="{BB962C8B-B14F-4D97-AF65-F5344CB8AC3E}">
        <p14:creationId xmlns:p14="http://schemas.microsoft.com/office/powerpoint/2010/main" val="424258347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C38E7-7D27-8721-A002-CC3423ECA375}"/>
              </a:ext>
            </a:extLst>
          </p:cNvPr>
          <p:cNvSpPr>
            <a:spLocks noGrp="1"/>
          </p:cNvSpPr>
          <p:nvPr>
            <p:ph type="title"/>
          </p:nvPr>
        </p:nvSpPr>
        <p:spPr/>
        <p:txBody>
          <a:bodyPr/>
          <a:lstStyle/>
          <a:p>
            <a:r>
              <a:rPr lang="en-IN" dirty="0"/>
              <a:t>CSS Border</a:t>
            </a:r>
          </a:p>
        </p:txBody>
      </p:sp>
      <p:sp>
        <p:nvSpPr>
          <p:cNvPr id="6" name="RR_Box">
            <a:extLst>
              <a:ext uri="{FF2B5EF4-FFF2-40B4-BE49-F238E27FC236}">
                <a16:creationId xmlns:a16="http://schemas.microsoft.com/office/drawing/2014/main" id="{DAE01688-56CA-71CA-2C46-804045BF027C}"/>
              </a:ext>
            </a:extLst>
          </p:cNvPr>
          <p:cNvSpPr/>
          <p:nvPr/>
        </p:nvSpPr>
        <p:spPr>
          <a:xfrm>
            <a:off x="6534150" y="3759200"/>
            <a:ext cx="7162799" cy="812800"/>
          </a:xfrm>
          <a:prstGeom prst="flowChartAlternateProcess">
            <a:avLst/>
          </a:prstGeom>
          <a:noFill/>
          <a:ln w="25400" cap="flat" cmpd="sng" algn="ctr">
            <a:solidFill>
              <a:schemeClr val="accent2">
                <a:lumMod val="50000"/>
              </a:schemeClr>
            </a:solidFill>
            <a:prstDash val="solid"/>
          </a:ln>
          <a:effectLst>
            <a:outerShdw blurRad="50800" dist="38615" dir="2700012" rotWithShape="0">
              <a:scrgbClr r="0" g="0" b="0">
                <a:alpha val="4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531E1EA1-61C6-F7A2-FC1C-A80AFF154AF8}"/>
              </a:ext>
            </a:extLst>
          </p:cNvPr>
          <p:cNvSpPr txBox="1"/>
          <p:nvPr/>
        </p:nvSpPr>
        <p:spPr>
          <a:xfrm>
            <a:off x="1895475" y="3969984"/>
            <a:ext cx="1937223" cy="457176"/>
          </a:xfrm>
          <a:prstGeom prst="rect">
            <a:avLst/>
          </a:prstGeom>
          <a:noFill/>
        </p:spPr>
        <p:txBody>
          <a:bodyPr wrap="square" rtlCol="0">
            <a:spAutoFit/>
          </a:bodyPr>
          <a:lstStyle/>
          <a:p>
            <a:pPr>
              <a:lnSpc>
                <a:spcPct val="115000"/>
              </a:lnSpc>
            </a:pPr>
            <a:r>
              <a:rPr lang="en-IN" sz="2200">
                <a:solidFill>
                  <a:schemeClr val="tx1">
                    <a:lumMod val="75000"/>
                    <a:lumOff val="25000"/>
                  </a:schemeClr>
                </a:solidFill>
                <a:latin typeface="Open Sans" panose="020B0606030504020204" pitchFamily="34" charset="0"/>
              </a:rPr>
              <a:t> Solid border</a:t>
            </a:r>
          </a:p>
        </p:txBody>
      </p:sp>
      <p:sp>
        <p:nvSpPr>
          <p:cNvPr id="8" name="Arrow: Right 7">
            <a:extLst>
              <a:ext uri="{FF2B5EF4-FFF2-40B4-BE49-F238E27FC236}">
                <a16:creationId xmlns:a16="http://schemas.microsoft.com/office/drawing/2014/main" id="{32BE507B-B2DE-C187-EDE8-EE380EB0F95A}"/>
              </a:ext>
            </a:extLst>
          </p:cNvPr>
          <p:cNvSpPr/>
          <p:nvPr/>
        </p:nvSpPr>
        <p:spPr>
          <a:xfrm>
            <a:off x="4873891" y="4070308"/>
            <a:ext cx="1428750" cy="247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F3B752AA-25CF-023A-AD76-5D355F724988}"/>
              </a:ext>
            </a:extLst>
          </p:cNvPr>
          <p:cNvSpPr txBox="1"/>
          <p:nvPr/>
        </p:nvSpPr>
        <p:spPr>
          <a:xfrm>
            <a:off x="1902091" y="4933904"/>
            <a:ext cx="2125160" cy="457176"/>
          </a:xfrm>
          <a:prstGeom prst="rect">
            <a:avLst/>
          </a:prstGeom>
          <a:noFill/>
        </p:spPr>
        <p:txBody>
          <a:bodyPr wrap="square" rtlCol="0">
            <a:spAutoFit/>
          </a:bodyPr>
          <a:lstStyle/>
          <a:p>
            <a:pPr>
              <a:lnSpc>
                <a:spcPct val="115000"/>
              </a:lnSpc>
            </a:pPr>
            <a:r>
              <a:rPr lang="en-IN" sz="2200">
                <a:solidFill>
                  <a:schemeClr val="tx1">
                    <a:lumMod val="75000"/>
                    <a:lumOff val="25000"/>
                  </a:schemeClr>
                </a:solidFill>
                <a:latin typeface="Open Sans" panose="020B0606030504020204" pitchFamily="34" charset="0"/>
              </a:rPr>
              <a:t>Dotted border</a:t>
            </a:r>
          </a:p>
        </p:txBody>
      </p:sp>
      <p:sp>
        <p:nvSpPr>
          <p:cNvPr id="13" name="RR_Box">
            <a:extLst>
              <a:ext uri="{FF2B5EF4-FFF2-40B4-BE49-F238E27FC236}">
                <a16:creationId xmlns:a16="http://schemas.microsoft.com/office/drawing/2014/main" id="{EC54ABF9-0C8E-9A92-8666-613B1264AB9D}"/>
              </a:ext>
            </a:extLst>
          </p:cNvPr>
          <p:cNvSpPr/>
          <p:nvPr/>
        </p:nvSpPr>
        <p:spPr>
          <a:xfrm>
            <a:off x="6534150" y="4813302"/>
            <a:ext cx="7162799" cy="812800"/>
          </a:xfrm>
          <a:prstGeom prst="flowChartAlternateProcess">
            <a:avLst/>
          </a:prstGeom>
          <a:noFill/>
          <a:ln w="25400" cap="flat" cmpd="sng" algn="ctr">
            <a:solidFill>
              <a:schemeClr val="accent2">
                <a:lumMod val="50000"/>
              </a:schemeClr>
            </a:solidFill>
            <a:prstDash val="sysDash"/>
          </a:ln>
          <a:effectLst>
            <a:outerShdw blurRad="50800" dist="38615" dir="2700012" rotWithShape="0">
              <a:scrgbClr r="0" g="0" b="0">
                <a:alpha val="4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E80012ED-75B9-8DE5-F227-6DA207823AC5}"/>
              </a:ext>
            </a:extLst>
          </p:cNvPr>
          <p:cNvSpPr txBox="1"/>
          <p:nvPr/>
        </p:nvSpPr>
        <p:spPr>
          <a:xfrm>
            <a:off x="1902091" y="6132648"/>
            <a:ext cx="1930607" cy="457176"/>
          </a:xfrm>
          <a:prstGeom prst="rect">
            <a:avLst/>
          </a:prstGeom>
          <a:noFill/>
        </p:spPr>
        <p:txBody>
          <a:bodyPr wrap="square" rtlCol="0">
            <a:spAutoFit/>
          </a:bodyPr>
          <a:lstStyle/>
          <a:p>
            <a:pPr>
              <a:lnSpc>
                <a:spcPct val="115000"/>
              </a:lnSpc>
            </a:pPr>
            <a:r>
              <a:rPr lang="en-IN" sz="2200">
                <a:solidFill>
                  <a:srgbClr val="404040"/>
                </a:solidFill>
                <a:latin typeface="Open Sans" panose="020B0606030504020204" pitchFamily="34" charset="0"/>
              </a:rPr>
              <a:t>Dash border</a:t>
            </a:r>
          </a:p>
        </p:txBody>
      </p:sp>
      <p:sp>
        <p:nvSpPr>
          <p:cNvPr id="16" name="RR_Box">
            <a:extLst>
              <a:ext uri="{FF2B5EF4-FFF2-40B4-BE49-F238E27FC236}">
                <a16:creationId xmlns:a16="http://schemas.microsoft.com/office/drawing/2014/main" id="{7BEBD4C9-54C9-4151-6C4E-2145F5E1CFC7}"/>
              </a:ext>
            </a:extLst>
          </p:cNvPr>
          <p:cNvSpPr/>
          <p:nvPr/>
        </p:nvSpPr>
        <p:spPr>
          <a:xfrm>
            <a:off x="6534150" y="5954836"/>
            <a:ext cx="7162799" cy="812800"/>
          </a:xfrm>
          <a:prstGeom prst="flowChartAlternateProcess">
            <a:avLst/>
          </a:prstGeom>
          <a:noFill/>
          <a:ln w="25400" cap="flat" cmpd="sng" algn="ctr">
            <a:solidFill>
              <a:schemeClr val="accent2">
                <a:lumMod val="50000"/>
              </a:schemeClr>
            </a:solidFill>
            <a:prstDash val="lgDash"/>
          </a:ln>
          <a:effectLst>
            <a:outerShdw blurRad="50800" dist="38615" dir="2700012" rotWithShape="0">
              <a:scrgbClr r="0" g="0" b="0">
                <a:alpha val="4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rrow: Right 3">
            <a:extLst>
              <a:ext uri="{FF2B5EF4-FFF2-40B4-BE49-F238E27FC236}">
                <a16:creationId xmlns:a16="http://schemas.microsoft.com/office/drawing/2014/main" id="{3E675F9E-D4BC-DB1A-ED59-3A0FA6A1A161}"/>
              </a:ext>
            </a:extLst>
          </p:cNvPr>
          <p:cNvSpPr/>
          <p:nvPr/>
        </p:nvSpPr>
        <p:spPr>
          <a:xfrm>
            <a:off x="4873891" y="5073383"/>
            <a:ext cx="1428750" cy="247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Right 4">
            <a:extLst>
              <a:ext uri="{FF2B5EF4-FFF2-40B4-BE49-F238E27FC236}">
                <a16:creationId xmlns:a16="http://schemas.microsoft.com/office/drawing/2014/main" id="{4B5BE00C-F765-8C4A-061A-5C186A1C0F4D}"/>
              </a:ext>
            </a:extLst>
          </p:cNvPr>
          <p:cNvSpPr/>
          <p:nvPr/>
        </p:nvSpPr>
        <p:spPr>
          <a:xfrm>
            <a:off x="4867275" y="6237411"/>
            <a:ext cx="1428750" cy="247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Brandline_LVC">
            <a:extLst>
              <a:ext uri="{FF2B5EF4-FFF2-40B4-BE49-F238E27FC236}">
                <a16:creationId xmlns:a16="http://schemas.microsoft.com/office/drawing/2014/main" id="{7BC0225B-E820-9065-BB73-7DFFDF239840}"/>
              </a:ext>
            </a:extLst>
          </p:cNvPr>
          <p:cNvSpPr/>
          <p:nvPr/>
        </p:nvSpPr>
        <p:spPr>
          <a:xfrm>
            <a:off x="6921501" y="816324"/>
            <a:ext cx="2411095"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E8836A6-07CB-6A01-85EB-6DF5DF25E628}"/>
              </a:ext>
            </a:extLst>
          </p:cNvPr>
          <p:cNvSpPr txBox="1"/>
          <p:nvPr/>
        </p:nvSpPr>
        <p:spPr>
          <a:xfrm>
            <a:off x="2133601" y="1695645"/>
            <a:ext cx="11974285" cy="846514"/>
          </a:xfrm>
          <a:prstGeom prst="rect">
            <a:avLst/>
          </a:prstGeom>
          <a:noFill/>
        </p:spPr>
        <p:txBody>
          <a:bodyPr wrap="square" rtlCol="0">
            <a:spAutoFit/>
          </a:bodyPr>
          <a:lstStyle/>
          <a:p>
            <a:pPr algn="ctr">
              <a:lnSpc>
                <a:spcPct val="115000"/>
              </a:lnSpc>
            </a:pPr>
            <a:r>
              <a:rPr lang="en-US" sz="2200" dirty="0">
                <a:solidFill>
                  <a:srgbClr val="404040"/>
                </a:solidFill>
                <a:latin typeface="Open Sans" pitchFamily="2" charset="0"/>
              </a:rPr>
              <a:t>The style, width, and color of an element's border may be customized using the CSS border properties. A few example are as follows:</a:t>
            </a:r>
          </a:p>
        </p:txBody>
      </p:sp>
    </p:spTree>
    <p:custDataLst>
      <p:tags r:id="rId1"/>
    </p:custDataLst>
    <p:extLst>
      <p:ext uri="{BB962C8B-B14F-4D97-AF65-F5344CB8AC3E}">
        <p14:creationId xmlns:p14="http://schemas.microsoft.com/office/powerpoint/2010/main" val="67682477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7369-8C2D-27E8-A1C0-A2E7B9EF2ADB}"/>
              </a:ext>
            </a:extLst>
          </p:cNvPr>
          <p:cNvSpPr>
            <a:spLocks noGrp="1"/>
          </p:cNvSpPr>
          <p:nvPr>
            <p:ph type="title"/>
          </p:nvPr>
        </p:nvSpPr>
        <p:spPr/>
        <p:txBody>
          <a:bodyPr/>
          <a:lstStyle/>
          <a:p>
            <a:r>
              <a:rPr lang="en-IN" dirty="0"/>
              <a:t>Background Images</a:t>
            </a:r>
          </a:p>
        </p:txBody>
      </p:sp>
      <p:sp>
        <p:nvSpPr>
          <p:cNvPr id="6" name="Rectangle: Rounded Corners 5">
            <a:extLst>
              <a:ext uri="{FF2B5EF4-FFF2-40B4-BE49-F238E27FC236}">
                <a16:creationId xmlns:a16="http://schemas.microsoft.com/office/drawing/2014/main" id="{368734B3-BAF7-9FAC-C56A-3A94F454F14F}"/>
              </a:ext>
            </a:extLst>
          </p:cNvPr>
          <p:cNvSpPr/>
          <p:nvPr/>
        </p:nvSpPr>
        <p:spPr>
          <a:xfrm>
            <a:off x="8842624" y="3833487"/>
            <a:ext cx="6146065" cy="2469660"/>
          </a:xfrm>
          <a:prstGeom prst="round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lnSpc>
                <a:spcPct val="115000"/>
              </a:lnSpc>
            </a:pPr>
            <a:r>
              <a:rPr lang="en-US" sz="2200">
                <a:solidFill>
                  <a:srgbClr val="404040"/>
                </a:solidFill>
                <a:latin typeface="Open Sans"/>
                <a:ea typeface="Open Sans"/>
                <a:cs typeface="Open Sans"/>
              </a:rPr>
              <a:t>To add a background image, use the HTML </a:t>
            </a:r>
            <a:r>
              <a:rPr lang="en-US" sz="2200" b="1">
                <a:solidFill>
                  <a:srgbClr val="404040"/>
                </a:solidFill>
                <a:latin typeface="Open Sans"/>
                <a:ea typeface="Open Sans"/>
                <a:cs typeface="Open Sans"/>
              </a:rPr>
              <a:t>style</a:t>
            </a:r>
            <a:r>
              <a:rPr lang="en-US" sz="2200">
                <a:solidFill>
                  <a:srgbClr val="404040"/>
                </a:solidFill>
                <a:latin typeface="Open Sans"/>
                <a:ea typeface="Open Sans"/>
                <a:cs typeface="Open Sans"/>
              </a:rPr>
              <a:t> attribute and the CSS </a:t>
            </a:r>
            <a:r>
              <a:rPr lang="en-US" sz="2200" b="1">
                <a:solidFill>
                  <a:srgbClr val="404040"/>
                </a:solidFill>
                <a:latin typeface="Open Sans"/>
                <a:ea typeface="Open Sans"/>
                <a:cs typeface="Open Sans"/>
              </a:rPr>
              <a:t>background-image</a:t>
            </a:r>
            <a:r>
              <a:rPr lang="en-US" sz="2200">
                <a:solidFill>
                  <a:srgbClr val="404040"/>
                </a:solidFill>
                <a:latin typeface="Open Sans"/>
                <a:ea typeface="Open Sans"/>
                <a:cs typeface="Open Sans"/>
              </a:rPr>
              <a:t> property</a:t>
            </a:r>
            <a:endParaRPr lang="en-IN" sz="2200">
              <a:solidFill>
                <a:srgbClr val="404040"/>
              </a:solidFill>
              <a:latin typeface="Open Sans"/>
              <a:ea typeface="Open Sans"/>
              <a:cs typeface="Open Sans"/>
            </a:endParaRPr>
          </a:p>
        </p:txBody>
      </p:sp>
      <p:pic>
        <p:nvPicPr>
          <p:cNvPr id="9" name="Picture 10" descr="Graphical user interface&#10;&#10;Description automatically generated">
            <a:extLst>
              <a:ext uri="{FF2B5EF4-FFF2-40B4-BE49-F238E27FC236}">
                <a16:creationId xmlns:a16="http://schemas.microsoft.com/office/drawing/2014/main" id="{07AADE53-1D1F-A2D1-E786-C02747F96BFD}"/>
              </a:ext>
            </a:extLst>
          </p:cNvPr>
          <p:cNvPicPr>
            <a:picLocks noChangeAspect="1"/>
          </p:cNvPicPr>
          <p:nvPr/>
        </p:nvPicPr>
        <p:blipFill>
          <a:blip r:embed="rId4"/>
          <a:stretch>
            <a:fillRect/>
          </a:stretch>
        </p:blipFill>
        <p:spPr>
          <a:xfrm>
            <a:off x="1733730" y="3323129"/>
            <a:ext cx="6155426" cy="3490377"/>
          </a:xfrm>
          <a:prstGeom prst="rect">
            <a:avLst/>
          </a:prstGeom>
        </p:spPr>
      </p:pic>
      <p:sp>
        <p:nvSpPr>
          <p:cNvPr id="12" name="Brandline_LVC">
            <a:extLst>
              <a:ext uri="{FF2B5EF4-FFF2-40B4-BE49-F238E27FC236}">
                <a16:creationId xmlns:a16="http://schemas.microsoft.com/office/drawing/2014/main" id="{63B3F986-2862-B1B1-54C4-748D8F02FBAA}"/>
              </a:ext>
            </a:extLst>
          </p:cNvPr>
          <p:cNvSpPr/>
          <p:nvPr/>
        </p:nvSpPr>
        <p:spPr>
          <a:xfrm>
            <a:off x="5943600" y="816324"/>
            <a:ext cx="4367689"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4C030BA-7E49-29B5-A78C-EA2A7E934805}"/>
              </a:ext>
            </a:extLst>
          </p:cNvPr>
          <p:cNvSpPr txBox="1"/>
          <p:nvPr/>
        </p:nvSpPr>
        <p:spPr>
          <a:xfrm>
            <a:off x="2133601" y="1695645"/>
            <a:ext cx="11974285" cy="846514"/>
          </a:xfrm>
          <a:prstGeom prst="rect">
            <a:avLst/>
          </a:prstGeom>
          <a:noFill/>
        </p:spPr>
        <p:txBody>
          <a:bodyPr wrap="square" rtlCol="0">
            <a:spAutoFit/>
          </a:bodyPr>
          <a:lstStyle/>
          <a:p>
            <a:pPr algn="ctr">
              <a:lnSpc>
                <a:spcPct val="115000"/>
              </a:lnSpc>
            </a:pPr>
            <a:r>
              <a:rPr lang="en-US" sz="2200" dirty="0">
                <a:solidFill>
                  <a:srgbClr val="404040"/>
                </a:solidFill>
                <a:latin typeface="Open Sans" pitchFamily="2" charset="0"/>
              </a:rPr>
              <a:t>The background picture of an HTML page or table can be specified using the </a:t>
            </a:r>
            <a:r>
              <a:rPr lang="en-US" sz="2200" b="1" dirty="0">
                <a:solidFill>
                  <a:srgbClr val="404040"/>
                </a:solidFill>
                <a:latin typeface="Open Sans" pitchFamily="2" charset="0"/>
              </a:rPr>
              <a:t>&lt;background&gt; </a:t>
            </a:r>
            <a:r>
              <a:rPr lang="en-US" sz="2200" dirty="0">
                <a:solidFill>
                  <a:srgbClr val="404040"/>
                </a:solidFill>
                <a:latin typeface="Open Sans" pitchFamily="2" charset="0"/>
              </a:rPr>
              <a:t>attribute in the HTML document. </a:t>
            </a:r>
          </a:p>
        </p:txBody>
      </p:sp>
    </p:spTree>
    <p:custDataLst>
      <p:tags r:id="rId1"/>
    </p:custDataLst>
    <p:extLst>
      <p:ext uri="{BB962C8B-B14F-4D97-AF65-F5344CB8AC3E}">
        <p14:creationId xmlns:p14="http://schemas.microsoft.com/office/powerpoint/2010/main" val="189637583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2460"/>
        <p:cNvGrpSpPr/>
        <p:nvPr/>
      </p:nvGrpSpPr>
      <p:grpSpPr>
        <a:xfrm>
          <a:off x="0" y="0"/>
          <a:ext cx="0" cy="0"/>
          <a:chOff x="0" y="0"/>
          <a:chExt cx="0" cy="0"/>
        </a:xfrm>
      </p:grpSpPr>
      <p:sp>
        <p:nvSpPr>
          <p:cNvPr id="2461" name="Google Shape;2461;p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400"/>
              <a:buNone/>
            </a:pPr>
            <a:r>
              <a:rPr lang="en-US" i="0">
                <a:solidFill>
                  <a:schemeClr val="bg1"/>
                </a:solidFill>
                <a:effectLst/>
              </a:rPr>
              <a:t>Text styling, </a:t>
            </a:r>
            <a:r>
              <a:rPr lang="en-US">
                <a:solidFill>
                  <a:schemeClr val="bg1"/>
                </a:solidFill>
              </a:rPr>
              <a:t>Borders</a:t>
            </a:r>
            <a:r>
              <a:rPr lang="en-US" i="0">
                <a:solidFill>
                  <a:schemeClr val="bg1"/>
                </a:solidFill>
                <a:effectLst/>
              </a:rPr>
              <a:t>, BG images</a:t>
            </a:r>
            <a:endParaRPr>
              <a:solidFill>
                <a:schemeClr val="bg1"/>
              </a:solidFill>
            </a:endParaRPr>
          </a:p>
        </p:txBody>
      </p:sp>
      <p:sp>
        <p:nvSpPr>
          <p:cNvPr id="2" name="Text Placeholder 1">
            <a:extLst>
              <a:ext uri="{FF2B5EF4-FFF2-40B4-BE49-F238E27FC236}">
                <a16:creationId xmlns:a16="http://schemas.microsoft.com/office/drawing/2014/main" id="{C7880EBC-C1C8-2D93-86B5-49A3EBCA7CD4}"/>
              </a:ext>
            </a:extLst>
          </p:cNvPr>
          <p:cNvSpPr>
            <a:spLocks noGrp="1"/>
          </p:cNvSpPr>
          <p:nvPr>
            <p:ph type="body" sz="quarter" idx="11"/>
          </p:nvPr>
        </p:nvSpPr>
        <p:spPr/>
        <p:txBody>
          <a:bodyPr/>
          <a:lstStyle/>
          <a:p>
            <a:pPr algn="l"/>
            <a:r>
              <a:rPr lang="en-US" b="1" dirty="0"/>
              <a:t>Problem Statement: </a:t>
            </a:r>
          </a:p>
          <a:p>
            <a:pPr algn="l"/>
            <a:endParaRPr lang="en-US" dirty="0"/>
          </a:p>
          <a:p>
            <a:pPr algn="l"/>
            <a:r>
              <a:rPr lang="en-US" dirty="0"/>
              <a:t>You are given a project to develop an HTML document with CSS by text styling, borders,</a:t>
            </a:r>
          </a:p>
          <a:p>
            <a:pPr algn="l"/>
            <a:r>
              <a:rPr lang="en-US" dirty="0"/>
              <a:t>and background images.</a:t>
            </a:r>
          </a:p>
        </p:txBody>
      </p:sp>
      <p:sp>
        <p:nvSpPr>
          <p:cNvPr id="2463" name="Google Shape;2463;p2"/>
          <p:cNvSpPr txBox="1"/>
          <p:nvPr/>
        </p:nvSpPr>
        <p:spPr>
          <a:xfrm>
            <a:off x="12570282" y="1926819"/>
            <a:ext cx="3484882" cy="3583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F547B"/>
              </a:buClr>
              <a:buSzPts val="700"/>
              <a:buFont typeface="Arial"/>
              <a:buNone/>
            </a:pPr>
            <a:r>
              <a:rPr lang="en-US" sz="2200" b="1" i="0" u="none" strike="noStrike" cap="none">
                <a:solidFill>
                  <a:srgbClr val="0F547B"/>
                </a:solidFill>
                <a:latin typeface="Open Sans"/>
                <a:ea typeface="Open Sans"/>
                <a:cs typeface="Open Sans"/>
                <a:sym typeface="Open Sans"/>
              </a:rPr>
              <a:t>Duration: 45 </a:t>
            </a:r>
            <a:r>
              <a:rPr lang="en-US" sz="2200" b="1">
                <a:solidFill>
                  <a:srgbClr val="0F547B"/>
                </a:solidFill>
                <a:latin typeface="Open Sans"/>
                <a:ea typeface="Open Sans"/>
                <a:cs typeface="Open Sans"/>
                <a:sym typeface="Open Sans"/>
              </a:rPr>
              <a:t>min</a:t>
            </a:r>
            <a:r>
              <a:rPr lang="en-US" sz="2200" b="1" i="0" u="none" strike="noStrike" cap="none">
                <a:solidFill>
                  <a:srgbClr val="0F547B"/>
                </a:solidFill>
                <a:latin typeface="Open Sans"/>
                <a:ea typeface="Open Sans"/>
                <a:cs typeface="Open Sans"/>
                <a:sym typeface="Open Sans"/>
              </a:rPr>
              <a:t>.</a:t>
            </a:r>
            <a:endParaRPr sz="2200" b="1" i="0" u="none" strike="noStrike" cap="none">
              <a:solidFill>
                <a:srgbClr val="000000"/>
              </a:solidFill>
              <a:latin typeface="Open Sans"/>
              <a:ea typeface="Open Sans"/>
              <a:cs typeface="Open Sans"/>
              <a:sym typeface="Open Sans"/>
            </a:endParaRPr>
          </a:p>
        </p:txBody>
      </p:sp>
    </p:spTree>
    <p:custDataLst>
      <p:tags r:id="rId1"/>
    </p:custData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2467"/>
        <p:cNvGrpSpPr/>
        <p:nvPr/>
      </p:nvGrpSpPr>
      <p:grpSpPr>
        <a:xfrm>
          <a:off x="0" y="0"/>
          <a:ext cx="0" cy="0"/>
          <a:chOff x="0" y="0"/>
          <a:chExt cx="0" cy="0"/>
        </a:xfrm>
      </p:grpSpPr>
      <p:sp>
        <p:nvSpPr>
          <p:cNvPr id="2468" name="Google Shape;2468;p3"/>
          <p:cNvSpPr txBox="1">
            <a:spLocks noGrp="1"/>
          </p:cNvSpPr>
          <p:nvPr>
            <p:ph type="title"/>
          </p:nvPr>
        </p:nvSpPr>
        <p:spPr>
          <a:xfrm>
            <a:off x="-10160" y="229878"/>
            <a:ext cx="16276320" cy="687244"/>
          </a:xfrm>
          <a:noFill/>
          <a:ln>
            <a:noFill/>
          </a:ln>
        </p:spPr>
        <p:txBody>
          <a:bodyPr spcFirstLastPara="1" wrap="square" lIns="91425" tIns="45700" rIns="91425" bIns="45700" anchor="ctr" anchorCtr="0">
            <a:normAutofit/>
          </a:bodyPr>
          <a:lstStyle/>
          <a:p>
            <a:pPr lvl="0"/>
            <a:r>
              <a:rPr lang="en-US" dirty="0"/>
              <a:t>Assisted Practice: Guidelines</a:t>
            </a:r>
          </a:p>
        </p:txBody>
      </p:sp>
      <p:sp>
        <p:nvSpPr>
          <p:cNvPr id="2470" name="Google Shape;2470;p3"/>
          <p:cNvSpPr txBox="1"/>
          <p:nvPr/>
        </p:nvSpPr>
        <p:spPr>
          <a:xfrm>
            <a:off x="1896549" y="1962244"/>
            <a:ext cx="12063945" cy="2563738"/>
          </a:xfrm>
          <a:prstGeom prst="rect">
            <a:avLst/>
          </a:prstGeom>
          <a:noFill/>
          <a:ln>
            <a:noFill/>
          </a:ln>
        </p:spPr>
        <p:txBody>
          <a:bodyPr spcFirstLastPara="1" wrap="square" lIns="91425" tIns="45700" rIns="91425" bIns="45700" anchor="t" anchorCtr="0">
            <a:spAutoFit/>
          </a:bodyPr>
          <a:lstStyle/>
          <a:p>
            <a:pPr marR="0" lvl="0" algn="l" rtl="0">
              <a:lnSpc>
                <a:spcPct val="115000"/>
              </a:lnSpc>
              <a:spcBef>
                <a:spcPts val="0"/>
              </a:spcBef>
              <a:spcAft>
                <a:spcPts val="0"/>
              </a:spcAft>
              <a:buClr>
                <a:srgbClr val="3F3F3F"/>
              </a:buClr>
              <a:buSzPts val="2200"/>
            </a:pPr>
            <a:r>
              <a:rPr lang="en-US" sz="2200" b="0" i="0" u="none" strike="noStrike" cap="none"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Open Sans"/>
              </a:rPr>
              <a:t>Steps to be followed:</a:t>
            </a:r>
          </a:p>
          <a:p>
            <a:pPr marR="0" lvl="0" algn="l" rtl="0">
              <a:lnSpc>
                <a:spcPct val="115000"/>
              </a:lnSpc>
              <a:spcBef>
                <a:spcPts val="0"/>
              </a:spcBef>
              <a:spcAft>
                <a:spcPts val="0"/>
              </a:spcAft>
              <a:buClr>
                <a:srgbClr val="3F3F3F"/>
              </a:buClr>
              <a:buSzPts val="2200"/>
            </a:pPr>
            <a:endParaRPr lang="en-US" sz="2200" b="0" i="0" u="none" strike="noStrike" cap="none"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457200" indent="-457200" algn="l" rtl="0" fontAlgn="base">
              <a:buFont typeface="+mj-lt"/>
              <a:buAutoNum type="arabicPeriod"/>
            </a:pPr>
            <a:r>
              <a:rPr lang="en-US" sz="2200" b="0" i="0"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On the HTML folder, create a file with a .html extension  </a:t>
            </a:r>
          </a:p>
          <a:p>
            <a:pPr marL="457200" indent="-457200" algn="l" rtl="0" fontAlgn="base">
              <a:buFont typeface="+mj-lt"/>
              <a:buAutoNum type="arabicPeriod"/>
            </a:pPr>
            <a:endParaRPr lang="en-US" sz="2200" b="0" i="0"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a:p>
            <a:pPr marL="457200" indent="-457200" algn="l" rtl="0" fontAlgn="base">
              <a:buFont typeface="+mj-lt"/>
              <a:buAutoNum type="arabicPeriod"/>
            </a:pPr>
            <a:r>
              <a:rPr lang="en-US" sz="2200" b="0" i="0"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Create and save text styling, borders, and background images </a:t>
            </a:r>
          </a:p>
          <a:p>
            <a:pPr marL="457200" indent="-457200" algn="l" rtl="0" fontAlgn="base">
              <a:buFont typeface="+mj-lt"/>
              <a:buAutoNum type="arabicPeriod"/>
            </a:pPr>
            <a:endParaRPr lang="en-US" sz="2200" b="0" i="0"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a:p>
            <a:pPr marL="457200" indent="-457200" fontAlgn="base">
              <a:buFont typeface="+mj-lt"/>
              <a:buAutoNum type="arabicPeriod"/>
            </a:pPr>
            <a:r>
              <a:rPr lang="en-US" sz="2200" b="0" i="0" dirty="0">
                <a:solidFill>
                  <a:srgbClr val="3F3F3F"/>
                </a:solidFill>
                <a:effectLst/>
                <a:latin typeface="Open Sans"/>
                <a:ea typeface="Open Sans"/>
                <a:cs typeface="Open Sans"/>
              </a:rPr>
              <a:t>Viewing the result in the local browser</a:t>
            </a:r>
          </a:p>
        </p:txBody>
      </p:sp>
      <p:sp>
        <p:nvSpPr>
          <p:cNvPr id="8" name="Brandline_LVC">
            <a:extLst>
              <a:ext uri="{FF2B5EF4-FFF2-40B4-BE49-F238E27FC236}">
                <a16:creationId xmlns:a16="http://schemas.microsoft.com/office/drawing/2014/main" id="{3BE290EA-123C-AAC2-3EA8-63BA8ED275B8}"/>
              </a:ext>
            </a:extLst>
          </p:cNvPr>
          <p:cNvSpPr/>
          <p:nvPr/>
        </p:nvSpPr>
        <p:spPr>
          <a:xfrm>
            <a:off x="4965700" y="816705"/>
            <a:ext cx="632825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2460"/>
        <p:cNvGrpSpPr/>
        <p:nvPr/>
      </p:nvGrpSpPr>
      <p:grpSpPr>
        <a:xfrm>
          <a:off x="0" y="0"/>
          <a:ext cx="0" cy="0"/>
          <a:chOff x="0" y="0"/>
          <a:chExt cx="0" cy="0"/>
        </a:xfrm>
      </p:grpSpPr>
      <p:sp>
        <p:nvSpPr>
          <p:cNvPr id="2461" name="Google Shape;2461;p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400"/>
              <a:buNone/>
            </a:pPr>
            <a:r>
              <a:rPr lang="en-US">
                <a:solidFill>
                  <a:schemeClr val="bg1"/>
                </a:solidFill>
                <a:latin typeface="Open Sans" panose="020B0606030504020204" pitchFamily="34" charset="0"/>
                <a:ea typeface="Open Sans" panose="020B0606030504020204" pitchFamily="34" charset="0"/>
                <a:cs typeface="Open Sans" panose="020B0606030504020204" pitchFamily="34" charset="0"/>
              </a:rPr>
              <a:t>Styling Forms</a:t>
            </a:r>
            <a:endParaRPr>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Text Placeholder 1">
            <a:extLst>
              <a:ext uri="{FF2B5EF4-FFF2-40B4-BE49-F238E27FC236}">
                <a16:creationId xmlns:a16="http://schemas.microsoft.com/office/drawing/2014/main" id="{35FF61FE-A7ED-F204-3A12-A6303F9AA56C}"/>
              </a:ext>
            </a:extLst>
          </p:cNvPr>
          <p:cNvSpPr>
            <a:spLocks noGrp="1"/>
          </p:cNvSpPr>
          <p:nvPr>
            <p:ph type="body" sz="quarter" idx="11"/>
          </p:nvPr>
        </p:nvSpPr>
        <p:spPr/>
        <p:txBody>
          <a:bodyPr/>
          <a:lstStyle/>
          <a:p>
            <a:pPr algn="l"/>
            <a:r>
              <a:rPr lang="en-US" b="1" dirty="0"/>
              <a:t>Problem Statement: </a:t>
            </a:r>
          </a:p>
          <a:p>
            <a:pPr algn="l"/>
            <a:endParaRPr lang="en-US" dirty="0"/>
          </a:p>
          <a:p>
            <a:pPr algn="l"/>
            <a:r>
              <a:rPr lang="en-US" dirty="0"/>
              <a:t>You are given a project to develop an HTML document with styling form.</a:t>
            </a:r>
          </a:p>
        </p:txBody>
      </p:sp>
      <p:sp>
        <p:nvSpPr>
          <p:cNvPr id="2463" name="Google Shape;2463;p2"/>
          <p:cNvSpPr txBox="1"/>
          <p:nvPr/>
        </p:nvSpPr>
        <p:spPr>
          <a:xfrm>
            <a:off x="12570282" y="1926821"/>
            <a:ext cx="3484882" cy="3583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F547B"/>
              </a:buClr>
              <a:buSzPts val="700"/>
              <a:buFont typeface="Arial"/>
              <a:buNone/>
            </a:pPr>
            <a:r>
              <a:rPr lang="en-US" sz="2200" b="1" i="0" u="none" strike="noStrike" cap="none">
                <a:solidFill>
                  <a:srgbClr val="0F547B"/>
                </a:solidFill>
                <a:latin typeface="Open Sans"/>
                <a:ea typeface="Open Sans"/>
                <a:cs typeface="Open Sans"/>
                <a:sym typeface="Open Sans"/>
              </a:rPr>
              <a:t>Duration: 45 </a:t>
            </a:r>
            <a:r>
              <a:rPr lang="en-US" sz="2200" b="1">
                <a:solidFill>
                  <a:srgbClr val="0F547B"/>
                </a:solidFill>
                <a:latin typeface="Open Sans"/>
                <a:ea typeface="Open Sans"/>
                <a:cs typeface="Open Sans"/>
                <a:sym typeface="Open Sans"/>
              </a:rPr>
              <a:t>min</a:t>
            </a:r>
            <a:r>
              <a:rPr lang="en-US" sz="2200" b="1" i="0" u="none" strike="noStrike" cap="none">
                <a:solidFill>
                  <a:srgbClr val="0F547B"/>
                </a:solidFill>
                <a:latin typeface="Open Sans"/>
                <a:ea typeface="Open Sans"/>
                <a:cs typeface="Open Sans"/>
                <a:sym typeface="Open Sans"/>
              </a:rPr>
              <a:t>.</a:t>
            </a:r>
            <a:endParaRPr sz="2200" b="1" i="0" u="none" strike="noStrike" cap="none">
              <a:solidFill>
                <a:srgbClr val="000000"/>
              </a:solidFill>
              <a:latin typeface="Open Sans"/>
              <a:ea typeface="Open Sans"/>
              <a:cs typeface="Open Sans"/>
              <a:sym typeface="Open Sans"/>
            </a:endParaRPr>
          </a:p>
        </p:txBody>
      </p:sp>
    </p:spTree>
    <p:custDataLst>
      <p:tags r:id="rId1"/>
    </p:custDataLst>
    <p:extLst>
      <p:ext uri="{BB962C8B-B14F-4D97-AF65-F5344CB8AC3E}">
        <p14:creationId xmlns:p14="http://schemas.microsoft.com/office/powerpoint/2010/main" val="46071540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2467"/>
        <p:cNvGrpSpPr/>
        <p:nvPr/>
      </p:nvGrpSpPr>
      <p:grpSpPr>
        <a:xfrm>
          <a:off x="0" y="0"/>
          <a:ext cx="0" cy="0"/>
          <a:chOff x="0" y="0"/>
          <a:chExt cx="0" cy="0"/>
        </a:xfrm>
      </p:grpSpPr>
      <p:sp>
        <p:nvSpPr>
          <p:cNvPr id="2468" name="Google Shape;2468;p3"/>
          <p:cNvSpPr txBox="1">
            <a:spLocks noGrp="1"/>
          </p:cNvSpPr>
          <p:nvPr>
            <p:ph type="title"/>
          </p:nvPr>
        </p:nvSpPr>
        <p:spPr>
          <a:xfrm>
            <a:off x="-10160" y="229878"/>
            <a:ext cx="16276320" cy="687244"/>
          </a:xfrm>
          <a:noFill/>
          <a:ln>
            <a:noFill/>
          </a:ln>
        </p:spPr>
        <p:txBody>
          <a:bodyPr spcFirstLastPara="1" wrap="square" lIns="91425" tIns="45700" rIns="91425" bIns="45700" anchor="ctr" anchorCtr="0">
            <a:normAutofit/>
          </a:bodyPr>
          <a:lstStyle/>
          <a:p>
            <a:pPr lvl="0"/>
            <a:r>
              <a:rPr lang="en-US" dirty="0"/>
              <a:t>Assisted Practice: Guidelines</a:t>
            </a:r>
          </a:p>
        </p:txBody>
      </p:sp>
      <p:sp>
        <p:nvSpPr>
          <p:cNvPr id="2470" name="Google Shape;2470;p3"/>
          <p:cNvSpPr txBox="1"/>
          <p:nvPr/>
        </p:nvSpPr>
        <p:spPr>
          <a:xfrm>
            <a:off x="1896549" y="1962244"/>
            <a:ext cx="12063945" cy="2563738"/>
          </a:xfrm>
          <a:prstGeom prst="rect">
            <a:avLst/>
          </a:prstGeom>
          <a:noFill/>
          <a:ln>
            <a:noFill/>
          </a:ln>
        </p:spPr>
        <p:txBody>
          <a:bodyPr spcFirstLastPara="1" wrap="square" lIns="91425" tIns="45700" rIns="91425" bIns="45700" anchor="t" anchorCtr="0">
            <a:spAutoFit/>
          </a:bodyPr>
          <a:lstStyle/>
          <a:p>
            <a:pPr marR="0" lvl="0" algn="l" rtl="0">
              <a:lnSpc>
                <a:spcPct val="115000"/>
              </a:lnSpc>
              <a:spcBef>
                <a:spcPts val="0"/>
              </a:spcBef>
              <a:spcAft>
                <a:spcPts val="0"/>
              </a:spcAft>
              <a:buClr>
                <a:srgbClr val="3F3F3F"/>
              </a:buClr>
              <a:buSzPts val="2200"/>
            </a:pPr>
            <a:r>
              <a:rPr lang="en-US" sz="2200" b="0" i="0" u="none" strike="noStrike" cap="none"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Open Sans"/>
              </a:rPr>
              <a:t>Steps to be followed:</a:t>
            </a:r>
          </a:p>
          <a:p>
            <a:pPr marR="0" lvl="0" algn="l" rtl="0">
              <a:lnSpc>
                <a:spcPct val="115000"/>
              </a:lnSpc>
              <a:spcBef>
                <a:spcPts val="0"/>
              </a:spcBef>
              <a:spcAft>
                <a:spcPts val="0"/>
              </a:spcAft>
              <a:buClr>
                <a:srgbClr val="3F3F3F"/>
              </a:buClr>
              <a:buSzPts val="2200"/>
            </a:pPr>
            <a:endParaRPr lang="en-US" sz="2200" b="0" i="0" u="none" strike="noStrike" cap="none"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457200" indent="-457200" algn="l" rtl="0" fontAlgn="base">
              <a:buFont typeface="+mj-lt"/>
              <a:buAutoNum type="arabicPeriod"/>
            </a:pPr>
            <a:r>
              <a:rPr lang="en-US" sz="2200" b="0" i="0"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On the HTML folder, create a file with a .html extension</a:t>
            </a:r>
          </a:p>
          <a:p>
            <a:pPr marL="457200" indent="-457200" algn="l" rtl="0" fontAlgn="base">
              <a:buFont typeface="+mj-lt"/>
              <a:buAutoNum type="arabicPeriod"/>
            </a:pPr>
            <a:endParaRPr lang="en-US" sz="2200" b="0" i="0"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a:p>
            <a:pPr marL="457200" indent="-457200" algn="l" rtl="0" fontAlgn="base">
              <a:buFont typeface="+mj-lt"/>
              <a:buAutoNum type="arabicPeriod"/>
            </a:pPr>
            <a:r>
              <a:rPr lang="en-US" sz="2200" b="0" i="0"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Create and save a code for styling forms </a:t>
            </a:r>
          </a:p>
          <a:p>
            <a:pPr marL="457200" indent="-457200" algn="l" rtl="0" fontAlgn="base">
              <a:buFont typeface="+mj-lt"/>
              <a:buAutoNum type="arabicPeriod"/>
            </a:pPr>
            <a:endParaRPr lang="en-US" sz="2200" b="0" i="0"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a:p>
            <a:pPr marL="457200" indent="-457200" algn="l" rtl="0" fontAlgn="base">
              <a:buFont typeface="+mj-lt"/>
              <a:buAutoNum type="arabicPeriod"/>
            </a:pPr>
            <a:r>
              <a:rPr lang="en-US" sz="2200" b="0" i="0"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Viewing the result in the browser</a:t>
            </a:r>
          </a:p>
        </p:txBody>
      </p:sp>
      <p:sp>
        <p:nvSpPr>
          <p:cNvPr id="8" name="Brandline_LVC">
            <a:extLst>
              <a:ext uri="{FF2B5EF4-FFF2-40B4-BE49-F238E27FC236}">
                <a16:creationId xmlns:a16="http://schemas.microsoft.com/office/drawing/2014/main" id="{6474285B-6018-DB01-07B5-C7B1EEB4C2E7}"/>
              </a:ext>
            </a:extLst>
          </p:cNvPr>
          <p:cNvSpPr/>
          <p:nvPr/>
        </p:nvSpPr>
        <p:spPr>
          <a:xfrm>
            <a:off x="4965700" y="816705"/>
            <a:ext cx="632825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19280728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3A8458-EE75-07E5-09AD-34D93D569569}"/>
              </a:ext>
            </a:extLst>
          </p:cNvPr>
          <p:cNvSpPr>
            <a:spLocks noGrp="1"/>
          </p:cNvSpPr>
          <p:nvPr>
            <p:ph type="body" idx="10"/>
          </p:nvPr>
        </p:nvSpPr>
        <p:spPr>
          <a:xfrm>
            <a:off x="0" y="4114800"/>
            <a:ext cx="16256001" cy="914400"/>
          </a:xfrm>
        </p:spPr>
        <p:txBody>
          <a:bodyPr/>
          <a:lstStyle/>
          <a:p>
            <a:r>
              <a:rPr lang="en-IN" dirty="0"/>
              <a:t>Links and Positioning</a:t>
            </a:r>
          </a:p>
        </p:txBody>
      </p:sp>
    </p:spTree>
    <p:custDataLst>
      <p:tags r:id="rId1"/>
    </p:custDataLst>
    <p:extLst>
      <p:ext uri="{BB962C8B-B14F-4D97-AF65-F5344CB8AC3E}">
        <p14:creationId xmlns:p14="http://schemas.microsoft.com/office/powerpoint/2010/main" val="124075119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A546F-DED3-A7A8-38B9-2A285172BDBD}"/>
              </a:ext>
            </a:extLst>
          </p:cNvPr>
          <p:cNvSpPr>
            <a:spLocks noGrp="1"/>
          </p:cNvSpPr>
          <p:nvPr>
            <p:ph type="title"/>
          </p:nvPr>
        </p:nvSpPr>
        <p:spPr/>
        <p:txBody>
          <a:bodyPr/>
          <a:lstStyle/>
          <a:p>
            <a:r>
              <a:rPr lang="en-IN" dirty="0">
                <a:solidFill>
                  <a:schemeClr val="tx1">
                    <a:lumMod val="75000"/>
                    <a:lumOff val="25000"/>
                  </a:schemeClr>
                </a:solidFill>
              </a:rPr>
              <a:t>Styling Links</a:t>
            </a:r>
          </a:p>
        </p:txBody>
      </p:sp>
      <p:grpSp>
        <p:nvGrpSpPr>
          <p:cNvPr id="4" name="Group 3">
            <a:extLst>
              <a:ext uri="{FF2B5EF4-FFF2-40B4-BE49-F238E27FC236}">
                <a16:creationId xmlns:a16="http://schemas.microsoft.com/office/drawing/2014/main" id="{5C17BC5D-6A37-10D3-BCDD-CB8EEF3C56B9}"/>
              </a:ext>
            </a:extLst>
          </p:cNvPr>
          <p:cNvGrpSpPr/>
          <p:nvPr/>
        </p:nvGrpSpPr>
        <p:grpSpPr>
          <a:xfrm>
            <a:off x="2092876" y="3551192"/>
            <a:ext cx="12070249" cy="3258170"/>
            <a:chOff x="1828883" y="3533170"/>
            <a:chExt cx="12070249" cy="3618938"/>
          </a:xfrm>
        </p:grpSpPr>
        <p:grpSp>
          <p:nvGrpSpPr>
            <p:cNvPr id="6" name="Group 5">
              <a:extLst>
                <a:ext uri="{FF2B5EF4-FFF2-40B4-BE49-F238E27FC236}">
                  <a16:creationId xmlns:a16="http://schemas.microsoft.com/office/drawing/2014/main" id="{0F06637C-B802-37E3-35D3-48522ED05FB4}"/>
                </a:ext>
              </a:extLst>
            </p:cNvPr>
            <p:cNvGrpSpPr/>
            <p:nvPr/>
          </p:nvGrpSpPr>
          <p:grpSpPr>
            <a:xfrm>
              <a:off x="11295919" y="3533170"/>
              <a:ext cx="2603213" cy="3618938"/>
              <a:chOff x="838087" y="2646088"/>
              <a:chExt cx="2603213" cy="3618938"/>
            </a:xfrm>
          </p:grpSpPr>
          <p:grpSp>
            <p:nvGrpSpPr>
              <p:cNvPr id="7" name="Graphic 2">
                <a:extLst>
                  <a:ext uri="{FF2B5EF4-FFF2-40B4-BE49-F238E27FC236}">
                    <a16:creationId xmlns:a16="http://schemas.microsoft.com/office/drawing/2014/main" id="{7AFE8164-FE79-9D6A-D6F6-F880C9E1A83B}"/>
                  </a:ext>
                </a:extLst>
              </p:cNvPr>
              <p:cNvGrpSpPr/>
              <p:nvPr/>
            </p:nvGrpSpPr>
            <p:grpSpPr>
              <a:xfrm>
                <a:off x="838087" y="2646088"/>
                <a:ext cx="2603213" cy="3618938"/>
                <a:chOff x="838087" y="2646088"/>
                <a:chExt cx="2603213" cy="3618938"/>
              </a:xfrm>
            </p:grpSpPr>
            <p:grpSp>
              <p:nvGrpSpPr>
                <p:cNvPr id="9" name="Graphic 2">
                  <a:extLst>
                    <a:ext uri="{FF2B5EF4-FFF2-40B4-BE49-F238E27FC236}">
                      <a16:creationId xmlns:a16="http://schemas.microsoft.com/office/drawing/2014/main" id="{0229473B-6E0C-EB64-96B3-78DB8B8B661F}"/>
                    </a:ext>
                  </a:extLst>
                </p:cNvPr>
                <p:cNvGrpSpPr/>
                <p:nvPr/>
              </p:nvGrpSpPr>
              <p:grpSpPr>
                <a:xfrm>
                  <a:off x="838087" y="2646088"/>
                  <a:ext cx="2603213" cy="1551871"/>
                  <a:chOff x="838087" y="2646088"/>
                  <a:chExt cx="2603213" cy="1551871"/>
                </a:xfrm>
              </p:grpSpPr>
              <p:sp>
                <p:nvSpPr>
                  <p:cNvPr id="11" name="Freeform: Shape 10">
                    <a:extLst>
                      <a:ext uri="{FF2B5EF4-FFF2-40B4-BE49-F238E27FC236}">
                        <a16:creationId xmlns:a16="http://schemas.microsoft.com/office/drawing/2014/main" id="{25553BBD-2137-A934-E6EF-7EF82EB47545}"/>
                      </a:ext>
                    </a:extLst>
                  </p:cNvPr>
                  <p:cNvSpPr/>
                  <p:nvPr/>
                </p:nvSpPr>
                <p:spPr>
                  <a:xfrm>
                    <a:off x="838087" y="2646088"/>
                    <a:ext cx="2603213" cy="1551871"/>
                  </a:xfrm>
                  <a:custGeom>
                    <a:avLst/>
                    <a:gdLst>
                      <a:gd name="connsiteX0" fmla="*/ 2603214 w 2603213"/>
                      <a:gd name="connsiteY0" fmla="*/ 1075130 h 1075129"/>
                      <a:gd name="connsiteX1" fmla="*/ 2603214 w 2603213"/>
                      <a:gd name="connsiteY1" fmla="*/ 597997 h 1075129"/>
                      <a:gd name="connsiteX2" fmla="*/ 2318374 w 2603213"/>
                      <a:gd name="connsiteY2" fmla="*/ 313157 h 1075129"/>
                      <a:gd name="connsiteX3" fmla="*/ 1715739 w 2603213"/>
                      <a:gd name="connsiteY3" fmla="*/ 313157 h 1075129"/>
                      <a:gd name="connsiteX4" fmla="*/ 1301598 w 2603213"/>
                      <a:gd name="connsiteY4" fmla="*/ 0 h 1075129"/>
                      <a:gd name="connsiteX5" fmla="*/ 887470 w 2603213"/>
                      <a:gd name="connsiteY5" fmla="*/ 313157 h 1075129"/>
                      <a:gd name="connsiteX6" fmla="*/ 284840 w 2603213"/>
                      <a:gd name="connsiteY6" fmla="*/ 313157 h 1075129"/>
                      <a:gd name="connsiteX7" fmla="*/ 0 w 2603213"/>
                      <a:gd name="connsiteY7" fmla="*/ 597997 h 1075129"/>
                      <a:gd name="connsiteX8" fmla="*/ 0 w 2603213"/>
                      <a:gd name="connsiteY8" fmla="*/ 1075130 h 1075129"/>
                      <a:gd name="connsiteX9" fmla="*/ 2603214 w 2603213"/>
                      <a:gd name="connsiteY9" fmla="*/ 1075130 h 1075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03213" h="1075129">
                        <a:moveTo>
                          <a:pt x="2603214" y="1075130"/>
                        </a:moveTo>
                        <a:lnTo>
                          <a:pt x="2603214" y="597997"/>
                        </a:lnTo>
                        <a:cubicBezTo>
                          <a:pt x="2603214" y="440937"/>
                          <a:pt x="2475434" y="313157"/>
                          <a:pt x="2318374" y="313157"/>
                        </a:cubicBezTo>
                        <a:lnTo>
                          <a:pt x="1715739" y="313157"/>
                        </a:lnTo>
                        <a:cubicBezTo>
                          <a:pt x="1664661" y="132459"/>
                          <a:pt x="1498658" y="0"/>
                          <a:pt x="1301598" y="0"/>
                        </a:cubicBezTo>
                        <a:cubicBezTo>
                          <a:pt x="1104552" y="0"/>
                          <a:pt x="938549" y="132459"/>
                          <a:pt x="887470" y="313157"/>
                        </a:cubicBezTo>
                        <a:lnTo>
                          <a:pt x="284840" y="313157"/>
                        </a:lnTo>
                        <a:cubicBezTo>
                          <a:pt x="127780" y="313157"/>
                          <a:pt x="0" y="440937"/>
                          <a:pt x="0" y="597997"/>
                        </a:cubicBezTo>
                        <a:lnTo>
                          <a:pt x="0" y="1075130"/>
                        </a:lnTo>
                        <a:lnTo>
                          <a:pt x="2603214" y="1075130"/>
                        </a:lnTo>
                        <a:close/>
                      </a:path>
                    </a:pathLst>
                  </a:custGeom>
                  <a:solidFill>
                    <a:schemeClr val="accent6">
                      <a:lumMod val="60000"/>
                      <a:lumOff val="40000"/>
                    </a:schemeClr>
                  </a:solidFill>
                  <a:ln w="4187" cap="flat">
                    <a:noFill/>
                    <a:prstDash val="solid"/>
                    <a:miter/>
                  </a:ln>
                </p:spPr>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48305">
                      <a:buClrTx/>
                      <a:buFontTx/>
                      <a:buNone/>
                    </a:pPr>
                    <a:endParaRPr lang="en-US" sz="2457" kern="1200" dirty="0">
                      <a:solidFill>
                        <a:schemeClr val="tx1">
                          <a:lumMod val="75000"/>
                          <a:lumOff val="25000"/>
                        </a:schemeClr>
                      </a:solidFill>
                      <a:latin typeface="Calibri"/>
                      <a:ea typeface="+mn-ea"/>
                      <a:cs typeface="+mn-cs"/>
                    </a:endParaRPr>
                  </a:p>
                  <a:p>
                    <a:pPr defTabSz="1248305">
                      <a:buClrTx/>
                      <a:buFontTx/>
                      <a:buNone/>
                    </a:pPr>
                    <a:endParaRPr lang="en-US" sz="2457" kern="1200" dirty="0">
                      <a:solidFill>
                        <a:schemeClr val="tx1">
                          <a:lumMod val="75000"/>
                          <a:lumOff val="25000"/>
                        </a:schemeClr>
                      </a:solidFill>
                      <a:latin typeface="Calibri"/>
                      <a:ea typeface="+mn-ea"/>
                      <a:cs typeface="+mn-cs"/>
                    </a:endParaRPr>
                  </a:p>
                  <a:p>
                    <a:pPr defTabSz="1248305">
                      <a:buClrTx/>
                      <a:buFontTx/>
                      <a:buNone/>
                    </a:pPr>
                    <a:r>
                      <a:rPr lang="en-US" sz="2457" kern="1200" dirty="0">
                        <a:solidFill>
                          <a:schemeClr val="tx1">
                            <a:lumMod val="75000"/>
                            <a:lumOff val="25000"/>
                          </a:schemeClr>
                        </a:solidFill>
                        <a:latin typeface="Calibri"/>
                        <a:ea typeface="+mn-ea"/>
                        <a:cs typeface="+mn-cs"/>
                      </a:rPr>
                      <a:t>           </a:t>
                    </a:r>
                    <a:r>
                      <a:rPr lang="en-US" sz="2200" b="1"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 active</a:t>
                    </a:r>
                  </a:p>
                </p:txBody>
              </p:sp>
              <p:sp>
                <p:nvSpPr>
                  <p:cNvPr id="12" name="Freeform: Shape 11">
                    <a:extLst>
                      <a:ext uri="{FF2B5EF4-FFF2-40B4-BE49-F238E27FC236}">
                        <a16:creationId xmlns:a16="http://schemas.microsoft.com/office/drawing/2014/main" id="{4DD50075-9FF0-FAE4-CD73-CD22F0B6ED8F}"/>
                      </a:ext>
                    </a:extLst>
                  </p:cNvPr>
                  <p:cNvSpPr/>
                  <p:nvPr/>
                </p:nvSpPr>
                <p:spPr>
                  <a:xfrm>
                    <a:off x="2021213" y="3065177"/>
                    <a:ext cx="236957" cy="236957"/>
                  </a:xfrm>
                  <a:custGeom>
                    <a:avLst/>
                    <a:gdLst>
                      <a:gd name="connsiteX0" fmla="*/ 0 w 236957"/>
                      <a:gd name="connsiteY0" fmla="*/ 118477 h 236957"/>
                      <a:gd name="connsiteX1" fmla="*/ 118477 w 236957"/>
                      <a:gd name="connsiteY1" fmla="*/ 0 h 236957"/>
                      <a:gd name="connsiteX2" fmla="*/ 236958 w 236957"/>
                      <a:gd name="connsiteY2" fmla="*/ 118477 h 236957"/>
                      <a:gd name="connsiteX3" fmla="*/ 118477 w 236957"/>
                      <a:gd name="connsiteY3" fmla="*/ 236958 h 236957"/>
                      <a:gd name="connsiteX4" fmla="*/ 0 w 236957"/>
                      <a:gd name="connsiteY4" fmla="*/ 118477 h 236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957" h="236957">
                        <a:moveTo>
                          <a:pt x="0" y="118477"/>
                        </a:moveTo>
                        <a:cubicBezTo>
                          <a:pt x="0" y="53043"/>
                          <a:pt x="53043" y="0"/>
                          <a:pt x="118477" y="0"/>
                        </a:cubicBezTo>
                        <a:cubicBezTo>
                          <a:pt x="183915" y="0"/>
                          <a:pt x="236958" y="53043"/>
                          <a:pt x="236958" y="118477"/>
                        </a:cubicBezTo>
                        <a:cubicBezTo>
                          <a:pt x="236958" y="183915"/>
                          <a:pt x="183915" y="236958"/>
                          <a:pt x="118477" y="236958"/>
                        </a:cubicBezTo>
                        <a:cubicBezTo>
                          <a:pt x="53043" y="236958"/>
                          <a:pt x="0" y="183915"/>
                          <a:pt x="0" y="118477"/>
                        </a:cubicBezTo>
                        <a:close/>
                      </a:path>
                    </a:pathLst>
                  </a:custGeom>
                  <a:solidFill>
                    <a:srgbClr val="FFFFFF"/>
                  </a:solidFill>
                  <a:ln w="4187" cap="flat">
                    <a:noFill/>
                    <a:prstDash val="solid"/>
                    <a:miter/>
                  </a:ln>
                </p:spPr>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48305">
                      <a:buClrTx/>
                      <a:buFontTx/>
                      <a:buNone/>
                    </a:pPr>
                    <a:endParaRPr lang="en-US" sz="2457" kern="1200">
                      <a:solidFill>
                        <a:schemeClr val="tx1">
                          <a:lumMod val="75000"/>
                          <a:lumOff val="25000"/>
                        </a:schemeClr>
                      </a:solidFill>
                      <a:latin typeface="Calibri"/>
                      <a:ea typeface="+mn-ea"/>
                      <a:cs typeface="+mn-cs"/>
                    </a:endParaRPr>
                  </a:p>
                </p:txBody>
              </p:sp>
            </p:grpSp>
            <p:sp>
              <p:nvSpPr>
                <p:cNvPr id="10" name="Freeform: Shape 9">
                  <a:extLst>
                    <a:ext uri="{FF2B5EF4-FFF2-40B4-BE49-F238E27FC236}">
                      <a16:creationId xmlns:a16="http://schemas.microsoft.com/office/drawing/2014/main" id="{B93D54EB-404A-9CE4-6BDD-56A4242F5E99}"/>
                    </a:ext>
                  </a:extLst>
                </p:cNvPr>
                <p:cNvSpPr/>
                <p:nvPr/>
              </p:nvSpPr>
              <p:spPr>
                <a:xfrm>
                  <a:off x="955375" y="3183654"/>
                  <a:ext cx="2368639" cy="3081372"/>
                </a:xfrm>
                <a:custGeom>
                  <a:avLst/>
                  <a:gdLst>
                    <a:gd name="connsiteX0" fmla="*/ 2201086 w 2368639"/>
                    <a:gd name="connsiteY0" fmla="*/ 0 h 3081372"/>
                    <a:gd name="connsiteX1" fmla="*/ 1425785 w 2368639"/>
                    <a:gd name="connsiteY1" fmla="*/ 0 h 3081372"/>
                    <a:gd name="connsiteX2" fmla="*/ 1184320 w 2368639"/>
                    <a:gd name="connsiteY2" fmla="*/ 241465 h 3081372"/>
                    <a:gd name="connsiteX3" fmla="*/ 942855 w 2368639"/>
                    <a:gd name="connsiteY3" fmla="*/ 0 h 3081372"/>
                    <a:gd name="connsiteX4" fmla="*/ 167553 w 2368639"/>
                    <a:gd name="connsiteY4" fmla="*/ 0 h 3081372"/>
                    <a:gd name="connsiteX5" fmla="*/ 0 w 2368639"/>
                    <a:gd name="connsiteY5" fmla="*/ 167553 h 3081372"/>
                    <a:gd name="connsiteX6" fmla="*/ 0 w 2368639"/>
                    <a:gd name="connsiteY6" fmla="*/ 2913820 h 3081372"/>
                    <a:gd name="connsiteX7" fmla="*/ 167553 w 2368639"/>
                    <a:gd name="connsiteY7" fmla="*/ 3081373 h 3081372"/>
                    <a:gd name="connsiteX8" fmla="*/ 2201086 w 2368639"/>
                    <a:gd name="connsiteY8" fmla="*/ 3081373 h 3081372"/>
                    <a:gd name="connsiteX9" fmla="*/ 2368639 w 2368639"/>
                    <a:gd name="connsiteY9" fmla="*/ 2913820 h 3081372"/>
                    <a:gd name="connsiteX10" fmla="*/ 2368639 w 2368639"/>
                    <a:gd name="connsiteY10" fmla="*/ 167553 h 3081372"/>
                    <a:gd name="connsiteX11" fmla="*/ 2201086 w 2368639"/>
                    <a:gd name="connsiteY11" fmla="*/ 0 h 3081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68639" h="3081372">
                      <a:moveTo>
                        <a:pt x="2201086" y="0"/>
                      </a:moveTo>
                      <a:lnTo>
                        <a:pt x="1425785" y="0"/>
                      </a:lnTo>
                      <a:cubicBezTo>
                        <a:pt x="1425785" y="133360"/>
                        <a:pt x="1317675" y="241465"/>
                        <a:pt x="1184320" y="241465"/>
                      </a:cubicBezTo>
                      <a:cubicBezTo>
                        <a:pt x="1050964" y="241465"/>
                        <a:pt x="942855" y="133356"/>
                        <a:pt x="942855" y="0"/>
                      </a:cubicBezTo>
                      <a:lnTo>
                        <a:pt x="167553" y="0"/>
                      </a:lnTo>
                      <a:cubicBezTo>
                        <a:pt x="75399" y="0"/>
                        <a:pt x="0" y="75399"/>
                        <a:pt x="0" y="167553"/>
                      </a:cubicBezTo>
                      <a:lnTo>
                        <a:pt x="0" y="2913820"/>
                      </a:lnTo>
                      <a:cubicBezTo>
                        <a:pt x="0" y="3005974"/>
                        <a:pt x="75399" y="3081373"/>
                        <a:pt x="167553" y="3081373"/>
                      </a:cubicBezTo>
                      <a:lnTo>
                        <a:pt x="2201086" y="3081373"/>
                      </a:lnTo>
                      <a:cubicBezTo>
                        <a:pt x="2293241" y="3081373"/>
                        <a:pt x="2368639" y="3005974"/>
                        <a:pt x="2368639" y="2913820"/>
                      </a:cubicBezTo>
                      <a:lnTo>
                        <a:pt x="2368639" y="167553"/>
                      </a:lnTo>
                      <a:cubicBezTo>
                        <a:pt x="2368639" y="75399"/>
                        <a:pt x="2293241" y="0"/>
                        <a:pt x="2201086" y="0"/>
                      </a:cubicBezTo>
                      <a:close/>
                    </a:path>
                  </a:pathLst>
                </a:custGeom>
                <a:noFill/>
                <a:ln w="33499" cap="rnd">
                  <a:solidFill>
                    <a:srgbClr val="191919"/>
                  </a:solidFill>
                  <a:prstDash val="solid"/>
                  <a:round/>
                </a:ln>
              </p:spPr>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48305">
                    <a:buClrTx/>
                    <a:buFontTx/>
                    <a:buNone/>
                  </a:pPr>
                  <a:endParaRPr lang="en-US" sz="2457" kern="1200">
                    <a:solidFill>
                      <a:schemeClr val="tx1">
                        <a:lumMod val="75000"/>
                        <a:lumOff val="25000"/>
                      </a:schemeClr>
                    </a:solidFill>
                    <a:latin typeface="Calibri"/>
                    <a:ea typeface="+mn-ea"/>
                    <a:cs typeface="+mn-cs"/>
                  </a:endParaRPr>
                </a:p>
              </p:txBody>
            </p:sp>
          </p:grpSp>
          <p:sp>
            <p:nvSpPr>
              <p:cNvPr id="8" name="TextBox 87">
                <a:extLst>
                  <a:ext uri="{FF2B5EF4-FFF2-40B4-BE49-F238E27FC236}">
                    <a16:creationId xmlns:a16="http://schemas.microsoft.com/office/drawing/2014/main" id="{71ACF877-E5DF-F561-4E86-A78B4F05B3D1}"/>
                  </a:ext>
                </a:extLst>
              </p:cNvPr>
              <p:cNvSpPr txBox="1"/>
              <p:nvPr/>
            </p:nvSpPr>
            <p:spPr>
              <a:xfrm>
                <a:off x="1072660" y="4655685"/>
                <a:ext cx="2251353" cy="846514"/>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defTabSz="1248305">
                  <a:lnSpc>
                    <a:spcPct val="115000"/>
                  </a:lnSpc>
                  <a:buClrTx/>
                  <a:buFontTx/>
                  <a:buNone/>
                </a:pPr>
                <a:r>
                  <a:rPr lang="en-US"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Moment is clicked</a:t>
                </a:r>
              </a:p>
            </p:txBody>
          </p:sp>
        </p:grpSp>
        <p:grpSp>
          <p:nvGrpSpPr>
            <p:cNvPr id="13" name="Group 12">
              <a:extLst>
                <a:ext uri="{FF2B5EF4-FFF2-40B4-BE49-F238E27FC236}">
                  <a16:creationId xmlns:a16="http://schemas.microsoft.com/office/drawing/2014/main" id="{1A317593-BF32-67F5-22C9-D27FA921D78C}"/>
                </a:ext>
              </a:extLst>
            </p:cNvPr>
            <p:cNvGrpSpPr/>
            <p:nvPr/>
          </p:nvGrpSpPr>
          <p:grpSpPr>
            <a:xfrm>
              <a:off x="1828883" y="3533170"/>
              <a:ext cx="2603213" cy="3583837"/>
              <a:chOff x="838087" y="2681189"/>
              <a:chExt cx="2603213" cy="3583837"/>
            </a:xfrm>
          </p:grpSpPr>
          <p:grpSp>
            <p:nvGrpSpPr>
              <p:cNvPr id="14" name="Graphic 2">
                <a:extLst>
                  <a:ext uri="{FF2B5EF4-FFF2-40B4-BE49-F238E27FC236}">
                    <a16:creationId xmlns:a16="http://schemas.microsoft.com/office/drawing/2014/main" id="{B8C46CDC-7F4A-141E-10E4-FB8828CB8EAC}"/>
                  </a:ext>
                </a:extLst>
              </p:cNvPr>
              <p:cNvGrpSpPr/>
              <p:nvPr/>
            </p:nvGrpSpPr>
            <p:grpSpPr>
              <a:xfrm>
                <a:off x="838087" y="2681189"/>
                <a:ext cx="2603213" cy="3583837"/>
                <a:chOff x="838087" y="2681189"/>
                <a:chExt cx="2603213" cy="3583837"/>
              </a:xfrm>
            </p:grpSpPr>
            <p:grpSp>
              <p:nvGrpSpPr>
                <p:cNvPr id="16" name="Graphic 2">
                  <a:extLst>
                    <a:ext uri="{FF2B5EF4-FFF2-40B4-BE49-F238E27FC236}">
                      <a16:creationId xmlns:a16="http://schemas.microsoft.com/office/drawing/2014/main" id="{F19DE259-B17B-DBAF-B89A-4CD0DB7228A0}"/>
                    </a:ext>
                  </a:extLst>
                </p:cNvPr>
                <p:cNvGrpSpPr/>
                <p:nvPr/>
              </p:nvGrpSpPr>
              <p:grpSpPr>
                <a:xfrm>
                  <a:off x="838087" y="2681189"/>
                  <a:ext cx="2603213" cy="1444751"/>
                  <a:chOff x="838087" y="2681189"/>
                  <a:chExt cx="2603213" cy="1444751"/>
                </a:xfrm>
              </p:grpSpPr>
              <p:sp>
                <p:nvSpPr>
                  <p:cNvPr id="18" name="Freeform: Shape 17">
                    <a:extLst>
                      <a:ext uri="{FF2B5EF4-FFF2-40B4-BE49-F238E27FC236}">
                        <a16:creationId xmlns:a16="http://schemas.microsoft.com/office/drawing/2014/main" id="{C647C137-5C31-09B2-EC0A-CFAABDE6470C}"/>
                      </a:ext>
                    </a:extLst>
                  </p:cNvPr>
                  <p:cNvSpPr/>
                  <p:nvPr/>
                </p:nvSpPr>
                <p:spPr>
                  <a:xfrm>
                    <a:off x="838087" y="2681189"/>
                    <a:ext cx="2603213" cy="1444751"/>
                  </a:xfrm>
                  <a:custGeom>
                    <a:avLst/>
                    <a:gdLst>
                      <a:gd name="connsiteX0" fmla="*/ 2603214 w 2603213"/>
                      <a:gd name="connsiteY0" fmla="*/ 1075130 h 1075129"/>
                      <a:gd name="connsiteX1" fmla="*/ 2603214 w 2603213"/>
                      <a:gd name="connsiteY1" fmla="*/ 597997 h 1075129"/>
                      <a:gd name="connsiteX2" fmla="*/ 2318374 w 2603213"/>
                      <a:gd name="connsiteY2" fmla="*/ 313157 h 1075129"/>
                      <a:gd name="connsiteX3" fmla="*/ 1715739 w 2603213"/>
                      <a:gd name="connsiteY3" fmla="*/ 313157 h 1075129"/>
                      <a:gd name="connsiteX4" fmla="*/ 1301598 w 2603213"/>
                      <a:gd name="connsiteY4" fmla="*/ 0 h 1075129"/>
                      <a:gd name="connsiteX5" fmla="*/ 887470 w 2603213"/>
                      <a:gd name="connsiteY5" fmla="*/ 313157 h 1075129"/>
                      <a:gd name="connsiteX6" fmla="*/ 284840 w 2603213"/>
                      <a:gd name="connsiteY6" fmla="*/ 313157 h 1075129"/>
                      <a:gd name="connsiteX7" fmla="*/ 0 w 2603213"/>
                      <a:gd name="connsiteY7" fmla="*/ 597997 h 1075129"/>
                      <a:gd name="connsiteX8" fmla="*/ 0 w 2603213"/>
                      <a:gd name="connsiteY8" fmla="*/ 1075130 h 1075129"/>
                      <a:gd name="connsiteX9" fmla="*/ 2603214 w 2603213"/>
                      <a:gd name="connsiteY9" fmla="*/ 1075130 h 1075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03213" h="1075129">
                        <a:moveTo>
                          <a:pt x="2603214" y="1075130"/>
                        </a:moveTo>
                        <a:lnTo>
                          <a:pt x="2603214" y="597997"/>
                        </a:lnTo>
                        <a:cubicBezTo>
                          <a:pt x="2603214" y="440937"/>
                          <a:pt x="2475434" y="313157"/>
                          <a:pt x="2318374" y="313157"/>
                        </a:cubicBezTo>
                        <a:lnTo>
                          <a:pt x="1715739" y="313157"/>
                        </a:lnTo>
                        <a:cubicBezTo>
                          <a:pt x="1664661" y="132459"/>
                          <a:pt x="1498658" y="0"/>
                          <a:pt x="1301598" y="0"/>
                        </a:cubicBezTo>
                        <a:cubicBezTo>
                          <a:pt x="1104552" y="0"/>
                          <a:pt x="938549" y="132459"/>
                          <a:pt x="887470" y="313157"/>
                        </a:cubicBezTo>
                        <a:lnTo>
                          <a:pt x="284840" y="313157"/>
                        </a:lnTo>
                        <a:cubicBezTo>
                          <a:pt x="127780" y="313157"/>
                          <a:pt x="0" y="440937"/>
                          <a:pt x="0" y="597997"/>
                        </a:cubicBezTo>
                        <a:lnTo>
                          <a:pt x="0" y="1075130"/>
                        </a:lnTo>
                        <a:lnTo>
                          <a:pt x="2603214" y="1075130"/>
                        </a:lnTo>
                        <a:close/>
                      </a:path>
                    </a:pathLst>
                  </a:custGeom>
                  <a:solidFill>
                    <a:schemeClr val="accent2">
                      <a:lumMod val="40000"/>
                      <a:lumOff val="60000"/>
                    </a:schemeClr>
                  </a:solidFill>
                  <a:ln w="4187" cap="flat">
                    <a:noFill/>
                    <a:prstDash val="solid"/>
                    <a:miter/>
                  </a:ln>
                </p:spPr>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defTabSz="1248305">
                      <a:buClrTx/>
                    </a:pPr>
                    <a:endParaRPr lang="en-US" sz="28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algn="ctr" defTabSz="1248305">
                      <a:buClrTx/>
                    </a:pPr>
                    <a:endParaRPr lang="en-US" sz="28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algn="ctr" defTabSz="1248305">
                      <a:buClrTx/>
                    </a:pPr>
                    <a:r>
                      <a:rPr lang="en-US" sz="2200" b="1"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 link</a:t>
                    </a:r>
                  </a:p>
                </p:txBody>
              </p:sp>
              <p:sp>
                <p:nvSpPr>
                  <p:cNvPr id="19" name="Freeform: Shape 18">
                    <a:extLst>
                      <a:ext uri="{FF2B5EF4-FFF2-40B4-BE49-F238E27FC236}">
                        <a16:creationId xmlns:a16="http://schemas.microsoft.com/office/drawing/2014/main" id="{B0C880EE-AFC6-4AA1-6E9F-EBFC3B7C6EA8}"/>
                      </a:ext>
                    </a:extLst>
                  </p:cNvPr>
                  <p:cNvSpPr/>
                  <p:nvPr/>
                </p:nvSpPr>
                <p:spPr>
                  <a:xfrm>
                    <a:off x="2021213" y="3065177"/>
                    <a:ext cx="236957" cy="236957"/>
                  </a:xfrm>
                  <a:custGeom>
                    <a:avLst/>
                    <a:gdLst>
                      <a:gd name="connsiteX0" fmla="*/ 0 w 236957"/>
                      <a:gd name="connsiteY0" fmla="*/ 118477 h 236957"/>
                      <a:gd name="connsiteX1" fmla="*/ 118477 w 236957"/>
                      <a:gd name="connsiteY1" fmla="*/ 0 h 236957"/>
                      <a:gd name="connsiteX2" fmla="*/ 236958 w 236957"/>
                      <a:gd name="connsiteY2" fmla="*/ 118477 h 236957"/>
                      <a:gd name="connsiteX3" fmla="*/ 118477 w 236957"/>
                      <a:gd name="connsiteY3" fmla="*/ 236958 h 236957"/>
                      <a:gd name="connsiteX4" fmla="*/ 0 w 236957"/>
                      <a:gd name="connsiteY4" fmla="*/ 118477 h 236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957" h="236957">
                        <a:moveTo>
                          <a:pt x="0" y="118477"/>
                        </a:moveTo>
                        <a:cubicBezTo>
                          <a:pt x="0" y="53043"/>
                          <a:pt x="53043" y="0"/>
                          <a:pt x="118477" y="0"/>
                        </a:cubicBezTo>
                        <a:cubicBezTo>
                          <a:pt x="183915" y="0"/>
                          <a:pt x="236958" y="53043"/>
                          <a:pt x="236958" y="118477"/>
                        </a:cubicBezTo>
                        <a:cubicBezTo>
                          <a:pt x="236958" y="183915"/>
                          <a:pt x="183915" y="236958"/>
                          <a:pt x="118477" y="236958"/>
                        </a:cubicBezTo>
                        <a:cubicBezTo>
                          <a:pt x="53043" y="236958"/>
                          <a:pt x="0" y="183915"/>
                          <a:pt x="0" y="118477"/>
                        </a:cubicBezTo>
                        <a:close/>
                      </a:path>
                    </a:pathLst>
                  </a:custGeom>
                  <a:solidFill>
                    <a:srgbClr val="FFFFFF"/>
                  </a:solidFill>
                  <a:ln w="4187" cap="flat">
                    <a:noFill/>
                    <a:prstDash val="solid"/>
                    <a:miter/>
                  </a:ln>
                </p:spPr>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48305">
                      <a:buClrTx/>
                      <a:buFontTx/>
                      <a:buNone/>
                    </a:pPr>
                    <a:endParaRPr lang="en-US" sz="2457" kern="1200">
                      <a:solidFill>
                        <a:schemeClr val="tx1">
                          <a:lumMod val="75000"/>
                          <a:lumOff val="25000"/>
                        </a:schemeClr>
                      </a:solidFill>
                      <a:latin typeface="Calibri"/>
                      <a:ea typeface="+mn-ea"/>
                      <a:cs typeface="+mn-cs"/>
                    </a:endParaRPr>
                  </a:p>
                </p:txBody>
              </p:sp>
            </p:grpSp>
            <p:sp>
              <p:nvSpPr>
                <p:cNvPr id="17" name="Freeform: Shape 16">
                  <a:extLst>
                    <a:ext uri="{FF2B5EF4-FFF2-40B4-BE49-F238E27FC236}">
                      <a16:creationId xmlns:a16="http://schemas.microsoft.com/office/drawing/2014/main" id="{7FAAF81C-3BD7-147E-32E5-8EAE9B2EDF9D}"/>
                    </a:ext>
                  </a:extLst>
                </p:cNvPr>
                <p:cNvSpPr/>
                <p:nvPr/>
              </p:nvSpPr>
              <p:spPr>
                <a:xfrm>
                  <a:off x="955375" y="3183654"/>
                  <a:ext cx="2368639" cy="3081372"/>
                </a:xfrm>
                <a:custGeom>
                  <a:avLst/>
                  <a:gdLst>
                    <a:gd name="connsiteX0" fmla="*/ 2201086 w 2368639"/>
                    <a:gd name="connsiteY0" fmla="*/ 0 h 3081372"/>
                    <a:gd name="connsiteX1" fmla="*/ 1425785 w 2368639"/>
                    <a:gd name="connsiteY1" fmla="*/ 0 h 3081372"/>
                    <a:gd name="connsiteX2" fmla="*/ 1184320 w 2368639"/>
                    <a:gd name="connsiteY2" fmla="*/ 241465 h 3081372"/>
                    <a:gd name="connsiteX3" fmla="*/ 942855 w 2368639"/>
                    <a:gd name="connsiteY3" fmla="*/ 0 h 3081372"/>
                    <a:gd name="connsiteX4" fmla="*/ 167553 w 2368639"/>
                    <a:gd name="connsiteY4" fmla="*/ 0 h 3081372"/>
                    <a:gd name="connsiteX5" fmla="*/ 0 w 2368639"/>
                    <a:gd name="connsiteY5" fmla="*/ 167553 h 3081372"/>
                    <a:gd name="connsiteX6" fmla="*/ 0 w 2368639"/>
                    <a:gd name="connsiteY6" fmla="*/ 2913820 h 3081372"/>
                    <a:gd name="connsiteX7" fmla="*/ 167553 w 2368639"/>
                    <a:gd name="connsiteY7" fmla="*/ 3081373 h 3081372"/>
                    <a:gd name="connsiteX8" fmla="*/ 2201086 w 2368639"/>
                    <a:gd name="connsiteY8" fmla="*/ 3081373 h 3081372"/>
                    <a:gd name="connsiteX9" fmla="*/ 2368639 w 2368639"/>
                    <a:gd name="connsiteY9" fmla="*/ 2913820 h 3081372"/>
                    <a:gd name="connsiteX10" fmla="*/ 2368639 w 2368639"/>
                    <a:gd name="connsiteY10" fmla="*/ 167553 h 3081372"/>
                    <a:gd name="connsiteX11" fmla="*/ 2201086 w 2368639"/>
                    <a:gd name="connsiteY11" fmla="*/ 0 h 3081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68639" h="3081372">
                      <a:moveTo>
                        <a:pt x="2201086" y="0"/>
                      </a:moveTo>
                      <a:lnTo>
                        <a:pt x="1425785" y="0"/>
                      </a:lnTo>
                      <a:cubicBezTo>
                        <a:pt x="1425785" y="133360"/>
                        <a:pt x="1317675" y="241465"/>
                        <a:pt x="1184320" y="241465"/>
                      </a:cubicBezTo>
                      <a:cubicBezTo>
                        <a:pt x="1050964" y="241465"/>
                        <a:pt x="942855" y="133356"/>
                        <a:pt x="942855" y="0"/>
                      </a:cubicBezTo>
                      <a:lnTo>
                        <a:pt x="167553" y="0"/>
                      </a:lnTo>
                      <a:cubicBezTo>
                        <a:pt x="75399" y="0"/>
                        <a:pt x="0" y="75399"/>
                        <a:pt x="0" y="167553"/>
                      </a:cubicBezTo>
                      <a:lnTo>
                        <a:pt x="0" y="2913820"/>
                      </a:lnTo>
                      <a:cubicBezTo>
                        <a:pt x="0" y="3005974"/>
                        <a:pt x="75399" y="3081373"/>
                        <a:pt x="167553" y="3081373"/>
                      </a:cubicBezTo>
                      <a:lnTo>
                        <a:pt x="2201086" y="3081373"/>
                      </a:lnTo>
                      <a:cubicBezTo>
                        <a:pt x="2293241" y="3081373"/>
                        <a:pt x="2368639" y="3005974"/>
                        <a:pt x="2368639" y="2913820"/>
                      </a:cubicBezTo>
                      <a:lnTo>
                        <a:pt x="2368639" y="167553"/>
                      </a:lnTo>
                      <a:cubicBezTo>
                        <a:pt x="2368639" y="75399"/>
                        <a:pt x="2293241" y="0"/>
                        <a:pt x="2201086" y="0"/>
                      </a:cubicBezTo>
                      <a:close/>
                    </a:path>
                  </a:pathLst>
                </a:custGeom>
                <a:noFill/>
                <a:ln w="33499" cap="rnd">
                  <a:solidFill>
                    <a:srgbClr val="191919"/>
                  </a:solidFill>
                  <a:prstDash val="solid"/>
                  <a:round/>
                </a:ln>
              </p:spPr>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48305">
                    <a:buClrTx/>
                    <a:buFontTx/>
                    <a:buNone/>
                  </a:pPr>
                  <a:endParaRPr lang="en-US" sz="2457" kern="1200">
                    <a:solidFill>
                      <a:schemeClr val="tx1">
                        <a:lumMod val="75000"/>
                        <a:lumOff val="25000"/>
                      </a:schemeClr>
                    </a:solidFill>
                    <a:latin typeface="Calibri"/>
                    <a:ea typeface="+mn-ea"/>
                    <a:cs typeface="+mn-cs"/>
                  </a:endParaRPr>
                </a:p>
              </p:txBody>
            </p:sp>
          </p:grpSp>
          <p:sp>
            <p:nvSpPr>
              <p:cNvPr id="15" name="TextBox 87">
                <a:extLst>
                  <a:ext uri="{FF2B5EF4-FFF2-40B4-BE49-F238E27FC236}">
                    <a16:creationId xmlns:a16="http://schemas.microsoft.com/office/drawing/2014/main" id="{D6824962-C04B-70A1-0746-7D1C9BA76F19}"/>
                  </a:ext>
                </a:extLst>
              </p:cNvPr>
              <p:cNvSpPr txBox="1"/>
              <p:nvPr/>
            </p:nvSpPr>
            <p:spPr>
              <a:xfrm>
                <a:off x="1057758" y="4655685"/>
                <a:ext cx="2163866" cy="457176"/>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defTabSz="1248305">
                  <a:lnSpc>
                    <a:spcPct val="115000"/>
                  </a:lnSpc>
                  <a:buClrTx/>
                  <a:buFontTx/>
                  <a:buNone/>
                </a:pPr>
                <a:r>
                  <a:rPr lang="en-US"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Unvisited link</a:t>
                </a:r>
              </a:p>
            </p:txBody>
          </p:sp>
        </p:grpSp>
        <p:grpSp>
          <p:nvGrpSpPr>
            <p:cNvPr id="20" name="Group 19">
              <a:extLst>
                <a:ext uri="{FF2B5EF4-FFF2-40B4-BE49-F238E27FC236}">
                  <a16:creationId xmlns:a16="http://schemas.microsoft.com/office/drawing/2014/main" id="{F963A068-8E54-9F4F-6CBF-7FCC489C3920}"/>
                </a:ext>
              </a:extLst>
            </p:cNvPr>
            <p:cNvGrpSpPr/>
            <p:nvPr/>
          </p:nvGrpSpPr>
          <p:grpSpPr>
            <a:xfrm>
              <a:off x="5023657" y="3533170"/>
              <a:ext cx="2603213" cy="3583837"/>
              <a:chOff x="838087" y="2681189"/>
              <a:chExt cx="2603213" cy="3583837"/>
            </a:xfrm>
          </p:grpSpPr>
          <p:grpSp>
            <p:nvGrpSpPr>
              <p:cNvPr id="21" name="Graphic 2">
                <a:extLst>
                  <a:ext uri="{FF2B5EF4-FFF2-40B4-BE49-F238E27FC236}">
                    <a16:creationId xmlns:a16="http://schemas.microsoft.com/office/drawing/2014/main" id="{D40AFEFF-AD6C-24BC-606D-E2CEB68B7C2E}"/>
                  </a:ext>
                </a:extLst>
              </p:cNvPr>
              <p:cNvGrpSpPr/>
              <p:nvPr/>
            </p:nvGrpSpPr>
            <p:grpSpPr>
              <a:xfrm>
                <a:off x="838087" y="2681189"/>
                <a:ext cx="2603213" cy="3583837"/>
                <a:chOff x="838087" y="2681189"/>
                <a:chExt cx="2603213" cy="3583837"/>
              </a:xfrm>
            </p:grpSpPr>
            <p:grpSp>
              <p:nvGrpSpPr>
                <p:cNvPr id="23" name="Graphic 2">
                  <a:extLst>
                    <a:ext uri="{FF2B5EF4-FFF2-40B4-BE49-F238E27FC236}">
                      <a16:creationId xmlns:a16="http://schemas.microsoft.com/office/drawing/2014/main" id="{B7C50189-3273-60EF-BC74-A7AEDF731182}"/>
                    </a:ext>
                  </a:extLst>
                </p:cNvPr>
                <p:cNvGrpSpPr/>
                <p:nvPr/>
              </p:nvGrpSpPr>
              <p:grpSpPr>
                <a:xfrm>
                  <a:off x="838087" y="2681189"/>
                  <a:ext cx="2603213" cy="1516771"/>
                  <a:chOff x="838087" y="2681189"/>
                  <a:chExt cx="2603213" cy="1516771"/>
                </a:xfrm>
              </p:grpSpPr>
              <p:sp>
                <p:nvSpPr>
                  <p:cNvPr id="25" name="Freeform: Shape 24">
                    <a:extLst>
                      <a:ext uri="{FF2B5EF4-FFF2-40B4-BE49-F238E27FC236}">
                        <a16:creationId xmlns:a16="http://schemas.microsoft.com/office/drawing/2014/main" id="{64C7B354-D4C8-4176-3EE7-1A6E40B577C6}"/>
                      </a:ext>
                    </a:extLst>
                  </p:cNvPr>
                  <p:cNvSpPr/>
                  <p:nvPr/>
                </p:nvSpPr>
                <p:spPr>
                  <a:xfrm>
                    <a:off x="838087" y="2681189"/>
                    <a:ext cx="2603213" cy="1516771"/>
                  </a:xfrm>
                  <a:custGeom>
                    <a:avLst/>
                    <a:gdLst>
                      <a:gd name="connsiteX0" fmla="*/ 2603214 w 2603213"/>
                      <a:gd name="connsiteY0" fmla="*/ 1075130 h 1075129"/>
                      <a:gd name="connsiteX1" fmla="*/ 2603214 w 2603213"/>
                      <a:gd name="connsiteY1" fmla="*/ 597997 h 1075129"/>
                      <a:gd name="connsiteX2" fmla="*/ 2318374 w 2603213"/>
                      <a:gd name="connsiteY2" fmla="*/ 313157 h 1075129"/>
                      <a:gd name="connsiteX3" fmla="*/ 1715739 w 2603213"/>
                      <a:gd name="connsiteY3" fmla="*/ 313157 h 1075129"/>
                      <a:gd name="connsiteX4" fmla="*/ 1301598 w 2603213"/>
                      <a:gd name="connsiteY4" fmla="*/ 0 h 1075129"/>
                      <a:gd name="connsiteX5" fmla="*/ 887470 w 2603213"/>
                      <a:gd name="connsiteY5" fmla="*/ 313157 h 1075129"/>
                      <a:gd name="connsiteX6" fmla="*/ 284840 w 2603213"/>
                      <a:gd name="connsiteY6" fmla="*/ 313157 h 1075129"/>
                      <a:gd name="connsiteX7" fmla="*/ 0 w 2603213"/>
                      <a:gd name="connsiteY7" fmla="*/ 597997 h 1075129"/>
                      <a:gd name="connsiteX8" fmla="*/ 0 w 2603213"/>
                      <a:gd name="connsiteY8" fmla="*/ 1075130 h 1075129"/>
                      <a:gd name="connsiteX9" fmla="*/ 2603214 w 2603213"/>
                      <a:gd name="connsiteY9" fmla="*/ 1075130 h 1075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03213" h="1075129">
                        <a:moveTo>
                          <a:pt x="2603214" y="1075130"/>
                        </a:moveTo>
                        <a:lnTo>
                          <a:pt x="2603214" y="597997"/>
                        </a:lnTo>
                        <a:cubicBezTo>
                          <a:pt x="2603214" y="440937"/>
                          <a:pt x="2475434" y="313157"/>
                          <a:pt x="2318374" y="313157"/>
                        </a:cubicBezTo>
                        <a:lnTo>
                          <a:pt x="1715739" y="313157"/>
                        </a:lnTo>
                        <a:cubicBezTo>
                          <a:pt x="1664661" y="132459"/>
                          <a:pt x="1498658" y="0"/>
                          <a:pt x="1301598" y="0"/>
                        </a:cubicBezTo>
                        <a:cubicBezTo>
                          <a:pt x="1104552" y="0"/>
                          <a:pt x="938549" y="132459"/>
                          <a:pt x="887470" y="313157"/>
                        </a:cubicBezTo>
                        <a:lnTo>
                          <a:pt x="284840" y="313157"/>
                        </a:lnTo>
                        <a:cubicBezTo>
                          <a:pt x="127780" y="313157"/>
                          <a:pt x="0" y="440937"/>
                          <a:pt x="0" y="597997"/>
                        </a:cubicBezTo>
                        <a:lnTo>
                          <a:pt x="0" y="1075130"/>
                        </a:lnTo>
                        <a:lnTo>
                          <a:pt x="2603214" y="1075130"/>
                        </a:lnTo>
                        <a:close/>
                      </a:path>
                    </a:pathLst>
                  </a:custGeom>
                  <a:solidFill>
                    <a:schemeClr val="accent1">
                      <a:lumMod val="40000"/>
                      <a:lumOff val="60000"/>
                    </a:schemeClr>
                  </a:solidFill>
                  <a:ln w="4187" cap="flat">
                    <a:noFill/>
                    <a:prstDash val="solid"/>
                    <a:miter/>
                  </a:ln>
                </p:spPr>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48305">
                      <a:buClrTx/>
                      <a:buFontTx/>
                      <a:buNone/>
                    </a:pPr>
                    <a:endParaRPr lang="en-US" sz="22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defTabSz="1248305">
                      <a:buClrTx/>
                      <a:buFontTx/>
                      <a:buNone/>
                    </a:pPr>
                    <a:r>
                      <a:rPr lang="en-US" sz="22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p>
                  <a:p>
                    <a:pPr defTabSz="1248305">
                      <a:buClrTx/>
                      <a:buFontTx/>
                      <a:buNone/>
                    </a:pPr>
                    <a:r>
                      <a:rPr lang="en-US" sz="22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200" b="1"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 visited</a:t>
                    </a:r>
                  </a:p>
                </p:txBody>
              </p:sp>
              <p:sp>
                <p:nvSpPr>
                  <p:cNvPr id="26" name="Freeform: Shape 25">
                    <a:extLst>
                      <a:ext uri="{FF2B5EF4-FFF2-40B4-BE49-F238E27FC236}">
                        <a16:creationId xmlns:a16="http://schemas.microsoft.com/office/drawing/2014/main" id="{035F82B3-387E-FDAF-95E5-BD2F00D9BECB}"/>
                      </a:ext>
                    </a:extLst>
                  </p:cNvPr>
                  <p:cNvSpPr/>
                  <p:nvPr/>
                </p:nvSpPr>
                <p:spPr>
                  <a:xfrm>
                    <a:off x="2021213" y="3065177"/>
                    <a:ext cx="236957" cy="236957"/>
                  </a:xfrm>
                  <a:custGeom>
                    <a:avLst/>
                    <a:gdLst>
                      <a:gd name="connsiteX0" fmla="*/ 0 w 236957"/>
                      <a:gd name="connsiteY0" fmla="*/ 118477 h 236957"/>
                      <a:gd name="connsiteX1" fmla="*/ 118477 w 236957"/>
                      <a:gd name="connsiteY1" fmla="*/ 0 h 236957"/>
                      <a:gd name="connsiteX2" fmla="*/ 236958 w 236957"/>
                      <a:gd name="connsiteY2" fmla="*/ 118477 h 236957"/>
                      <a:gd name="connsiteX3" fmla="*/ 118477 w 236957"/>
                      <a:gd name="connsiteY3" fmla="*/ 236958 h 236957"/>
                      <a:gd name="connsiteX4" fmla="*/ 0 w 236957"/>
                      <a:gd name="connsiteY4" fmla="*/ 118477 h 236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957" h="236957">
                        <a:moveTo>
                          <a:pt x="0" y="118477"/>
                        </a:moveTo>
                        <a:cubicBezTo>
                          <a:pt x="0" y="53043"/>
                          <a:pt x="53043" y="0"/>
                          <a:pt x="118477" y="0"/>
                        </a:cubicBezTo>
                        <a:cubicBezTo>
                          <a:pt x="183915" y="0"/>
                          <a:pt x="236958" y="53043"/>
                          <a:pt x="236958" y="118477"/>
                        </a:cubicBezTo>
                        <a:cubicBezTo>
                          <a:pt x="236958" y="183915"/>
                          <a:pt x="183915" y="236958"/>
                          <a:pt x="118477" y="236958"/>
                        </a:cubicBezTo>
                        <a:cubicBezTo>
                          <a:pt x="53043" y="236958"/>
                          <a:pt x="0" y="183915"/>
                          <a:pt x="0" y="118477"/>
                        </a:cubicBezTo>
                        <a:close/>
                      </a:path>
                    </a:pathLst>
                  </a:custGeom>
                  <a:solidFill>
                    <a:srgbClr val="FFFFFF"/>
                  </a:solidFill>
                  <a:ln w="4187" cap="flat">
                    <a:noFill/>
                    <a:prstDash val="solid"/>
                    <a:miter/>
                  </a:ln>
                </p:spPr>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48305">
                      <a:buClrTx/>
                      <a:buFontTx/>
                      <a:buNone/>
                    </a:pPr>
                    <a:endParaRPr lang="en-US" sz="2457" kern="1200">
                      <a:solidFill>
                        <a:schemeClr val="tx1">
                          <a:lumMod val="75000"/>
                          <a:lumOff val="25000"/>
                        </a:schemeClr>
                      </a:solidFill>
                      <a:latin typeface="Calibri"/>
                      <a:ea typeface="+mn-ea"/>
                      <a:cs typeface="+mn-cs"/>
                    </a:endParaRPr>
                  </a:p>
                </p:txBody>
              </p:sp>
            </p:grpSp>
            <p:sp>
              <p:nvSpPr>
                <p:cNvPr id="24" name="Freeform: Shape 23">
                  <a:extLst>
                    <a:ext uri="{FF2B5EF4-FFF2-40B4-BE49-F238E27FC236}">
                      <a16:creationId xmlns:a16="http://schemas.microsoft.com/office/drawing/2014/main" id="{8A8C77F9-B172-1D40-836A-053BD80C81B2}"/>
                    </a:ext>
                  </a:extLst>
                </p:cNvPr>
                <p:cNvSpPr/>
                <p:nvPr/>
              </p:nvSpPr>
              <p:spPr>
                <a:xfrm>
                  <a:off x="955375" y="3183654"/>
                  <a:ext cx="2368639" cy="3081372"/>
                </a:xfrm>
                <a:custGeom>
                  <a:avLst/>
                  <a:gdLst>
                    <a:gd name="connsiteX0" fmla="*/ 2201086 w 2368639"/>
                    <a:gd name="connsiteY0" fmla="*/ 0 h 3081372"/>
                    <a:gd name="connsiteX1" fmla="*/ 1425785 w 2368639"/>
                    <a:gd name="connsiteY1" fmla="*/ 0 h 3081372"/>
                    <a:gd name="connsiteX2" fmla="*/ 1184320 w 2368639"/>
                    <a:gd name="connsiteY2" fmla="*/ 241465 h 3081372"/>
                    <a:gd name="connsiteX3" fmla="*/ 942855 w 2368639"/>
                    <a:gd name="connsiteY3" fmla="*/ 0 h 3081372"/>
                    <a:gd name="connsiteX4" fmla="*/ 167553 w 2368639"/>
                    <a:gd name="connsiteY4" fmla="*/ 0 h 3081372"/>
                    <a:gd name="connsiteX5" fmla="*/ 0 w 2368639"/>
                    <a:gd name="connsiteY5" fmla="*/ 167553 h 3081372"/>
                    <a:gd name="connsiteX6" fmla="*/ 0 w 2368639"/>
                    <a:gd name="connsiteY6" fmla="*/ 2913820 h 3081372"/>
                    <a:gd name="connsiteX7" fmla="*/ 167553 w 2368639"/>
                    <a:gd name="connsiteY7" fmla="*/ 3081373 h 3081372"/>
                    <a:gd name="connsiteX8" fmla="*/ 2201086 w 2368639"/>
                    <a:gd name="connsiteY8" fmla="*/ 3081373 h 3081372"/>
                    <a:gd name="connsiteX9" fmla="*/ 2368639 w 2368639"/>
                    <a:gd name="connsiteY9" fmla="*/ 2913820 h 3081372"/>
                    <a:gd name="connsiteX10" fmla="*/ 2368639 w 2368639"/>
                    <a:gd name="connsiteY10" fmla="*/ 167553 h 3081372"/>
                    <a:gd name="connsiteX11" fmla="*/ 2201086 w 2368639"/>
                    <a:gd name="connsiteY11" fmla="*/ 0 h 3081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68639" h="3081372">
                      <a:moveTo>
                        <a:pt x="2201086" y="0"/>
                      </a:moveTo>
                      <a:lnTo>
                        <a:pt x="1425785" y="0"/>
                      </a:lnTo>
                      <a:cubicBezTo>
                        <a:pt x="1425785" y="133360"/>
                        <a:pt x="1317675" y="241465"/>
                        <a:pt x="1184320" y="241465"/>
                      </a:cubicBezTo>
                      <a:cubicBezTo>
                        <a:pt x="1050964" y="241465"/>
                        <a:pt x="942855" y="133356"/>
                        <a:pt x="942855" y="0"/>
                      </a:cubicBezTo>
                      <a:lnTo>
                        <a:pt x="167553" y="0"/>
                      </a:lnTo>
                      <a:cubicBezTo>
                        <a:pt x="75399" y="0"/>
                        <a:pt x="0" y="75399"/>
                        <a:pt x="0" y="167553"/>
                      </a:cubicBezTo>
                      <a:lnTo>
                        <a:pt x="0" y="2913820"/>
                      </a:lnTo>
                      <a:cubicBezTo>
                        <a:pt x="0" y="3005974"/>
                        <a:pt x="75399" y="3081373"/>
                        <a:pt x="167553" y="3081373"/>
                      </a:cubicBezTo>
                      <a:lnTo>
                        <a:pt x="2201086" y="3081373"/>
                      </a:lnTo>
                      <a:cubicBezTo>
                        <a:pt x="2293241" y="3081373"/>
                        <a:pt x="2368639" y="3005974"/>
                        <a:pt x="2368639" y="2913820"/>
                      </a:cubicBezTo>
                      <a:lnTo>
                        <a:pt x="2368639" y="167553"/>
                      </a:lnTo>
                      <a:cubicBezTo>
                        <a:pt x="2368639" y="75399"/>
                        <a:pt x="2293241" y="0"/>
                        <a:pt x="2201086" y="0"/>
                      </a:cubicBezTo>
                      <a:close/>
                    </a:path>
                  </a:pathLst>
                </a:custGeom>
                <a:noFill/>
                <a:ln w="33499" cap="rnd">
                  <a:solidFill>
                    <a:srgbClr val="191919"/>
                  </a:solidFill>
                  <a:prstDash val="solid"/>
                  <a:round/>
                </a:ln>
              </p:spPr>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48305">
                    <a:buClrTx/>
                    <a:buFontTx/>
                    <a:buNone/>
                  </a:pPr>
                  <a:endParaRPr lang="en-US" sz="2457" kern="1200">
                    <a:solidFill>
                      <a:schemeClr val="tx1">
                        <a:lumMod val="75000"/>
                        <a:lumOff val="25000"/>
                      </a:schemeClr>
                    </a:solidFill>
                    <a:latin typeface="Calibri"/>
                    <a:ea typeface="+mn-ea"/>
                    <a:cs typeface="+mn-cs"/>
                  </a:endParaRPr>
                </a:p>
              </p:txBody>
            </p:sp>
          </p:grpSp>
          <p:sp>
            <p:nvSpPr>
              <p:cNvPr id="22" name="TextBox 87">
                <a:extLst>
                  <a:ext uri="{FF2B5EF4-FFF2-40B4-BE49-F238E27FC236}">
                    <a16:creationId xmlns:a16="http://schemas.microsoft.com/office/drawing/2014/main" id="{1D57D507-DC8D-FCE2-D976-004A3902E01B}"/>
                  </a:ext>
                </a:extLst>
              </p:cNvPr>
              <p:cNvSpPr txBox="1"/>
              <p:nvPr/>
            </p:nvSpPr>
            <p:spPr>
              <a:xfrm>
                <a:off x="1057758" y="4655685"/>
                <a:ext cx="2163866" cy="457176"/>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defTabSz="1248305">
                  <a:lnSpc>
                    <a:spcPct val="115000"/>
                  </a:lnSpc>
                  <a:buClrTx/>
                  <a:buFontTx/>
                  <a:buNone/>
                </a:pPr>
                <a:r>
                  <a:rPr lang="en-US"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Visited link</a:t>
                </a:r>
              </a:p>
            </p:txBody>
          </p:sp>
        </p:grpSp>
        <p:grpSp>
          <p:nvGrpSpPr>
            <p:cNvPr id="27" name="Group 26">
              <a:extLst>
                <a:ext uri="{FF2B5EF4-FFF2-40B4-BE49-F238E27FC236}">
                  <a16:creationId xmlns:a16="http://schemas.microsoft.com/office/drawing/2014/main" id="{63FB6A59-425E-14A6-A3B8-F46329764EB4}"/>
                </a:ext>
              </a:extLst>
            </p:cNvPr>
            <p:cNvGrpSpPr/>
            <p:nvPr/>
          </p:nvGrpSpPr>
          <p:grpSpPr>
            <a:xfrm>
              <a:off x="8218431" y="3533170"/>
              <a:ext cx="2603213" cy="3591560"/>
              <a:chOff x="838087" y="2673466"/>
              <a:chExt cx="2603213" cy="3591560"/>
            </a:xfrm>
          </p:grpSpPr>
          <p:grpSp>
            <p:nvGrpSpPr>
              <p:cNvPr id="28" name="Graphic 2">
                <a:extLst>
                  <a:ext uri="{FF2B5EF4-FFF2-40B4-BE49-F238E27FC236}">
                    <a16:creationId xmlns:a16="http://schemas.microsoft.com/office/drawing/2014/main" id="{AC76CD5A-1185-1664-74C4-32688494C3B2}"/>
                  </a:ext>
                </a:extLst>
              </p:cNvPr>
              <p:cNvGrpSpPr/>
              <p:nvPr/>
            </p:nvGrpSpPr>
            <p:grpSpPr>
              <a:xfrm>
                <a:off x="838087" y="2673466"/>
                <a:ext cx="2603213" cy="3591560"/>
                <a:chOff x="838087" y="2673466"/>
                <a:chExt cx="2603213" cy="3591560"/>
              </a:xfrm>
            </p:grpSpPr>
            <p:grpSp>
              <p:nvGrpSpPr>
                <p:cNvPr id="30" name="Graphic 2">
                  <a:extLst>
                    <a:ext uri="{FF2B5EF4-FFF2-40B4-BE49-F238E27FC236}">
                      <a16:creationId xmlns:a16="http://schemas.microsoft.com/office/drawing/2014/main" id="{01AFA7E6-5C5C-69B1-D6DD-961940BE9975}"/>
                    </a:ext>
                  </a:extLst>
                </p:cNvPr>
                <p:cNvGrpSpPr/>
                <p:nvPr/>
              </p:nvGrpSpPr>
              <p:grpSpPr>
                <a:xfrm>
                  <a:off x="838087" y="2673466"/>
                  <a:ext cx="2603213" cy="1524493"/>
                  <a:chOff x="838087" y="2673466"/>
                  <a:chExt cx="2603213" cy="1524493"/>
                </a:xfrm>
              </p:grpSpPr>
              <p:sp>
                <p:nvSpPr>
                  <p:cNvPr id="32" name="Freeform: Shape 31">
                    <a:extLst>
                      <a:ext uri="{FF2B5EF4-FFF2-40B4-BE49-F238E27FC236}">
                        <a16:creationId xmlns:a16="http://schemas.microsoft.com/office/drawing/2014/main" id="{999EAB4F-AC64-B2D0-CA45-6DD1C1416733}"/>
                      </a:ext>
                    </a:extLst>
                  </p:cNvPr>
                  <p:cNvSpPr/>
                  <p:nvPr/>
                </p:nvSpPr>
                <p:spPr>
                  <a:xfrm>
                    <a:off x="838087" y="2673466"/>
                    <a:ext cx="2603213" cy="1524493"/>
                  </a:xfrm>
                  <a:custGeom>
                    <a:avLst/>
                    <a:gdLst>
                      <a:gd name="connsiteX0" fmla="*/ 2603214 w 2603213"/>
                      <a:gd name="connsiteY0" fmla="*/ 1075130 h 1075129"/>
                      <a:gd name="connsiteX1" fmla="*/ 2603214 w 2603213"/>
                      <a:gd name="connsiteY1" fmla="*/ 597997 h 1075129"/>
                      <a:gd name="connsiteX2" fmla="*/ 2318374 w 2603213"/>
                      <a:gd name="connsiteY2" fmla="*/ 313157 h 1075129"/>
                      <a:gd name="connsiteX3" fmla="*/ 1715739 w 2603213"/>
                      <a:gd name="connsiteY3" fmla="*/ 313157 h 1075129"/>
                      <a:gd name="connsiteX4" fmla="*/ 1301598 w 2603213"/>
                      <a:gd name="connsiteY4" fmla="*/ 0 h 1075129"/>
                      <a:gd name="connsiteX5" fmla="*/ 887470 w 2603213"/>
                      <a:gd name="connsiteY5" fmla="*/ 313157 h 1075129"/>
                      <a:gd name="connsiteX6" fmla="*/ 284840 w 2603213"/>
                      <a:gd name="connsiteY6" fmla="*/ 313157 h 1075129"/>
                      <a:gd name="connsiteX7" fmla="*/ 0 w 2603213"/>
                      <a:gd name="connsiteY7" fmla="*/ 597997 h 1075129"/>
                      <a:gd name="connsiteX8" fmla="*/ 0 w 2603213"/>
                      <a:gd name="connsiteY8" fmla="*/ 1075130 h 1075129"/>
                      <a:gd name="connsiteX9" fmla="*/ 2603214 w 2603213"/>
                      <a:gd name="connsiteY9" fmla="*/ 1075130 h 1075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03213" h="1075129">
                        <a:moveTo>
                          <a:pt x="2603214" y="1075130"/>
                        </a:moveTo>
                        <a:lnTo>
                          <a:pt x="2603214" y="597997"/>
                        </a:lnTo>
                        <a:cubicBezTo>
                          <a:pt x="2603214" y="440937"/>
                          <a:pt x="2475434" y="313157"/>
                          <a:pt x="2318374" y="313157"/>
                        </a:cubicBezTo>
                        <a:lnTo>
                          <a:pt x="1715739" y="313157"/>
                        </a:lnTo>
                        <a:cubicBezTo>
                          <a:pt x="1664661" y="132459"/>
                          <a:pt x="1498658" y="0"/>
                          <a:pt x="1301598" y="0"/>
                        </a:cubicBezTo>
                        <a:cubicBezTo>
                          <a:pt x="1104552" y="0"/>
                          <a:pt x="938549" y="132459"/>
                          <a:pt x="887470" y="313157"/>
                        </a:cubicBezTo>
                        <a:lnTo>
                          <a:pt x="284840" y="313157"/>
                        </a:lnTo>
                        <a:cubicBezTo>
                          <a:pt x="127780" y="313157"/>
                          <a:pt x="0" y="440937"/>
                          <a:pt x="0" y="597997"/>
                        </a:cubicBezTo>
                        <a:lnTo>
                          <a:pt x="0" y="1075130"/>
                        </a:lnTo>
                        <a:lnTo>
                          <a:pt x="2603214" y="1075130"/>
                        </a:lnTo>
                        <a:close/>
                      </a:path>
                    </a:pathLst>
                  </a:custGeom>
                  <a:solidFill>
                    <a:schemeClr val="accent4">
                      <a:lumMod val="40000"/>
                      <a:lumOff val="60000"/>
                    </a:schemeClr>
                  </a:solidFill>
                  <a:ln w="4187" cap="flat">
                    <a:noFill/>
                    <a:prstDash val="solid"/>
                    <a:miter/>
                  </a:ln>
                </p:spPr>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48305">
                      <a:buClrTx/>
                      <a:buFontTx/>
                      <a:buNone/>
                    </a:pPr>
                    <a:endParaRPr lang="en-US" sz="2457" kern="1200" dirty="0">
                      <a:solidFill>
                        <a:schemeClr val="tx1">
                          <a:lumMod val="75000"/>
                          <a:lumOff val="25000"/>
                        </a:schemeClr>
                      </a:solidFill>
                      <a:latin typeface="Calibri"/>
                      <a:ea typeface="+mn-ea"/>
                      <a:cs typeface="+mn-cs"/>
                    </a:endParaRPr>
                  </a:p>
                  <a:p>
                    <a:pPr defTabSz="1248305">
                      <a:buClrTx/>
                      <a:buFontTx/>
                      <a:buNone/>
                    </a:pPr>
                    <a:endParaRPr lang="en-US" sz="2457" kern="1200" dirty="0">
                      <a:solidFill>
                        <a:schemeClr val="tx1">
                          <a:lumMod val="75000"/>
                          <a:lumOff val="25000"/>
                        </a:schemeClr>
                      </a:solidFill>
                      <a:latin typeface="Calibri"/>
                      <a:ea typeface="+mn-ea"/>
                      <a:cs typeface="+mn-cs"/>
                    </a:endParaRPr>
                  </a:p>
                  <a:p>
                    <a:pPr defTabSz="1248305">
                      <a:buClrTx/>
                      <a:buFontTx/>
                      <a:buNone/>
                    </a:pPr>
                    <a:r>
                      <a:rPr lang="en-US" sz="2457" kern="1200" dirty="0">
                        <a:solidFill>
                          <a:schemeClr val="tx1">
                            <a:lumMod val="75000"/>
                            <a:lumOff val="25000"/>
                          </a:schemeClr>
                        </a:solidFill>
                        <a:latin typeface="Calibri"/>
                        <a:ea typeface="+mn-ea"/>
                        <a:cs typeface="+mn-cs"/>
                      </a:rPr>
                      <a:t>        </a:t>
                    </a:r>
                    <a:r>
                      <a:rPr lang="en-US" sz="2200" b="1"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 hover</a:t>
                    </a:r>
                  </a:p>
                </p:txBody>
              </p:sp>
              <p:sp>
                <p:nvSpPr>
                  <p:cNvPr id="33" name="Freeform: Shape 32">
                    <a:extLst>
                      <a:ext uri="{FF2B5EF4-FFF2-40B4-BE49-F238E27FC236}">
                        <a16:creationId xmlns:a16="http://schemas.microsoft.com/office/drawing/2014/main" id="{DB1B4930-DE15-1285-2F0C-5604A7378D81}"/>
                      </a:ext>
                    </a:extLst>
                  </p:cNvPr>
                  <p:cNvSpPr/>
                  <p:nvPr/>
                </p:nvSpPr>
                <p:spPr>
                  <a:xfrm>
                    <a:off x="2021213" y="3065177"/>
                    <a:ext cx="236957" cy="236957"/>
                  </a:xfrm>
                  <a:custGeom>
                    <a:avLst/>
                    <a:gdLst>
                      <a:gd name="connsiteX0" fmla="*/ 0 w 236957"/>
                      <a:gd name="connsiteY0" fmla="*/ 118477 h 236957"/>
                      <a:gd name="connsiteX1" fmla="*/ 118477 w 236957"/>
                      <a:gd name="connsiteY1" fmla="*/ 0 h 236957"/>
                      <a:gd name="connsiteX2" fmla="*/ 236958 w 236957"/>
                      <a:gd name="connsiteY2" fmla="*/ 118477 h 236957"/>
                      <a:gd name="connsiteX3" fmla="*/ 118477 w 236957"/>
                      <a:gd name="connsiteY3" fmla="*/ 236958 h 236957"/>
                      <a:gd name="connsiteX4" fmla="*/ 0 w 236957"/>
                      <a:gd name="connsiteY4" fmla="*/ 118477 h 236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957" h="236957">
                        <a:moveTo>
                          <a:pt x="0" y="118477"/>
                        </a:moveTo>
                        <a:cubicBezTo>
                          <a:pt x="0" y="53043"/>
                          <a:pt x="53043" y="0"/>
                          <a:pt x="118477" y="0"/>
                        </a:cubicBezTo>
                        <a:cubicBezTo>
                          <a:pt x="183915" y="0"/>
                          <a:pt x="236958" y="53043"/>
                          <a:pt x="236958" y="118477"/>
                        </a:cubicBezTo>
                        <a:cubicBezTo>
                          <a:pt x="236958" y="183915"/>
                          <a:pt x="183915" y="236958"/>
                          <a:pt x="118477" y="236958"/>
                        </a:cubicBezTo>
                        <a:cubicBezTo>
                          <a:pt x="53043" y="236958"/>
                          <a:pt x="0" y="183915"/>
                          <a:pt x="0" y="118477"/>
                        </a:cubicBezTo>
                        <a:close/>
                      </a:path>
                    </a:pathLst>
                  </a:custGeom>
                  <a:solidFill>
                    <a:srgbClr val="FFFFFF"/>
                  </a:solidFill>
                  <a:ln w="4187" cap="flat">
                    <a:noFill/>
                    <a:prstDash val="solid"/>
                    <a:miter/>
                  </a:ln>
                </p:spPr>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48305">
                      <a:buClrTx/>
                      <a:buFontTx/>
                      <a:buNone/>
                    </a:pPr>
                    <a:endParaRPr lang="en-US" sz="2457" kern="1200">
                      <a:solidFill>
                        <a:schemeClr val="tx1">
                          <a:lumMod val="75000"/>
                          <a:lumOff val="25000"/>
                        </a:schemeClr>
                      </a:solidFill>
                      <a:latin typeface="Calibri"/>
                      <a:ea typeface="+mn-ea"/>
                      <a:cs typeface="+mn-cs"/>
                    </a:endParaRPr>
                  </a:p>
                </p:txBody>
              </p:sp>
            </p:grpSp>
            <p:sp>
              <p:nvSpPr>
                <p:cNvPr id="31" name="Freeform: Shape 30">
                  <a:extLst>
                    <a:ext uri="{FF2B5EF4-FFF2-40B4-BE49-F238E27FC236}">
                      <a16:creationId xmlns:a16="http://schemas.microsoft.com/office/drawing/2014/main" id="{D45A6A7D-5A5B-4DB4-222C-1D78E07245FC}"/>
                    </a:ext>
                  </a:extLst>
                </p:cNvPr>
                <p:cNvSpPr/>
                <p:nvPr/>
              </p:nvSpPr>
              <p:spPr>
                <a:xfrm>
                  <a:off x="955375" y="3183654"/>
                  <a:ext cx="2368639" cy="3081372"/>
                </a:xfrm>
                <a:custGeom>
                  <a:avLst/>
                  <a:gdLst>
                    <a:gd name="connsiteX0" fmla="*/ 2201086 w 2368639"/>
                    <a:gd name="connsiteY0" fmla="*/ 0 h 3081372"/>
                    <a:gd name="connsiteX1" fmla="*/ 1425785 w 2368639"/>
                    <a:gd name="connsiteY1" fmla="*/ 0 h 3081372"/>
                    <a:gd name="connsiteX2" fmla="*/ 1184320 w 2368639"/>
                    <a:gd name="connsiteY2" fmla="*/ 241465 h 3081372"/>
                    <a:gd name="connsiteX3" fmla="*/ 942855 w 2368639"/>
                    <a:gd name="connsiteY3" fmla="*/ 0 h 3081372"/>
                    <a:gd name="connsiteX4" fmla="*/ 167553 w 2368639"/>
                    <a:gd name="connsiteY4" fmla="*/ 0 h 3081372"/>
                    <a:gd name="connsiteX5" fmla="*/ 0 w 2368639"/>
                    <a:gd name="connsiteY5" fmla="*/ 167553 h 3081372"/>
                    <a:gd name="connsiteX6" fmla="*/ 0 w 2368639"/>
                    <a:gd name="connsiteY6" fmla="*/ 2913820 h 3081372"/>
                    <a:gd name="connsiteX7" fmla="*/ 167553 w 2368639"/>
                    <a:gd name="connsiteY7" fmla="*/ 3081373 h 3081372"/>
                    <a:gd name="connsiteX8" fmla="*/ 2201086 w 2368639"/>
                    <a:gd name="connsiteY8" fmla="*/ 3081373 h 3081372"/>
                    <a:gd name="connsiteX9" fmla="*/ 2368639 w 2368639"/>
                    <a:gd name="connsiteY9" fmla="*/ 2913820 h 3081372"/>
                    <a:gd name="connsiteX10" fmla="*/ 2368639 w 2368639"/>
                    <a:gd name="connsiteY10" fmla="*/ 167553 h 3081372"/>
                    <a:gd name="connsiteX11" fmla="*/ 2201086 w 2368639"/>
                    <a:gd name="connsiteY11" fmla="*/ 0 h 3081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68639" h="3081372">
                      <a:moveTo>
                        <a:pt x="2201086" y="0"/>
                      </a:moveTo>
                      <a:lnTo>
                        <a:pt x="1425785" y="0"/>
                      </a:lnTo>
                      <a:cubicBezTo>
                        <a:pt x="1425785" y="133360"/>
                        <a:pt x="1317675" y="241465"/>
                        <a:pt x="1184320" y="241465"/>
                      </a:cubicBezTo>
                      <a:cubicBezTo>
                        <a:pt x="1050964" y="241465"/>
                        <a:pt x="942855" y="133356"/>
                        <a:pt x="942855" y="0"/>
                      </a:cubicBezTo>
                      <a:lnTo>
                        <a:pt x="167553" y="0"/>
                      </a:lnTo>
                      <a:cubicBezTo>
                        <a:pt x="75399" y="0"/>
                        <a:pt x="0" y="75399"/>
                        <a:pt x="0" y="167553"/>
                      </a:cubicBezTo>
                      <a:lnTo>
                        <a:pt x="0" y="2913820"/>
                      </a:lnTo>
                      <a:cubicBezTo>
                        <a:pt x="0" y="3005974"/>
                        <a:pt x="75399" y="3081373"/>
                        <a:pt x="167553" y="3081373"/>
                      </a:cubicBezTo>
                      <a:lnTo>
                        <a:pt x="2201086" y="3081373"/>
                      </a:lnTo>
                      <a:cubicBezTo>
                        <a:pt x="2293241" y="3081373"/>
                        <a:pt x="2368639" y="3005974"/>
                        <a:pt x="2368639" y="2913820"/>
                      </a:cubicBezTo>
                      <a:lnTo>
                        <a:pt x="2368639" y="167553"/>
                      </a:lnTo>
                      <a:cubicBezTo>
                        <a:pt x="2368639" y="75399"/>
                        <a:pt x="2293241" y="0"/>
                        <a:pt x="2201086" y="0"/>
                      </a:cubicBezTo>
                      <a:close/>
                    </a:path>
                  </a:pathLst>
                </a:custGeom>
                <a:noFill/>
                <a:ln w="33499" cap="rnd">
                  <a:solidFill>
                    <a:srgbClr val="191919"/>
                  </a:solidFill>
                  <a:prstDash val="solid"/>
                  <a:round/>
                </a:ln>
              </p:spPr>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48305">
                    <a:buClrTx/>
                    <a:buFontTx/>
                    <a:buNone/>
                  </a:pPr>
                  <a:endParaRPr lang="en-US" sz="2457" kern="1200">
                    <a:solidFill>
                      <a:schemeClr val="tx1">
                        <a:lumMod val="75000"/>
                        <a:lumOff val="25000"/>
                      </a:schemeClr>
                    </a:solidFill>
                    <a:latin typeface="Calibri"/>
                    <a:ea typeface="+mn-ea"/>
                    <a:cs typeface="+mn-cs"/>
                  </a:endParaRPr>
                </a:p>
              </p:txBody>
            </p:sp>
          </p:grpSp>
          <p:sp>
            <p:nvSpPr>
              <p:cNvPr id="29" name="TextBox 87">
                <a:extLst>
                  <a:ext uri="{FF2B5EF4-FFF2-40B4-BE49-F238E27FC236}">
                    <a16:creationId xmlns:a16="http://schemas.microsoft.com/office/drawing/2014/main" id="{49999430-4B41-7844-950C-9E2C13B47DE7}"/>
                  </a:ext>
                </a:extLst>
              </p:cNvPr>
              <p:cNvSpPr txBox="1"/>
              <p:nvPr/>
            </p:nvSpPr>
            <p:spPr>
              <a:xfrm>
                <a:off x="1057758" y="4655685"/>
                <a:ext cx="2163866" cy="846514"/>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defTabSz="1248305">
                  <a:lnSpc>
                    <a:spcPct val="115000"/>
                  </a:lnSpc>
                  <a:buClrTx/>
                  <a:buFontTx/>
                  <a:buNone/>
                </a:pPr>
                <a:r>
                  <a:rPr lang="en-US"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Mouse over link</a:t>
                </a:r>
              </a:p>
            </p:txBody>
          </p:sp>
        </p:grpSp>
      </p:grpSp>
      <p:sp>
        <p:nvSpPr>
          <p:cNvPr id="38" name="Brandline_LVC">
            <a:extLst>
              <a:ext uri="{FF2B5EF4-FFF2-40B4-BE49-F238E27FC236}">
                <a16:creationId xmlns:a16="http://schemas.microsoft.com/office/drawing/2014/main" id="{311DB940-C66D-9738-A59D-8F7099954FB9}"/>
              </a:ext>
            </a:extLst>
          </p:cNvPr>
          <p:cNvSpPr/>
          <p:nvPr/>
        </p:nvSpPr>
        <p:spPr>
          <a:xfrm>
            <a:off x="6731000" y="816324"/>
            <a:ext cx="2792095"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86B3E99-3B66-30C5-159B-481AC1BD01A1}"/>
              </a:ext>
            </a:extLst>
          </p:cNvPr>
          <p:cNvSpPr txBox="1"/>
          <p:nvPr/>
        </p:nvSpPr>
        <p:spPr>
          <a:xfrm>
            <a:off x="2133601" y="1695645"/>
            <a:ext cx="11974285" cy="457176"/>
          </a:xfrm>
          <a:prstGeom prst="rect">
            <a:avLst/>
          </a:prstGeom>
          <a:noFill/>
        </p:spPr>
        <p:txBody>
          <a:bodyPr wrap="square" rtlCol="0">
            <a:spAutoFit/>
          </a:bodyPr>
          <a:lstStyle/>
          <a:p>
            <a:pPr algn="ctr">
              <a:lnSpc>
                <a:spcPct val="115000"/>
              </a:lnSpc>
            </a:pPr>
            <a:r>
              <a:rPr lang="en-US" sz="2200" dirty="0">
                <a:solidFill>
                  <a:srgbClr val="404040"/>
                </a:solidFill>
                <a:latin typeface="Open Sans" pitchFamily="2" charset="0"/>
              </a:rPr>
              <a:t>The user can style links using any CSS attribute. There are four types of style links:</a:t>
            </a:r>
          </a:p>
        </p:txBody>
      </p:sp>
    </p:spTree>
    <p:custDataLst>
      <p:tags r:id="rId1"/>
    </p:custDataLst>
    <p:extLst>
      <p:ext uri="{BB962C8B-B14F-4D97-AF65-F5344CB8AC3E}">
        <p14:creationId xmlns:p14="http://schemas.microsoft.com/office/powerpoint/2010/main" val="25000733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0AC5-6894-4094-689F-49BA4BE04D73}"/>
              </a:ext>
            </a:extLst>
          </p:cNvPr>
          <p:cNvSpPr>
            <a:spLocks noGrp="1"/>
          </p:cNvSpPr>
          <p:nvPr>
            <p:ph type="title"/>
          </p:nvPr>
        </p:nvSpPr>
        <p:spPr/>
        <p:txBody>
          <a:bodyPr/>
          <a:lstStyle/>
          <a:p>
            <a:r>
              <a:rPr lang="en-IN" dirty="0"/>
              <a:t>Block and Inline Elements</a:t>
            </a:r>
          </a:p>
        </p:txBody>
      </p:sp>
      <p:grpSp>
        <p:nvGrpSpPr>
          <p:cNvPr id="6" name="Group 5">
            <a:extLst>
              <a:ext uri="{FF2B5EF4-FFF2-40B4-BE49-F238E27FC236}">
                <a16:creationId xmlns:a16="http://schemas.microsoft.com/office/drawing/2014/main" id="{DD31175B-1201-91F6-B7B2-F0EC92DC7D86}"/>
              </a:ext>
            </a:extLst>
          </p:cNvPr>
          <p:cNvGrpSpPr/>
          <p:nvPr/>
        </p:nvGrpSpPr>
        <p:grpSpPr>
          <a:xfrm rot="16200000">
            <a:off x="2059640" y="4752221"/>
            <a:ext cx="4267442" cy="1194937"/>
            <a:chOff x="3552992" y="4281736"/>
            <a:chExt cx="9162736" cy="1602504"/>
          </a:xfrm>
        </p:grpSpPr>
        <p:cxnSp>
          <p:nvCxnSpPr>
            <p:cNvPr id="11" name="Connector: Elbow 10">
              <a:extLst>
                <a:ext uri="{FF2B5EF4-FFF2-40B4-BE49-F238E27FC236}">
                  <a16:creationId xmlns:a16="http://schemas.microsoft.com/office/drawing/2014/main" id="{0DBC83DB-78A7-27BD-031F-78E25D76B05F}"/>
                </a:ext>
              </a:extLst>
            </p:cNvPr>
            <p:cNvCxnSpPr>
              <a:cxnSpLocks/>
            </p:cNvCxnSpPr>
            <p:nvPr/>
          </p:nvCxnSpPr>
          <p:spPr>
            <a:xfrm rot="5400000">
              <a:off x="5039244" y="2795484"/>
              <a:ext cx="1602504" cy="4575008"/>
            </a:xfrm>
            <a:prstGeom prst="bentConnector3">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0EB418CB-66C4-E05A-5E3E-96A8BB3DFE29}"/>
                </a:ext>
              </a:extLst>
            </p:cNvPr>
            <p:cNvCxnSpPr>
              <a:cxnSpLocks/>
            </p:cNvCxnSpPr>
            <p:nvPr/>
          </p:nvCxnSpPr>
          <p:spPr>
            <a:xfrm rot="5400000" flipV="1">
              <a:off x="9620612" y="2789123"/>
              <a:ext cx="1602504" cy="4587729"/>
            </a:xfrm>
            <a:prstGeom prst="bentConnector3">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 name="Google Shape;360;g128bbdf9cc7_0_156">
            <a:extLst>
              <a:ext uri="{FF2B5EF4-FFF2-40B4-BE49-F238E27FC236}">
                <a16:creationId xmlns:a16="http://schemas.microsoft.com/office/drawing/2014/main" id="{C044D9AD-C183-2972-7851-BA0576B53EF7}"/>
              </a:ext>
            </a:extLst>
          </p:cNvPr>
          <p:cNvGrpSpPr/>
          <p:nvPr/>
        </p:nvGrpSpPr>
        <p:grpSpPr>
          <a:xfrm>
            <a:off x="8464848" y="2637827"/>
            <a:ext cx="5615475" cy="1602504"/>
            <a:chOff x="1509350" y="3326455"/>
            <a:chExt cx="5869206" cy="2736326"/>
          </a:xfrm>
        </p:grpSpPr>
        <p:sp>
          <p:nvSpPr>
            <p:cNvPr id="13" name="Google Shape;361;g128bbdf9cc7_0_156">
              <a:extLst>
                <a:ext uri="{FF2B5EF4-FFF2-40B4-BE49-F238E27FC236}">
                  <a16:creationId xmlns:a16="http://schemas.microsoft.com/office/drawing/2014/main" id="{DF35FB06-32D4-F447-53ED-F7B709F865CD}"/>
                </a:ext>
              </a:extLst>
            </p:cNvPr>
            <p:cNvSpPr/>
            <p:nvPr/>
          </p:nvSpPr>
          <p:spPr>
            <a:xfrm>
              <a:off x="1521948" y="3748036"/>
              <a:ext cx="5844300" cy="2258700"/>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rtl="0">
                <a:lnSpc>
                  <a:spcPct val="100000"/>
                </a:lnSpc>
                <a:spcBef>
                  <a:spcPts val="0"/>
                </a:spcBef>
                <a:spcAft>
                  <a:spcPts val="0"/>
                </a:spcAft>
                <a:buClr>
                  <a:srgbClr val="000000"/>
                </a:buClr>
                <a:buSzPts val="1400"/>
                <a:buFont typeface="Arial"/>
                <a:buNone/>
              </a:pPr>
              <a:r>
                <a:rPr lang="en-US" sz="1600" b="0" i="0" u="none" strike="noStrike" cap="none" dirty="0">
                  <a:solidFill>
                    <a:schemeClr val="tx1">
                      <a:lumMod val="75000"/>
                      <a:lumOff val="25000"/>
                    </a:schemeClr>
                  </a:solidFill>
                  <a:latin typeface="Courier New"/>
                  <a:ea typeface="Courier New"/>
                  <a:cs typeface="Courier New"/>
                  <a:sym typeface="Courier New"/>
                </a:rPr>
                <a:t>&lt;p&gt;This is an &lt;span style="border: 1px solid black"&gt;inline span&lt;/span&gt;.&lt;/p&gt;</a:t>
              </a:r>
              <a:endParaRPr sz="1600" b="0" i="0" u="none" strike="noStrike" cap="none" dirty="0">
                <a:solidFill>
                  <a:schemeClr val="tx1">
                    <a:lumMod val="75000"/>
                    <a:lumOff val="25000"/>
                  </a:schemeClr>
                </a:solidFill>
                <a:latin typeface="Courier New"/>
                <a:ea typeface="Courier New"/>
                <a:cs typeface="Courier New"/>
                <a:sym typeface="Courier New"/>
              </a:endParaRPr>
            </a:p>
          </p:txBody>
        </p:sp>
        <p:sp>
          <p:nvSpPr>
            <p:cNvPr id="14" name="Google Shape;362;g128bbdf9cc7_0_156">
              <a:extLst>
                <a:ext uri="{FF2B5EF4-FFF2-40B4-BE49-F238E27FC236}">
                  <a16:creationId xmlns:a16="http://schemas.microsoft.com/office/drawing/2014/main" id="{7D258438-3544-3697-FCD1-C3B9A03E1903}"/>
                </a:ext>
              </a:extLst>
            </p:cNvPr>
            <p:cNvSpPr/>
            <p:nvPr/>
          </p:nvSpPr>
          <p:spPr>
            <a:xfrm>
              <a:off x="1509356" y="6006681"/>
              <a:ext cx="5869200" cy="561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363;g128bbdf9cc7_0_156">
              <a:extLst>
                <a:ext uri="{FF2B5EF4-FFF2-40B4-BE49-F238E27FC236}">
                  <a16:creationId xmlns:a16="http://schemas.microsoft.com/office/drawing/2014/main" id="{4C17F0AA-348A-9543-2EBE-DE6F24D6CB30}"/>
                </a:ext>
              </a:extLst>
            </p:cNvPr>
            <p:cNvSpPr/>
            <p:nvPr/>
          </p:nvSpPr>
          <p:spPr>
            <a:xfrm>
              <a:off x="1509350" y="3326455"/>
              <a:ext cx="5869200" cy="523200"/>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2000" b="1" i="0" u="none" strike="noStrike" cap="none">
                  <a:solidFill>
                    <a:schemeClr val="lt1"/>
                  </a:solidFill>
                  <a:latin typeface="Open Sans"/>
                  <a:ea typeface="Open Sans"/>
                  <a:cs typeface="Open Sans"/>
                  <a:sym typeface="Open Sans"/>
                </a:rPr>
                <a:t>Example:</a:t>
              </a:r>
              <a:endParaRPr sz="2000" b="1" i="0" u="none" strike="noStrike" cap="none">
                <a:solidFill>
                  <a:schemeClr val="lt1"/>
                </a:solidFill>
                <a:latin typeface="Open Sans"/>
                <a:ea typeface="Open Sans"/>
                <a:cs typeface="Open Sans"/>
                <a:sym typeface="Open Sans"/>
              </a:endParaRPr>
            </a:p>
          </p:txBody>
        </p:sp>
      </p:grpSp>
      <p:grpSp>
        <p:nvGrpSpPr>
          <p:cNvPr id="16" name="Google Shape;360;g128bbdf9cc7_0_156">
            <a:extLst>
              <a:ext uri="{FF2B5EF4-FFF2-40B4-BE49-F238E27FC236}">
                <a16:creationId xmlns:a16="http://schemas.microsoft.com/office/drawing/2014/main" id="{C195C036-2DCA-4141-7A91-82E5D9D3F217}"/>
              </a:ext>
            </a:extLst>
          </p:cNvPr>
          <p:cNvGrpSpPr/>
          <p:nvPr/>
        </p:nvGrpSpPr>
        <p:grpSpPr>
          <a:xfrm>
            <a:off x="8476901" y="6682158"/>
            <a:ext cx="5615475" cy="1602504"/>
            <a:chOff x="1509350" y="3326455"/>
            <a:chExt cx="5869206" cy="2736326"/>
          </a:xfrm>
        </p:grpSpPr>
        <p:sp>
          <p:nvSpPr>
            <p:cNvPr id="17" name="Google Shape;361;g128bbdf9cc7_0_156">
              <a:extLst>
                <a:ext uri="{FF2B5EF4-FFF2-40B4-BE49-F238E27FC236}">
                  <a16:creationId xmlns:a16="http://schemas.microsoft.com/office/drawing/2014/main" id="{E54F8703-8039-7153-41D0-5A12E76D2CAF}"/>
                </a:ext>
              </a:extLst>
            </p:cNvPr>
            <p:cNvSpPr/>
            <p:nvPr/>
          </p:nvSpPr>
          <p:spPr>
            <a:xfrm>
              <a:off x="1521948" y="3748036"/>
              <a:ext cx="5844300" cy="2258700"/>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rtl="0">
                <a:lnSpc>
                  <a:spcPct val="100000"/>
                </a:lnSpc>
                <a:spcBef>
                  <a:spcPts val="0"/>
                </a:spcBef>
                <a:spcAft>
                  <a:spcPts val="0"/>
                </a:spcAft>
                <a:buClr>
                  <a:srgbClr val="000000"/>
                </a:buClr>
                <a:buSzPts val="1400"/>
                <a:buFont typeface="Arial"/>
                <a:buNone/>
              </a:pPr>
              <a:r>
                <a:rPr lang="en-US" sz="1600" b="0" i="0" u="none" strike="noStrike" cap="none" dirty="0">
                  <a:solidFill>
                    <a:schemeClr val="tx1">
                      <a:lumMod val="75000"/>
                      <a:lumOff val="25000"/>
                    </a:schemeClr>
                  </a:solidFill>
                  <a:latin typeface="Courier New"/>
                  <a:ea typeface="Courier New"/>
                  <a:cs typeface="Courier New"/>
                  <a:sym typeface="Courier New"/>
                </a:rPr>
                <a:t>&lt;p style="border: 1px solid blue"&gt;World&lt;/p&gt;</a:t>
              </a:r>
              <a:endParaRPr sz="1600" b="0" i="0" u="none" strike="noStrike" cap="none" dirty="0">
                <a:solidFill>
                  <a:schemeClr val="tx1">
                    <a:lumMod val="75000"/>
                    <a:lumOff val="25000"/>
                  </a:schemeClr>
                </a:solidFill>
                <a:latin typeface="Courier New"/>
                <a:ea typeface="Courier New"/>
                <a:cs typeface="Courier New"/>
                <a:sym typeface="Courier New"/>
              </a:endParaRPr>
            </a:p>
          </p:txBody>
        </p:sp>
        <p:sp>
          <p:nvSpPr>
            <p:cNvPr id="18" name="Google Shape;362;g128bbdf9cc7_0_156">
              <a:extLst>
                <a:ext uri="{FF2B5EF4-FFF2-40B4-BE49-F238E27FC236}">
                  <a16:creationId xmlns:a16="http://schemas.microsoft.com/office/drawing/2014/main" id="{105E3335-8844-9175-BE57-1CFAC88CE3F2}"/>
                </a:ext>
              </a:extLst>
            </p:cNvPr>
            <p:cNvSpPr/>
            <p:nvPr/>
          </p:nvSpPr>
          <p:spPr>
            <a:xfrm>
              <a:off x="1509356" y="6006681"/>
              <a:ext cx="5869200" cy="561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363;g128bbdf9cc7_0_156">
              <a:extLst>
                <a:ext uri="{FF2B5EF4-FFF2-40B4-BE49-F238E27FC236}">
                  <a16:creationId xmlns:a16="http://schemas.microsoft.com/office/drawing/2014/main" id="{A13C1DFB-AF05-4D98-D279-106F02B5EF35}"/>
                </a:ext>
              </a:extLst>
            </p:cNvPr>
            <p:cNvSpPr/>
            <p:nvPr/>
          </p:nvSpPr>
          <p:spPr>
            <a:xfrm>
              <a:off x="1509350" y="3326455"/>
              <a:ext cx="5869200" cy="523200"/>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2000" b="1" i="0" u="none" strike="noStrike" cap="none">
                  <a:solidFill>
                    <a:schemeClr val="lt1"/>
                  </a:solidFill>
                  <a:latin typeface="Open Sans"/>
                  <a:ea typeface="Open Sans"/>
                  <a:cs typeface="Open Sans"/>
                  <a:sym typeface="Open Sans"/>
                </a:rPr>
                <a:t>Example:</a:t>
              </a:r>
              <a:endParaRPr sz="2000" b="1" i="0" u="none" strike="noStrike" cap="none">
                <a:solidFill>
                  <a:schemeClr val="lt1"/>
                </a:solidFill>
                <a:latin typeface="Open Sans"/>
                <a:ea typeface="Open Sans"/>
                <a:cs typeface="Open Sans"/>
                <a:sym typeface="Open Sans"/>
              </a:endParaRPr>
            </a:p>
          </p:txBody>
        </p:sp>
      </p:grpSp>
      <p:sp>
        <p:nvSpPr>
          <p:cNvPr id="27" name="Flowchart: Alternate Process 26">
            <a:extLst>
              <a:ext uri="{FF2B5EF4-FFF2-40B4-BE49-F238E27FC236}">
                <a16:creationId xmlns:a16="http://schemas.microsoft.com/office/drawing/2014/main" id="{B0E3D6D7-103A-AB7B-B37B-1AB855CCE2D8}"/>
              </a:ext>
            </a:extLst>
          </p:cNvPr>
          <p:cNvSpPr/>
          <p:nvPr/>
        </p:nvSpPr>
        <p:spPr>
          <a:xfrm>
            <a:off x="1541309" y="4966299"/>
            <a:ext cx="2042808" cy="940389"/>
          </a:xfrm>
          <a:prstGeom prst="flowChartAlternate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a:latin typeface="Open Sans" panose="020B0606030504020204" pitchFamily="34" charset="0"/>
                <a:ea typeface="Open Sans" panose="020B0606030504020204" pitchFamily="34" charset="0"/>
                <a:cs typeface="Open Sans" panose="020B0606030504020204" pitchFamily="34" charset="0"/>
              </a:rPr>
              <a:t>HTML elements</a:t>
            </a:r>
          </a:p>
        </p:txBody>
      </p:sp>
      <p:sp>
        <p:nvSpPr>
          <p:cNvPr id="31" name="Flowchart: Alternate Process 30">
            <a:extLst>
              <a:ext uri="{FF2B5EF4-FFF2-40B4-BE49-F238E27FC236}">
                <a16:creationId xmlns:a16="http://schemas.microsoft.com/office/drawing/2014/main" id="{05969CAC-677A-14DF-5729-557F21F3AA92}"/>
              </a:ext>
            </a:extLst>
          </p:cNvPr>
          <p:cNvSpPr/>
          <p:nvPr/>
        </p:nvSpPr>
        <p:spPr>
          <a:xfrm>
            <a:off x="4802606" y="2745773"/>
            <a:ext cx="2042808" cy="94038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a:latin typeface="Open Sans" panose="020B0606030504020204" pitchFamily="34" charset="0"/>
                <a:ea typeface="Open Sans" panose="020B0606030504020204" pitchFamily="34" charset="0"/>
                <a:cs typeface="Open Sans" panose="020B0606030504020204" pitchFamily="34" charset="0"/>
              </a:rPr>
              <a:t>Inline</a:t>
            </a:r>
          </a:p>
          <a:p>
            <a:pPr algn="ctr"/>
            <a:r>
              <a:rPr lang="en-IN" sz="2200" b="1">
                <a:latin typeface="Open Sans" panose="020B0606030504020204" pitchFamily="34" charset="0"/>
                <a:ea typeface="Open Sans" panose="020B0606030504020204" pitchFamily="34" charset="0"/>
                <a:cs typeface="Open Sans" panose="020B0606030504020204" pitchFamily="34" charset="0"/>
              </a:rPr>
              <a:t>elements</a:t>
            </a:r>
          </a:p>
        </p:txBody>
      </p:sp>
      <p:sp>
        <p:nvSpPr>
          <p:cNvPr id="32" name="Flowchart: Alternate Process 31">
            <a:extLst>
              <a:ext uri="{FF2B5EF4-FFF2-40B4-BE49-F238E27FC236}">
                <a16:creationId xmlns:a16="http://schemas.microsoft.com/office/drawing/2014/main" id="{203FCE5D-EAD7-5447-77FD-2EA6FA1F27DA}"/>
              </a:ext>
            </a:extLst>
          </p:cNvPr>
          <p:cNvSpPr/>
          <p:nvPr/>
        </p:nvSpPr>
        <p:spPr>
          <a:xfrm>
            <a:off x="4802606" y="7013216"/>
            <a:ext cx="2042808" cy="94038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a:latin typeface="Open Sans" panose="020B0606030504020204" pitchFamily="34" charset="0"/>
                <a:ea typeface="Open Sans" panose="020B0606030504020204" pitchFamily="34" charset="0"/>
                <a:cs typeface="Open Sans" panose="020B0606030504020204" pitchFamily="34" charset="0"/>
              </a:rPr>
              <a:t>Block</a:t>
            </a:r>
          </a:p>
          <a:p>
            <a:pPr algn="ctr"/>
            <a:r>
              <a:rPr lang="en-IN" sz="2200" b="1">
                <a:latin typeface="Open Sans" panose="020B0606030504020204" pitchFamily="34" charset="0"/>
                <a:ea typeface="Open Sans" panose="020B0606030504020204" pitchFamily="34" charset="0"/>
                <a:cs typeface="Open Sans" panose="020B0606030504020204" pitchFamily="34" charset="0"/>
              </a:rPr>
              <a:t>elements</a:t>
            </a:r>
          </a:p>
        </p:txBody>
      </p:sp>
      <p:sp>
        <p:nvSpPr>
          <p:cNvPr id="34" name="Arrow: Right 33">
            <a:extLst>
              <a:ext uri="{FF2B5EF4-FFF2-40B4-BE49-F238E27FC236}">
                <a16:creationId xmlns:a16="http://schemas.microsoft.com/office/drawing/2014/main" id="{5F5A96E4-12E7-85CF-F140-BE23B48F4C95}"/>
              </a:ext>
            </a:extLst>
          </p:cNvPr>
          <p:cNvSpPr/>
          <p:nvPr/>
        </p:nvSpPr>
        <p:spPr>
          <a:xfrm>
            <a:off x="7216903" y="2973361"/>
            <a:ext cx="876456" cy="3064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Arrow: Right 34">
            <a:extLst>
              <a:ext uri="{FF2B5EF4-FFF2-40B4-BE49-F238E27FC236}">
                <a16:creationId xmlns:a16="http://schemas.microsoft.com/office/drawing/2014/main" id="{61C0CE19-8103-CF29-8E99-8F41ED1CB956}"/>
              </a:ext>
            </a:extLst>
          </p:cNvPr>
          <p:cNvSpPr/>
          <p:nvPr/>
        </p:nvSpPr>
        <p:spPr>
          <a:xfrm>
            <a:off x="7216903" y="7330206"/>
            <a:ext cx="876456" cy="3064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Brandline_LVC">
            <a:extLst>
              <a:ext uri="{FF2B5EF4-FFF2-40B4-BE49-F238E27FC236}">
                <a16:creationId xmlns:a16="http://schemas.microsoft.com/office/drawing/2014/main" id="{4BF33A47-39C1-DE44-5C93-2A0A13545326}"/>
              </a:ext>
            </a:extLst>
          </p:cNvPr>
          <p:cNvSpPr/>
          <p:nvPr/>
        </p:nvSpPr>
        <p:spPr>
          <a:xfrm>
            <a:off x="5270500" y="816324"/>
            <a:ext cx="5711110"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027F75D-8951-2D4A-3543-3669F04EA139}"/>
              </a:ext>
            </a:extLst>
          </p:cNvPr>
          <p:cNvSpPr txBox="1"/>
          <p:nvPr/>
        </p:nvSpPr>
        <p:spPr>
          <a:xfrm>
            <a:off x="4403199" y="1695645"/>
            <a:ext cx="7435089" cy="457176"/>
          </a:xfrm>
          <a:prstGeom prst="rect">
            <a:avLst/>
          </a:prstGeom>
          <a:noFill/>
        </p:spPr>
        <p:txBody>
          <a:bodyPr wrap="square" rtlCol="0">
            <a:spAutoFit/>
          </a:bodyPr>
          <a:lstStyle/>
          <a:p>
            <a:pPr algn="ctr">
              <a:lnSpc>
                <a:spcPct val="115000"/>
              </a:lnSpc>
            </a:pPr>
            <a:r>
              <a:rPr lang="en-US" sz="2200" dirty="0">
                <a:solidFill>
                  <a:srgbClr val="404040"/>
                </a:solidFill>
                <a:latin typeface="Open Sans" pitchFamily="2" charset="0"/>
              </a:rPr>
              <a:t>HTML elements are divided into two types:</a:t>
            </a:r>
          </a:p>
        </p:txBody>
      </p:sp>
    </p:spTree>
    <p:custDataLst>
      <p:tags r:id="rId1"/>
    </p:custDataLst>
    <p:extLst>
      <p:ext uri="{BB962C8B-B14F-4D97-AF65-F5344CB8AC3E}">
        <p14:creationId xmlns:p14="http://schemas.microsoft.com/office/powerpoint/2010/main" val="3024418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Font typeface="Arial"/>
              <a:buNone/>
            </a:pPr>
            <a:r>
              <a:rPr lang="en-US" dirty="0"/>
              <a:t>HTML Heading</a:t>
            </a:r>
            <a:endParaRPr dirty="0"/>
          </a:p>
        </p:txBody>
      </p:sp>
      <p:sp>
        <p:nvSpPr>
          <p:cNvPr id="5" name="Brandline_LVC">
            <a:extLst>
              <a:ext uri="{FF2B5EF4-FFF2-40B4-BE49-F238E27FC236}">
                <a16:creationId xmlns:a16="http://schemas.microsoft.com/office/drawing/2014/main" id="{F969342F-7F71-7C0A-3418-6B8FD4451863}"/>
              </a:ext>
            </a:extLst>
          </p:cNvPr>
          <p:cNvSpPr/>
          <p:nvPr/>
        </p:nvSpPr>
        <p:spPr>
          <a:xfrm>
            <a:off x="6527800" y="816324"/>
            <a:ext cx="3212783"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433;p15">
            <a:extLst>
              <a:ext uri="{FF2B5EF4-FFF2-40B4-BE49-F238E27FC236}">
                <a16:creationId xmlns:a16="http://schemas.microsoft.com/office/drawing/2014/main" id="{4D8026BE-845A-4564-E7CB-BE0E25421A36}"/>
              </a:ext>
            </a:extLst>
          </p:cNvPr>
          <p:cNvSpPr/>
          <p:nvPr/>
        </p:nvSpPr>
        <p:spPr>
          <a:xfrm>
            <a:off x="2499591" y="1481664"/>
            <a:ext cx="11256818" cy="741673"/>
          </a:xfrm>
          <a:prstGeom prst="roundRect">
            <a:avLst>
              <a:gd name="adj" fmla="val 16667"/>
            </a:avLst>
          </a:prstGeom>
          <a:no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lnSpc>
                <a:spcPct val="115000"/>
              </a:lnSpc>
              <a:spcBef>
                <a:spcPts val="1000"/>
              </a:spcBef>
              <a:buClr>
                <a:schemeClr val="tx1">
                  <a:lumMod val="75000"/>
                  <a:lumOff val="25000"/>
                </a:schemeClr>
              </a:buClr>
              <a:buSzPct val="100000"/>
            </a:pPr>
            <a:r>
              <a:rPr lang="en-US" sz="2200" dirty="0">
                <a:solidFill>
                  <a:srgbClr val="404040"/>
                </a:solidFill>
                <a:latin typeface="Open Sans" panose="020B0606030504020204" pitchFamily="34" charset="0"/>
                <a:ea typeface="Open Sans"/>
                <a:cs typeface="Open Sans"/>
                <a:sym typeface="Open Sans"/>
              </a:rPr>
              <a:t>Heading tags &lt;h&gt;&lt;/h&gt; is used to define the heading. </a:t>
            </a:r>
          </a:p>
        </p:txBody>
      </p:sp>
      <p:sp>
        <p:nvSpPr>
          <p:cNvPr id="3" name="Rectangle: Rounded Corners 2">
            <a:extLst>
              <a:ext uri="{FF2B5EF4-FFF2-40B4-BE49-F238E27FC236}">
                <a16:creationId xmlns:a16="http://schemas.microsoft.com/office/drawing/2014/main" id="{5FF2CE79-8666-3C95-C68D-DFD0D01FDE25}"/>
              </a:ext>
            </a:extLst>
          </p:cNvPr>
          <p:cNvSpPr/>
          <p:nvPr/>
        </p:nvSpPr>
        <p:spPr>
          <a:xfrm>
            <a:off x="2643542" y="7391400"/>
            <a:ext cx="10968917" cy="838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rgbClr val="404040"/>
                </a:solidFill>
                <a:latin typeface="Open Sans" panose="020B0606030504020204" pitchFamily="34" charset="0"/>
                <a:ea typeface="Open Sans"/>
                <a:cs typeface="Open Sans"/>
                <a:sym typeface="Open Sans"/>
              </a:rPr>
              <a:t>Heading tags range from h1 to h6, arranged in descending order according to their text weight or size. </a:t>
            </a:r>
          </a:p>
        </p:txBody>
      </p:sp>
      <p:grpSp>
        <p:nvGrpSpPr>
          <p:cNvPr id="4" name="Google Shape;420;p2">
            <a:extLst>
              <a:ext uri="{FF2B5EF4-FFF2-40B4-BE49-F238E27FC236}">
                <a16:creationId xmlns:a16="http://schemas.microsoft.com/office/drawing/2014/main" id="{E0187D0A-083E-DC24-7B29-F5748A91C69B}"/>
              </a:ext>
            </a:extLst>
          </p:cNvPr>
          <p:cNvGrpSpPr/>
          <p:nvPr/>
        </p:nvGrpSpPr>
        <p:grpSpPr>
          <a:xfrm>
            <a:off x="5006401" y="3020634"/>
            <a:ext cx="6191218" cy="3102732"/>
            <a:chOff x="1433160" y="2978327"/>
            <a:chExt cx="5869340" cy="4177087"/>
          </a:xfrm>
        </p:grpSpPr>
        <p:sp>
          <p:nvSpPr>
            <p:cNvPr id="6" name="Google Shape;421;p2">
              <a:extLst>
                <a:ext uri="{FF2B5EF4-FFF2-40B4-BE49-F238E27FC236}">
                  <a16:creationId xmlns:a16="http://schemas.microsoft.com/office/drawing/2014/main" id="{2D9923EB-C54E-1FD9-FCAA-2FA18224B7A7}"/>
                </a:ext>
              </a:extLst>
            </p:cNvPr>
            <p:cNvSpPr txBox="1"/>
            <p:nvPr/>
          </p:nvSpPr>
          <p:spPr>
            <a:xfrm>
              <a:off x="3529370" y="2978327"/>
              <a:ext cx="986700" cy="2445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Open Sans"/>
                  <a:ea typeface="Open Sans"/>
                  <a:cs typeface="Open Sans"/>
                  <a:sym typeface="Open Sans"/>
                </a:rPr>
                <a:t>Demo-1</a:t>
              </a:r>
              <a:endParaRPr sz="1400" b="0" i="0" u="none" strike="noStrike" cap="none">
                <a:solidFill>
                  <a:srgbClr val="FFFFFF"/>
                </a:solidFill>
                <a:latin typeface="Open Sans"/>
                <a:ea typeface="Open Sans"/>
                <a:cs typeface="Open Sans"/>
                <a:sym typeface="Open Sans"/>
              </a:endParaRPr>
            </a:p>
          </p:txBody>
        </p:sp>
        <p:sp>
          <p:nvSpPr>
            <p:cNvPr id="7" name="Google Shape;422;p2">
              <a:extLst>
                <a:ext uri="{FF2B5EF4-FFF2-40B4-BE49-F238E27FC236}">
                  <a16:creationId xmlns:a16="http://schemas.microsoft.com/office/drawing/2014/main" id="{0EE99FB1-FEAD-50AB-C86B-003CE0B79C20}"/>
                </a:ext>
              </a:extLst>
            </p:cNvPr>
            <p:cNvSpPr txBox="1"/>
            <p:nvPr/>
          </p:nvSpPr>
          <p:spPr>
            <a:xfrm>
              <a:off x="3714351" y="3581684"/>
              <a:ext cx="2777700" cy="2617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rgbClr val="3F3F3F"/>
                </a:solidFill>
                <a:latin typeface="Courier New"/>
                <a:ea typeface="Courier New"/>
                <a:cs typeface="Courier New"/>
                <a:sym typeface="Courier New"/>
              </a:endParaRPr>
            </a:p>
          </p:txBody>
        </p:sp>
        <p:grpSp>
          <p:nvGrpSpPr>
            <p:cNvPr id="8" name="Google Shape;423;p2">
              <a:extLst>
                <a:ext uri="{FF2B5EF4-FFF2-40B4-BE49-F238E27FC236}">
                  <a16:creationId xmlns:a16="http://schemas.microsoft.com/office/drawing/2014/main" id="{152B56B5-16F4-1B9E-214D-AD0EA710E581}"/>
                </a:ext>
              </a:extLst>
            </p:cNvPr>
            <p:cNvGrpSpPr/>
            <p:nvPr/>
          </p:nvGrpSpPr>
          <p:grpSpPr>
            <a:xfrm>
              <a:off x="1433160" y="3018581"/>
              <a:ext cx="5869340" cy="4136833"/>
              <a:chOff x="3223425" y="2776100"/>
              <a:chExt cx="8459700" cy="4208375"/>
            </a:xfrm>
          </p:grpSpPr>
          <p:sp>
            <p:nvSpPr>
              <p:cNvPr id="9" name="Google Shape;424;p2">
                <a:extLst>
                  <a:ext uri="{FF2B5EF4-FFF2-40B4-BE49-F238E27FC236}">
                    <a16:creationId xmlns:a16="http://schemas.microsoft.com/office/drawing/2014/main" id="{CF1097D6-9F14-1270-C6C9-87A7D36AFFA9}"/>
                  </a:ext>
                </a:extLst>
              </p:cNvPr>
              <p:cNvSpPr/>
              <p:nvPr/>
            </p:nvSpPr>
            <p:spPr>
              <a:xfrm>
                <a:off x="3241573" y="3033475"/>
                <a:ext cx="8423400" cy="3855000"/>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2000"/>
                  <a:buFont typeface="Arial"/>
                  <a:buNone/>
                </a:pPr>
                <a:r>
                  <a:rPr lang="en-US" sz="1600" u="none" strike="noStrike" cap="none" dirty="0">
                    <a:solidFill>
                      <a:srgbClr val="292929"/>
                    </a:solidFill>
                    <a:latin typeface="Courier New" panose="02070309020205020404" pitchFamily="49" charset="0"/>
                    <a:ea typeface="Courier New"/>
                    <a:cs typeface="Courier New" panose="02070309020205020404" pitchFamily="49" charset="0"/>
                    <a:sym typeface="Courier New"/>
                  </a:rPr>
                  <a:t>&lt;h1&gt;This is heading 1&lt;/h1&gt;</a:t>
                </a:r>
              </a:p>
              <a:p>
                <a:pPr marL="0" marR="0" lvl="0" indent="0" algn="just" rtl="0">
                  <a:lnSpc>
                    <a:spcPct val="100000"/>
                  </a:lnSpc>
                  <a:spcBef>
                    <a:spcPts val="0"/>
                  </a:spcBef>
                  <a:spcAft>
                    <a:spcPts val="0"/>
                  </a:spcAft>
                  <a:buClr>
                    <a:srgbClr val="000000"/>
                  </a:buClr>
                  <a:buSzPts val="2000"/>
                  <a:buFont typeface="Arial"/>
                  <a:buNone/>
                </a:pPr>
                <a:br>
                  <a:rPr lang="en-US" sz="1600" u="none" strike="noStrike" cap="none" dirty="0">
                    <a:solidFill>
                      <a:srgbClr val="292929"/>
                    </a:solidFill>
                    <a:latin typeface="Courier New" panose="02070309020205020404" pitchFamily="49" charset="0"/>
                    <a:ea typeface="Courier New"/>
                    <a:cs typeface="Courier New" panose="02070309020205020404" pitchFamily="49" charset="0"/>
                    <a:sym typeface="Courier New"/>
                  </a:rPr>
                </a:br>
                <a:r>
                  <a:rPr lang="en-US" sz="1600" u="none" strike="noStrike" cap="none" dirty="0">
                    <a:solidFill>
                      <a:srgbClr val="292929"/>
                    </a:solidFill>
                    <a:latin typeface="Courier New" panose="02070309020205020404" pitchFamily="49" charset="0"/>
                    <a:ea typeface="Courier New"/>
                    <a:cs typeface="Courier New" panose="02070309020205020404" pitchFamily="49" charset="0"/>
                    <a:sym typeface="Courier New"/>
                  </a:rPr>
                  <a:t>&lt;h2&gt;This is heading 2&lt;/h2&gt;</a:t>
                </a:r>
              </a:p>
              <a:p>
                <a:pPr marL="0" marR="0" lvl="0" indent="0" algn="just" rtl="0">
                  <a:lnSpc>
                    <a:spcPct val="100000"/>
                  </a:lnSpc>
                  <a:spcBef>
                    <a:spcPts val="0"/>
                  </a:spcBef>
                  <a:spcAft>
                    <a:spcPts val="0"/>
                  </a:spcAft>
                  <a:buClr>
                    <a:srgbClr val="000000"/>
                  </a:buClr>
                  <a:buSzPts val="2000"/>
                  <a:buFont typeface="Arial"/>
                  <a:buNone/>
                </a:pPr>
                <a:br>
                  <a:rPr lang="en-US" sz="1600" u="none" strike="noStrike" cap="none" dirty="0">
                    <a:solidFill>
                      <a:srgbClr val="292929"/>
                    </a:solidFill>
                    <a:latin typeface="Courier New" panose="02070309020205020404" pitchFamily="49" charset="0"/>
                    <a:ea typeface="Courier New"/>
                    <a:cs typeface="Courier New" panose="02070309020205020404" pitchFamily="49" charset="0"/>
                    <a:sym typeface="Courier New"/>
                  </a:rPr>
                </a:br>
                <a:r>
                  <a:rPr lang="en-US" sz="1600" u="none" strike="noStrike" cap="none" dirty="0">
                    <a:solidFill>
                      <a:srgbClr val="292929"/>
                    </a:solidFill>
                    <a:latin typeface="Courier New" panose="02070309020205020404" pitchFamily="49" charset="0"/>
                    <a:ea typeface="Courier New"/>
                    <a:cs typeface="Courier New" panose="02070309020205020404" pitchFamily="49" charset="0"/>
                    <a:sym typeface="Courier New"/>
                  </a:rPr>
                  <a:t>&lt;h3&gt;This is heading 3&lt;/h3&gt;</a:t>
                </a:r>
              </a:p>
              <a:p>
                <a:pPr marL="0" marR="0" lvl="0" indent="0" algn="just" rtl="0">
                  <a:lnSpc>
                    <a:spcPct val="100000"/>
                  </a:lnSpc>
                  <a:spcBef>
                    <a:spcPts val="0"/>
                  </a:spcBef>
                  <a:spcAft>
                    <a:spcPts val="0"/>
                  </a:spcAft>
                  <a:buClr>
                    <a:srgbClr val="000000"/>
                  </a:buClr>
                  <a:buSzPts val="2000"/>
                  <a:buFont typeface="Arial"/>
                  <a:buNone/>
                </a:pPr>
                <a:endParaRPr lang="en-US" sz="1600" u="none" strike="noStrike" cap="none" dirty="0">
                  <a:solidFill>
                    <a:srgbClr val="292929"/>
                  </a:solidFill>
                  <a:latin typeface="Courier New" panose="02070309020205020404" pitchFamily="49" charset="0"/>
                  <a:ea typeface="Courier New"/>
                  <a:cs typeface="Courier New" panose="02070309020205020404" pitchFamily="49" charset="0"/>
                  <a:sym typeface="Courier New"/>
                </a:endParaRPr>
              </a:p>
              <a:p>
                <a:pPr marL="0" marR="0" lvl="0" indent="0" algn="just" rtl="0">
                  <a:lnSpc>
                    <a:spcPct val="100000"/>
                  </a:lnSpc>
                  <a:spcBef>
                    <a:spcPts val="0"/>
                  </a:spcBef>
                  <a:spcAft>
                    <a:spcPts val="0"/>
                  </a:spcAft>
                  <a:buClr>
                    <a:srgbClr val="000000"/>
                  </a:buClr>
                  <a:buSzPts val="2000"/>
                  <a:buFont typeface="Arial"/>
                  <a:buNone/>
                </a:pPr>
                <a:r>
                  <a:rPr lang="en-US" sz="1600" u="none" strike="noStrike" cap="none" dirty="0">
                    <a:solidFill>
                      <a:srgbClr val="292929"/>
                    </a:solidFill>
                    <a:latin typeface="Courier New" panose="02070309020205020404" pitchFamily="49" charset="0"/>
                    <a:ea typeface="Courier New"/>
                    <a:cs typeface="Courier New" panose="02070309020205020404" pitchFamily="49" charset="0"/>
                    <a:sym typeface="Courier New"/>
                  </a:rPr>
                  <a:t>-</a:t>
                </a:r>
              </a:p>
              <a:p>
                <a:pPr marL="0" marR="0" lvl="0" indent="0" algn="just" rtl="0">
                  <a:lnSpc>
                    <a:spcPct val="100000"/>
                  </a:lnSpc>
                  <a:spcBef>
                    <a:spcPts val="0"/>
                  </a:spcBef>
                  <a:spcAft>
                    <a:spcPts val="0"/>
                  </a:spcAft>
                  <a:buClr>
                    <a:srgbClr val="000000"/>
                  </a:buClr>
                  <a:buSzPts val="2000"/>
                  <a:buFont typeface="Arial"/>
                  <a:buNone/>
                </a:pPr>
                <a:r>
                  <a:rPr lang="en-US" sz="1600" u="none" strike="noStrike" cap="none" dirty="0">
                    <a:solidFill>
                      <a:srgbClr val="292929"/>
                    </a:solidFill>
                    <a:latin typeface="Courier New" panose="02070309020205020404" pitchFamily="49" charset="0"/>
                    <a:ea typeface="Courier New"/>
                    <a:cs typeface="Courier New" panose="02070309020205020404" pitchFamily="49" charset="0"/>
                    <a:sym typeface="Courier New"/>
                  </a:rPr>
                  <a:t>-</a:t>
                </a:r>
              </a:p>
              <a:p>
                <a:pPr marL="0" marR="0" lvl="0" indent="0" algn="just" rtl="0">
                  <a:lnSpc>
                    <a:spcPct val="100000"/>
                  </a:lnSpc>
                  <a:spcBef>
                    <a:spcPts val="0"/>
                  </a:spcBef>
                  <a:spcAft>
                    <a:spcPts val="0"/>
                  </a:spcAft>
                  <a:buClr>
                    <a:srgbClr val="000000"/>
                  </a:buClr>
                  <a:buSzPts val="2000"/>
                  <a:buFont typeface="Arial"/>
                  <a:buNone/>
                </a:pPr>
                <a:endParaRPr lang="en-US" sz="1600" u="none" strike="noStrike" cap="none" dirty="0">
                  <a:solidFill>
                    <a:srgbClr val="292929"/>
                  </a:solidFill>
                  <a:latin typeface="Courier New" panose="02070309020205020404" pitchFamily="49" charset="0"/>
                  <a:ea typeface="Courier New"/>
                  <a:cs typeface="Courier New" panose="02070309020205020404" pitchFamily="49" charset="0"/>
                  <a:sym typeface="Courier New"/>
                </a:endParaRPr>
              </a:p>
              <a:p>
                <a:pPr marL="0" marR="0" lvl="0" indent="0" algn="just" rtl="0">
                  <a:lnSpc>
                    <a:spcPct val="100000"/>
                  </a:lnSpc>
                  <a:spcBef>
                    <a:spcPts val="0"/>
                  </a:spcBef>
                  <a:spcAft>
                    <a:spcPts val="0"/>
                  </a:spcAft>
                  <a:buClr>
                    <a:srgbClr val="000000"/>
                  </a:buClr>
                  <a:buSzPts val="2000"/>
                  <a:buFont typeface="Arial"/>
                  <a:buNone/>
                </a:pPr>
                <a:r>
                  <a:rPr lang="en-US" sz="1600" u="none" strike="noStrike" cap="none" dirty="0">
                    <a:solidFill>
                      <a:srgbClr val="292929"/>
                    </a:solidFill>
                    <a:latin typeface="Courier New" panose="02070309020205020404" pitchFamily="49" charset="0"/>
                    <a:ea typeface="Courier New"/>
                    <a:cs typeface="Courier New" panose="02070309020205020404" pitchFamily="49" charset="0"/>
                    <a:sym typeface="Courier New"/>
                  </a:rPr>
                  <a:t>&lt;h6&gt;This is heading 6&lt;/h6&gt;</a:t>
                </a:r>
              </a:p>
            </p:txBody>
          </p:sp>
          <p:sp>
            <p:nvSpPr>
              <p:cNvPr id="10" name="Google Shape;425;p2">
                <a:extLst>
                  <a:ext uri="{FF2B5EF4-FFF2-40B4-BE49-F238E27FC236}">
                    <a16:creationId xmlns:a16="http://schemas.microsoft.com/office/drawing/2014/main" id="{86EE0DF7-95ED-6349-AA7E-079DA4215241}"/>
                  </a:ext>
                </a:extLst>
              </p:cNvPr>
              <p:cNvSpPr/>
              <p:nvPr/>
            </p:nvSpPr>
            <p:spPr>
              <a:xfrm>
                <a:off x="3223425" y="6888475"/>
                <a:ext cx="8459700" cy="960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426;p2">
                <a:extLst>
                  <a:ext uri="{FF2B5EF4-FFF2-40B4-BE49-F238E27FC236}">
                    <a16:creationId xmlns:a16="http://schemas.microsoft.com/office/drawing/2014/main" id="{E455D859-EE3A-3010-BD7F-C0F8E314C095}"/>
                  </a:ext>
                </a:extLst>
              </p:cNvPr>
              <p:cNvSpPr/>
              <p:nvPr/>
            </p:nvSpPr>
            <p:spPr>
              <a:xfrm>
                <a:off x="3223425" y="2776100"/>
                <a:ext cx="8459700" cy="430800"/>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ustDataLst>
      <p:tags r:id="rId1"/>
    </p:custDataLst>
    <p:extLst>
      <p:ext uri="{BB962C8B-B14F-4D97-AF65-F5344CB8AC3E}">
        <p14:creationId xmlns:p14="http://schemas.microsoft.com/office/powerpoint/2010/main" val="299216178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0BA68-46C1-D5EE-6B0F-CB40744275AF}"/>
              </a:ext>
            </a:extLst>
          </p:cNvPr>
          <p:cNvSpPr>
            <a:spLocks noGrp="1"/>
          </p:cNvSpPr>
          <p:nvPr>
            <p:ph type="title"/>
          </p:nvPr>
        </p:nvSpPr>
        <p:spPr/>
        <p:txBody>
          <a:bodyPr/>
          <a:lstStyle/>
          <a:p>
            <a:r>
              <a:rPr lang="en-IN" dirty="0"/>
              <a:t>Block Element</a:t>
            </a:r>
          </a:p>
        </p:txBody>
      </p:sp>
      <p:pic>
        <p:nvPicPr>
          <p:cNvPr id="3" name="Picture 3">
            <a:extLst>
              <a:ext uri="{FF2B5EF4-FFF2-40B4-BE49-F238E27FC236}">
                <a16:creationId xmlns:a16="http://schemas.microsoft.com/office/drawing/2014/main" id="{2785DDF1-2749-6674-F215-68FE9AE18F63}"/>
              </a:ext>
            </a:extLst>
          </p:cNvPr>
          <p:cNvPicPr>
            <a:picLocks noChangeAspect="1"/>
          </p:cNvPicPr>
          <p:nvPr/>
        </p:nvPicPr>
        <p:blipFill>
          <a:blip r:embed="rId4"/>
          <a:stretch>
            <a:fillRect/>
          </a:stretch>
        </p:blipFill>
        <p:spPr>
          <a:xfrm>
            <a:off x="6503967" y="3231180"/>
            <a:ext cx="3248066" cy="4722622"/>
          </a:xfrm>
          <a:prstGeom prst="rect">
            <a:avLst/>
          </a:prstGeom>
          <a:ln>
            <a:noFill/>
          </a:ln>
          <a:effectLst/>
          <a:scene3d>
            <a:camera prst="orthographicFront">
              <a:rot lat="0" lon="0" rev="0"/>
            </a:camera>
            <a:lightRig rig="contrasting" dir="t">
              <a:rot lat="0" lon="0" rev="7800000"/>
            </a:lightRig>
          </a:scene3d>
          <a:sp3d>
            <a:bevelT w="139700" h="139700"/>
          </a:sp3d>
        </p:spPr>
      </p:pic>
      <p:sp>
        <p:nvSpPr>
          <p:cNvPr id="8" name="Brandline_LVC">
            <a:extLst>
              <a:ext uri="{FF2B5EF4-FFF2-40B4-BE49-F238E27FC236}">
                <a16:creationId xmlns:a16="http://schemas.microsoft.com/office/drawing/2014/main" id="{97791674-637A-A745-CF50-D80DFE381F61}"/>
              </a:ext>
            </a:extLst>
          </p:cNvPr>
          <p:cNvSpPr/>
          <p:nvPr/>
        </p:nvSpPr>
        <p:spPr>
          <a:xfrm>
            <a:off x="6553200" y="816324"/>
            <a:ext cx="3157220"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122B657-151D-7B81-14CA-DA46C47E40F0}"/>
              </a:ext>
            </a:extLst>
          </p:cNvPr>
          <p:cNvSpPr txBox="1"/>
          <p:nvPr/>
        </p:nvSpPr>
        <p:spPr>
          <a:xfrm>
            <a:off x="2133601" y="1695645"/>
            <a:ext cx="11974285" cy="1235851"/>
          </a:xfrm>
          <a:prstGeom prst="rect">
            <a:avLst/>
          </a:prstGeom>
          <a:noFill/>
        </p:spPr>
        <p:txBody>
          <a:bodyPr wrap="square" rtlCol="0">
            <a:spAutoFit/>
          </a:bodyPr>
          <a:lstStyle/>
          <a:p>
            <a:pPr algn="ctr">
              <a:lnSpc>
                <a:spcPct val="115000"/>
              </a:lnSpc>
            </a:pPr>
            <a:r>
              <a:rPr lang="en-US" sz="2200" dirty="0">
                <a:solidFill>
                  <a:srgbClr val="404040"/>
                </a:solidFill>
                <a:latin typeface="Open Sans" pitchFamily="2" charset="0"/>
              </a:rPr>
              <a:t>A block-level element always begins on a new line, and browsers add a margin (a space) before and after the element by default. </a:t>
            </a:r>
          </a:p>
        </p:txBody>
      </p:sp>
    </p:spTree>
    <p:custDataLst>
      <p:tags r:id="rId1"/>
    </p:custDataLst>
    <p:extLst>
      <p:ext uri="{BB962C8B-B14F-4D97-AF65-F5344CB8AC3E}">
        <p14:creationId xmlns:p14="http://schemas.microsoft.com/office/powerpoint/2010/main" val="180211182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D7E3E-D81B-1A58-DBA1-3D686F05FD96}"/>
              </a:ext>
            </a:extLst>
          </p:cNvPr>
          <p:cNvSpPr>
            <a:spLocks noGrp="1"/>
          </p:cNvSpPr>
          <p:nvPr>
            <p:ph type="title"/>
          </p:nvPr>
        </p:nvSpPr>
        <p:spPr/>
        <p:txBody>
          <a:bodyPr/>
          <a:lstStyle/>
          <a:p>
            <a:r>
              <a:rPr lang="en-US" dirty="0"/>
              <a:t>Block Element</a:t>
            </a:r>
            <a:endParaRPr lang="en-IN" dirty="0"/>
          </a:p>
        </p:txBody>
      </p:sp>
      <p:grpSp>
        <p:nvGrpSpPr>
          <p:cNvPr id="5" name="Group 4">
            <a:extLst>
              <a:ext uri="{FF2B5EF4-FFF2-40B4-BE49-F238E27FC236}">
                <a16:creationId xmlns:a16="http://schemas.microsoft.com/office/drawing/2014/main" id="{A8717D27-D49D-B50C-34F5-3E1CA1FD8034}"/>
              </a:ext>
            </a:extLst>
          </p:cNvPr>
          <p:cNvGrpSpPr/>
          <p:nvPr/>
        </p:nvGrpSpPr>
        <p:grpSpPr>
          <a:xfrm>
            <a:off x="2284507" y="2986612"/>
            <a:ext cx="11711413" cy="3988628"/>
            <a:chOff x="1438982" y="2818528"/>
            <a:chExt cx="11398477" cy="4174556"/>
          </a:xfrm>
        </p:grpSpPr>
        <p:grpSp>
          <p:nvGrpSpPr>
            <p:cNvPr id="6" name="Group 5">
              <a:extLst>
                <a:ext uri="{FF2B5EF4-FFF2-40B4-BE49-F238E27FC236}">
                  <a16:creationId xmlns:a16="http://schemas.microsoft.com/office/drawing/2014/main" id="{DB13C347-36C5-C7A8-B34E-2AFBA575F5CC}"/>
                </a:ext>
              </a:extLst>
            </p:cNvPr>
            <p:cNvGrpSpPr/>
            <p:nvPr/>
          </p:nvGrpSpPr>
          <p:grpSpPr>
            <a:xfrm>
              <a:off x="1438982" y="3897838"/>
              <a:ext cx="11398475" cy="946649"/>
              <a:chOff x="2371312" y="3428129"/>
              <a:chExt cx="11398475" cy="946649"/>
            </a:xfrm>
          </p:grpSpPr>
          <p:sp>
            <p:nvSpPr>
              <p:cNvPr id="16" name="Rectangle: Rounded Corners 15">
                <a:extLst>
                  <a:ext uri="{FF2B5EF4-FFF2-40B4-BE49-F238E27FC236}">
                    <a16:creationId xmlns:a16="http://schemas.microsoft.com/office/drawing/2014/main" id="{84C6B10A-15B2-863D-D639-6AFF140489B2}"/>
                  </a:ext>
                </a:extLst>
              </p:cNvPr>
              <p:cNvSpPr/>
              <p:nvPr/>
            </p:nvSpPr>
            <p:spPr>
              <a:xfrm>
                <a:off x="5038573" y="3428129"/>
                <a:ext cx="8731214" cy="946648"/>
              </a:xfrm>
              <a:prstGeom prst="roundRect">
                <a:avLst/>
              </a:prstGeom>
              <a:solidFill>
                <a:srgbClr val="F9DE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4000"/>
                  </a:lnSpc>
                </a:pPr>
                <a:r>
                  <a:rPr lang="en-US"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An example of a block-level element is the p element.</a:t>
                </a:r>
              </a:p>
            </p:txBody>
          </p:sp>
          <p:sp>
            <p:nvSpPr>
              <p:cNvPr id="17" name="Rectangle: Rounded Corners 16">
                <a:extLst>
                  <a:ext uri="{FF2B5EF4-FFF2-40B4-BE49-F238E27FC236}">
                    <a16:creationId xmlns:a16="http://schemas.microsoft.com/office/drawing/2014/main" id="{CF610301-2163-9D7A-2D9D-46C6AEAF3F15}"/>
                  </a:ext>
                </a:extLst>
              </p:cNvPr>
              <p:cNvSpPr/>
              <p:nvPr/>
            </p:nvSpPr>
            <p:spPr>
              <a:xfrm>
                <a:off x="2371312" y="3428130"/>
                <a:ext cx="2735476" cy="946648"/>
              </a:xfrm>
              <a:prstGeom prst="roundRect">
                <a:avLst/>
              </a:prstGeom>
              <a:solidFill>
                <a:srgbClr val="EF646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4000"/>
                  </a:lnSpc>
                </a:pPr>
                <a:r>
                  <a:rPr lang="en-IN" sz="2200" b="1">
                    <a:latin typeface="Open Sans" panose="020B0606030504020204" pitchFamily="34" charset="0"/>
                    <a:ea typeface="Open Sans" panose="020B0606030504020204" pitchFamily="34" charset="0"/>
                    <a:cs typeface="Open Sans" panose="020B0606030504020204" pitchFamily="34" charset="0"/>
                  </a:rPr>
                  <a:t>02</a:t>
                </a:r>
              </a:p>
            </p:txBody>
          </p:sp>
        </p:grpSp>
        <p:grpSp>
          <p:nvGrpSpPr>
            <p:cNvPr id="7" name="Group 6">
              <a:extLst>
                <a:ext uri="{FF2B5EF4-FFF2-40B4-BE49-F238E27FC236}">
                  <a16:creationId xmlns:a16="http://schemas.microsoft.com/office/drawing/2014/main" id="{52840599-16EA-823D-E75C-27582112D90A}"/>
                </a:ext>
              </a:extLst>
            </p:cNvPr>
            <p:cNvGrpSpPr/>
            <p:nvPr/>
          </p:nvGrpSpPr>
          <p:grpSpPr>
            <a:xfrm>
              <a:off x="1438982" y="4972137"/>
              <a:ext cx="11398477" cy="946649"/>
              <a:chOff x="2371312" y="3428129"/>
              <a:chExt cx="11398477" cy="946649"/>
            </a:xfrm>
          </p:grpSpPr>
          <p:sp>
            <p:nvSpPr>
              <p:cNvPr id="14" name="Rectangle: Rounded Corners 13">
                <a:extLst>
                  <a:ext uri="{FF2B5EF4-FFF2-40B4-BE49-F238E27FC236}">
                    <a16:creationId xmlns:a16="http://schemas.microsoft.com/office/drawing/2014/main" id="{32DBC47C-C38B-09D3-197E-DCA85FC38F9D}"/>
                  </a:ext>
                </a:extLst>
              </p:cNvPr>
              <p:cNvSpPr/>
              <p:nvPr/>
            </p:nvSpPr>
            <p:spPr>
              <a:xfrm>
                <a:off x="5038573" y="3428129"/>
                <a:ext cx="8731216" cy="946648"/>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4000"/>
                  </a:lnSpc>
                </a:pPr>
                <a:r>
                  <a:rPr lang="en-US"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Every new paragraph tag will have its own line and display vertically.</a:t>
                </a:r>
              </a:p>
            </p:txBody>
          </p:sp>
          <p:sp>
            <p:nvSpPr>
              <p:cNvPr id="15" name="Rectangle: Rounded Corners 14">
                <a:extLst>
                  <a:ext uri="{FF2B5EF4-FFF2-40B4-BE49-F238E27FC236}">
                    <a16:creationId xmlns:a16="http://schemas.microsoft.com/office/drawing/2014/main" id="{9CE6F0A6-5D0A-1069-88EF-7A6CF31B822F}"/>
                  </a:ext>
                </a:extLst>
              </p:cNvPr>
              <p:cNvSpPr/>
              <p:nvPr/>
            </p:nvSpPr>
            <p:spPr>
              <a:xfrm>
                <a:off x="2371312" y="3428130"/>
                <a:ext cx="2735476" cy="946648"/>
              </a:xfrm>
              <a:prstGeom prst="roundRect">
                <a:avLst/>
              </a:prstGeom>
              <a:solidFill>
                <a:schemeClr val="accent6"/>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4000"/>
                  </a:lnSpc>
                </a:pPr>
                <a:r>
                  <a:rPr lang="en-IN" sz="2200" b="1">
                    <a:latin typeface="Open Sans" panose="020B0606030504020204" pitchFamily="34" charset="0"/>
                    <a:ea typeface="Open Sans" panose="020B0606030504020204" pitchFamily="34" charset="0"/>
                    <a:cs typeface="Open Sans" panose="020B0606030504020204" pitchFamily="34" charset="0"/>
                  </a:rPr>
                  <a:t>03</a:t>
                </a:r>
              </a:p>
            </p:txBody>
          </p:sp>
        </p:grpSp>
        <p:grpSp>
          <p:nvGrpSpPr>
            <p:cNvPr id="8" name="Group 7">
              <a:extLst>
                <a:ext uri="{FF2B5EF4-FFF2-40B4-BE49-F238E27FC236}">
                  <a16:creationId xmlns:a16="http://schemas.microsoft.com/office/drawing/2014/main" id="{2D038FF5-B762-F1B1-889C-F349554639E4}"/>
                </a:ext>
              </a:extLst>
            </p:cNvPr>
            <p:cNvGrpSpPr/>
            <p:nvPr/>
          </p:nvGrpSpPr>
          <p:grpSpPr>
            <a:xfrm>
              <a:off x="1438982" y="2818528"/>
              <a:ext cx="11398473" cy="946649"/>
              <a:chOff x="2371312" y="3428129"/>
              <a:chExt cx="11398473" cy="946649"/>
            </a:xfrm>
          </p:grpSpPr>
          <p:sp>
            <p:nvSpPr>
              <p:cNvPr id="12" name="Rectangle: Rounded Corners 11">
                <a:extLst>
                  <a:ext uri="{FF2B5EF4-FFF2-40B4-BE49-F238E27FC236}">
                    <a16:creationId xmlns:a16="http://schemas.microsoft.com/office/drawing/2014/main" id="{1FA200A4-FAF9-62DE-C16C-6C02225C3C48}"/>
                  </a:ext>
                </a:extLst>
              </p:cNvPr>
              <p:cNvSpPr/>
              <p:nvPr/>
            </p:nvSpPr>
            <p:spPr>
              <a:xfrm>
                <a:off x="5038572" y="3428129"/>
                <a:ext cx="8731213" cy="94664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4000"/>
                  </a:lnSpc>
                </a:pPr>
                <a:r>
                  <a:rPr lang="en-US"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Every element at the block level will begin a new line and stack down the page.</a:t>
                </a:r>
                <a:endPar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116776D-39A4-CE31-4F4B-76A5E9381CE5}"/>
                  </a:ext>
                </a:extLst>
              </p:cNvPr>
              <p:cNvSpPr/>
              <p:nvPr/>
            </p:nvSpPr>
            <p:spPr>
              <a:xfrm>
                <a:off x="2371312" y="3428130"/>
                <a:ext cx="2735476" cy="946648"/>
              </a:xfrm>
              <a:prstGeom prst="roundRect">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4000"/>
                  </a:lnSpc>
                </a:pPr>
                <a:r>
                  <a:rPr lang="en-IN" sz="2200" b="1">
                    <a:latin typeface="Open Sans" panose="020B0606030504020204" pitchFamily="34" charset="0"/>
                    <a:ea typeface="Open Sans" panose="020B0606030504020204" pitchFamily="34" charset="0"/>
                    <a:cs typeface="Open Sans" panose="020B0606030504020204" pitchFamily="34" charset="0"/>
                  </a:rPr>
                  <a:t>01</a:t>
                </a:r>
              </a:p>
            </p:txBody>
          </p:sp>
        </p:grpSp>
        <p:grpSp>
          <p:nvGrpSpPr>
            <p:cNvPr id="9" name="Group 8">
              <a:extLst>
                <a:ext uri="{FF2B5EF4-FFF2-40B4-BE49-F238E27FC236}">
                  <a16:creationId xmlns:a16="http://schemas.microsoft.com/office/drawing/2014/main" id="{88AB5E6A-8618-C8E9-2875-E86129C2E367}"/>
                </a:ext>
              </a:extLst>
            </p:cNvPr>
            <p:cNvGrpSpPr/>
            <p:nvPr/>
          </p:nvGrpSpPr>
          <p:grpSpPr>
            <a:xfrm>
              <a:off x="1438982" y="6046435"/>
              <a:ext cx="11398477" cy="946649"/>
              <a:chOff x="2371312" y="3428129"/>
              <a:chExt cx="11398477" cy="946649"/>
            </a:xfrm>
          </p:grpSpPr>
          <p:sp>
            <p:nvSpPr>
              <p:cNvPr id="10" name="Rectangle: Rounded Corners 9">
                <a:extLst>
                  <a:ext uri="{FF2B5EF4-FFF2-40B4-BE49-F238E27FC236}">
                    <a16:creationId xmlns:a16="http://schemas.microsoft.com/office/drawing/2014/main" id="{DDE81857-25FF-0C96-5158-35695796F673}"/>
                  </a:ext>
                </a:extLst>
              </p:cNvPr>
              <p:cNvSpPr/>
              <p:nvPr/>
            </p:nvSpPr>
            <p:spPr>
              <a:xfrm>
                <a:off x="5038573" y="3428129"/>
                <a:ext cx="8731216" cy="946648"/>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4000"/>
                  </a:lnSpc>
                </a:pPr>
                <a:r>
                  <a:rPr lang="en-US"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best example is the &lt;div&gt; tag, which groups the components and adds CSS style to the group of elements.</a:t>
                </a:r>
              </a:p>
            </p:txBody>
          </p:sp>
          <p:sp>
            <p:nvSpPr>
              <p:cNvPr id="11" name="Rectangle: Rounded Corners 10">
                <a:extLst>
                  <a:ext uri="{FF2B5EF4-FFF2-40B4-BE49-F238E27FC236}">
                    <a16:creationId xmlns:a16="http://schemas.microsoft.com/office/drawing/2014/main" id="{81DBDE90-8F67-19D2-3651-F0DC0831D495}"/>
                  </a:ext>
                </a:extLst>
              </p:cNvPr>
              <p:cNvSpPr/>
              <p:nvPr/>
            </p:nvSpPr>
            <p:spPr>
              <a:xfrm>
                <a:off x="2371312" y="3428130"/>
                <a:ext cx="2735476" cy="946648"/>
              </a:xfrm>
              <a:prstGeom prst="roundRect">
                <a:avLst/>
              </a:prstGeom>
              <a:solidFill>
                <a:schemeClr val="accent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4000"/>
                  </a:lnSpc>
                </a:pPr>
                <a:r>
                  <a:rPr lang="en-IN" sz="2200" b="1">
                    <a:latin typeface="Open Sans" panose="020B0606030504020204" pitchFamily="34" charset="0"/>
                    <a:ea typeface="Open Sans" panose="020B0606030504020204" pitchFamily="34" charset="0"/>
                    <a:cs typeface="Open Sans" panose="020B0606030504020204" pitchFamily="34" charset="0"/>
                  </a:rPr>
                  <a:t>04</a:t>
                </a:r>
              </a:p>
            </p:txBody>
          </p:sp>
        </p:grpSp>
      </p:grpSp>
      <p:sp>
        <p:nvSpPr>
          <p:cNvPr id="21" name="Brandline_LVC">
            <a:extLst>
              <a:ext uri="{FF2B5EF4-FFF2-40B4-BE49-F238E27FC236}">
                <a16:creationId xmlns:a16="http://schemas.microsoft.com/office/drawing/2014/main" id="{16B0AF02-5FF1-039F-8B30-3D0E5F4A3196}"/>
              </a:ext>
            </a:extLst>
          </p:cNvPr>
          <p:cNvSpPr/>
          <p:nvPr/>
        </p:nvSpPr>
        <p:spPr>
          <a:xfrm>
            <a:off x="6553200" y="816324"/>
            <a:ext cx="3157220"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B5BE5DE-B37B-B35F-43F1-10D89906DBA7}"/>
              </a:ext>
            </a:extLst>
          </p:cNvPr>
          <p:cNvSpPr txBox="1"/>
          <p:nvPr/>
        </p:nvSpPr>
        <p:spPr>
          <a:xfrm>
            <a:off x="4403199" y="1695645"/>
            <a:ext cx="7435089" cy="457176"/>
          </a:xfrm>
          <a:prstGeom prst="rect">
            <a:avLst/>
          </a:prstGeom>
          <a:noFill/>
        </p:spPr>
        <p:txBody>
          <a:bodyPr wrap="square" rtlCol="0">
            <a:spAutoFit/>
          </a:bodyPr>
          <a:lstStyle/>
          <a:p>
            <a:pPr algn="ctr">
              <a:lnSpc>
                <a:spcPct val="115000"/>
              </a:lnSpc>
            </a:pPr>
            <a:r>
              <a:rPr lang="en-US" sz="2200" dirty="0">
                <a:solidFill>
                  <a:srgbClr val="404040"/>
                </a:solidFill>
                <a:latin typeface="Open Sans" pitchFamily="2" charset="0"/>
              </a:rPr>
              <a:t>The features of block elements are as follows:</a:t>
            </a:r>
          </a:p>
        </p:txBody>
      </p:sp>
    </p:spTree>
    <p:custDataLst>
      <p:tags r:id="rId1"/>
    </p:custDataLst>
    <p:extLst>
      <p:ext uri="{BB962C8B-B14F-4D97-AF65-F5344CB8AC3E}">
        <p14:creationId xmlns:p14="http://schemas.microsoft.com/office/powerpoint/2010/main" val="138915100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325F7-DBFF-648E-1551-9DC5B73B9AB0}"/>
              </a:ext>
            </a:extLst>
          </p:cNvPr>
          <p:cNvSpPr>
            <a:spLocks noGrp="1"/>
          </p:cNvSpPr>
          <p:nvPr>
            <p:ph type="title"/>
          </p:nvPr>
        </p:nvSpPr>
        <p:spPr/>
        <p:txBody>
          <a:bodyPr/>
          <a:lstStyle/>
          <a:p>
            <a:r>
              <a:rPr lang="en-IN" dirty="0"/>
              <a:t>Inline Element</a:t>
            </a:r>
          </a:p>
        </p:txBody>
      </p:sp>
      <p:grpSp>
        <p:nvGrpSpPr>
          <p:cNvPr id="18" name="Group 17">
            <a:extLst>
              <a:ext uri="{FF2B5EF4-FFF2-40B4-BE49-F238E27FC236}">
                <a16:creationId xmlns:a16="http://schemas.microsoft.com/office/drawing/2014/main" id="{07F22125-B6AF-72FC-51CC-783D5229E03D}"/>
              </a:ext>
            </a:extLst>
          </p:cNvPr>
          <p:cNvGrpSpPr/>
          <p:nvPr/>
        </p:nvGrpSpPr>
        <p:grpSpPr>
          <a:xfrm>
            <a:off x="4095665" y="2821829"/>
            <a:ext cx="8064670" cy="5194916"/>
            <a:chOff x="4095665" y="2821829"/>
            <a:chExt cx="8064670" cy="5194916"/>
          </a:xfrm>
        </p:grpSpPr>
        <p:sp>
          <p:nvSpPr>
            <p:cNvPr id="6" name="Google Shape;761;p24">
              <a:extLst>
                <a:ext uri="{FF2B5EF4-FFF2-40B4-BE49-F238E27FC236}">
                  <a16:creationId xmlns:a16="http://schemas.microsoft.com/office/drawing/2014/main" id="{08EE8C52-2E9A-6ABD-913B-BF4ACDBC0DA2}"/>
                </a:ext>
              </a:extLst>
            </p:cNvPr>
            <p:cNvSpPr/>
            <p:nvPr/>
          </p:nvSpPr>
          <p:spPr>
            <a:xfrm>
              <a:off x="7154685" y="3692228"/>
              <a:ext cx="1950062" cy="1687032"/>
            </a:xfrm>
            <a:custGeom>
              <a:avLst/>
              <a:gdLst/>
              <a:ahLst/>
              <a:cxnLst/>
              <a:rect l="l" t="t" r="r" b="b"/>
              <a:pathLst>
                <a:path w="1950062" h="1687032" extrusionOk="0">
                  <a:moveTo>
                    <a:pt x="0" y="843516"/>
                  </a:moveTo>
                  <a:lnTo>
                    <a:pt x="481985" y="0"/>
                  </a:lnTo>
                  <a:lnTo>
                    <a:pt x="1468077" y="0"/>
                  </a:lnTo>
                  <a:lnTo>
                    <a:pt x="1950062" y="843516"/>
                  </a:lnTo>
                  <a:lnTo>
                    <a:pt x="1468077" y="1687032"/>
                  </a:lnTo>
                  <a:lnTo>
                    <a:pt x="481985" y="1687032"/>
                  </a:lnTo>
                  <a:lnTo>
                    <a:pt x="0" y="843516"/>
                  </a:lnTo>
                  <a:close/>
                </a:path>
              </a:pathLst>
            </a:custGeom>
            <a:solidFill>
              <a:srgbClr val="C55A11">
                <a:alpha val="33725"/>
              </a:srgbClr>
            </a:solidFill>
            <a:ln w="38100" cap="flat" cmpd="sng">
              <a:solidFill>
                <a:schemeClr val="lt1"/>
              </a:solidFill>
              <a:prstDash val="solid"/>
              <a:round/>
              <a:headEnd type="none" w="sm" len="sm"/>
              <a:tailEnd type="none" w="sm" len="sm"/>
            </a:ln>
          </p:spPr>
          <p:txBody>
            <a:bodyPr spcFirstLastPara="1" wrap="square" lIns="354900" tIns="311325" rIns="354900" bIns="3113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90000"/>
                </a:lnSpc>
                <a:spcBef>
                  <a:spcPts val="0"/>
                </a:spcBef>
                <a:spcAft>
                  <a:spcPts val="0"/>
                </a:spcAft>
                <a:buClr>
                  <a:srgbClr val="000000"/>
                </a:buClr>
                <a:buSzPts val="2800"/>
                <a:buFont typeface="Arial"/>
                <a:buNone/>
              </a:pPr>
              <a:r>
                <a:rPr lang="en-US" sz="2200" b="0" i="0" u="none" strike="noStrike" cap="none">
                  <a:solidFill>
                    <a:srgbClr val="3F3F3F"/>
                  </a:solidFill>
                  <a:latin typeface="Open Sans"/>
                  <a:ea typeface="Open Sans"/>
                  <a:cs typeface="Open Sans"/>
                  <a:sym typeface="Open Sans"/>
                </a:rPr>
                <a:t>&lt;input&gt;</a:t>
              </a:r>
              <a:endParaRPr sz="2200" b="0" i="0" u="none" strike="noStrike" cap="none">
                <a:solidFill>
                  <a:srgbClr val="3F3F3F"/>
                </a:solidFill>
                <a:latin typeface="Open Sans"/>
                <a:ea typeface="Open Sans"/>
                <a:cs typeface="Open Sans"/>
                <a:sym typeface="Open Sans"/>
              </a:endParaRPr>
            </a:p>
          </p:txBody>
        </p:sp>
        <p:sp>
          <p:nvSpPr>
            <p:cNvPr id="7" name="Google Shape;762;p24">
              <a:extLst>
                <a:ext uri="{FF2B5EF4-FFF2-40B4-BE49-F238E27FC236}">
                  <a16:creationId xmlns:a16="http://schemas.microsoft.com/office/drawing/2014/main" id="{06CFA648-DA75-C66E-7409-3943093DD571}"/>
                </a:ext>
              </a:extLst>
            </p:cNvPr>
            <p:cNvSpPr/>
            <p:nvPr/>
          </p:nvSpPr>
          <p:spPr>
            <a:xfrm>
              <a:off x="5618279" y="2822558"/>
              <a:ext cx="1950062" cy="1687032"/>
            </a:xfrm>
            <a:custGeom>
              <a:avLst/>
              <a:gdLst/>
              <a:ahLst/>
              <a:cxnLst/>
              <a:rect l="l" t="t" r="r" b="b"/>
              <a:pathLst>
                <a:path w="1950062" h="1687032" extrusionOk="0">
                  <a:moveTo>
                    <a:pt x="0" y="843516"/>
                  </a:moveTo>
                  <a:lnTo>
                    <a:pt x="481985" y="0"/>
                  </a:lnTo>
                  <a:lnTo>
                    <a:pt x="1468077" y="0"/>
                  </a:lnTo>
                  <a:lnTo>
                    <a:pt x="1950062" y="843516"/>
                  </a:lnTo>
                  <a:lnTo>
                    <a:pt x="1468077" y="1687032"/>
                  </a:lnTo>
                  <a:lnTo>
                    <a:pt x="481985" y="1687032"/>
                  </a:lnTo>
                  <a:lnTo>
                    <a:pt x="0" y="843516"/>
                  </a:lnTo>
                  <a:close/>
                </a:path>
              </a:pathLst>
            </a:custGeom>
            <a:solidFill>
              <a:srgbClr val="9CC2E5"/>
            </a:solidFill>
            <a:ln w="38100" cap="flat" cmpd="sng">
              <a:solidFill>
                <a:schemeClr val="lt1"/>
              </a:solidFill>
              <a:prstDash val="solid"/>
              <a:round/>
              <a:headEnd type="none" w="sm" len="sm"/>
              <a:tailEnd type="none" w="sm" len="sm"/>
            </a:ln>
          </p:spPr>
          <p:txBody>
            <a:bodyPr spcFirstLastPara="1" wrap="square" lIns="354900" tIns="311325" rIns="354900" bIns="3113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90000"/>
                </a:lnSpc>
                <a:spcBef>
                  <a:spcPts val="0"/>
                </a:spcBef>
                <a:spcAft>
                  <a:spcPts val="0"/>
                </a:spcAft>
                <a:buClr>
                  <a:srgbClr val="000000"/>
                </a:buClr>
                <a:buSzPts val="2800"/>
                <a:buFont typeface="Arial"/>
                <a:buNone/>
              </a:pPr>
              <a:r>
                <a:rPr lang="en-US" sz="2200" b="0" i="0" u="none" strike="noStrike" cap="none">
                  <a:solidFill>
                    <a:srgbClr val="3F3F3F"/>
                  </a:solidFill>
                  <a:latin typeface="Open Sans"/>
                  <a:ea typeface="Open Sans"/>
                  <a:cs typeface="Open Sans"/>
                  <a:sym typeface="Open Sans"/>
                </a:rPr>
                <a:t>&lt;button&gt;</a:t>
              </a:r>
              <a:endParaRPr sz="2200" b="0" i="0" u="none" strike="noStrike" cap="none">
                <a:solidFill>
                  <a:srgbClr val="3F3F3F"/>
                </a:solidFill>
                <a:latin typeface="Open Sans"/>
                <a:ea typeface="Open Sans"/>
                <a:cs typeface="Open Sans"/>
                <a:sym typeface="Open Sans"/>
              </a:endParaRPr>
            </a:p>
          </p:txBody>
        </p:sp>
        <p:sp>
          <p:nvSpPr>
            <p:cNvPr id="8" name="Google Shape;763;p24">
              <a:extLst>
                <a:ext uri="{FF2B5EF4-FFF2-40B4-BE49-F238E27FC236}">
                  <a16:creationId xmlns:a16="http://schemas.microsoft.com/office/drawing/2014/main" id="{97605107-BA69-BE79-4BC0-97E743B620CF}"/>
                </a:ext>
              </a:extLst>
            </p:cNvPr>
            <p:cNvSpPr/>
            <p:nvPr/>
          </p:nvSpPr>
          <p:spPr>
            <a:xfrm>
              <a:off x="8687659" y="6329713"/>
              <a:ext cx="1950062" cy="1687032"/>
            </a:xfrm>
            <a:custGeom>
              <a:avLst/>
              <a:gdLst/>
              <a:ahLst/>
              <a:cxnLst/>
              <a:rect l="l" t="t" r="r" b="b"/>
              <a:pathLst>
                <a:path w="1950062" h="1687032" extrusionOk="0">
                  <a:moveTo>
                    <a:pt x="0" y="843516"/>
                  </a:moveTo>
                  <a:lnTo>
                    <a:pt x="481985" y="0"/>
                  </a:lnTo>
                  <a:lnTo>
                    <a:pt x="1468077" y="0"/>
                  </a:lnTo>
                  <a:lnTo>
                    <a:pt x="1950062" y="843516"/>
                  </a:lnTo>
                  <a:lnTo>
                    <a:pt x="1468077" y="1687032"/>
                  </a:lnTo>
                  <a:lnTo>
                    <a:pt x="481985" y="1687032"/>
                  </a:lnTo>
                  <a:lnTo>
                    <a:pt x="0" y="843516"/>
                  </a:lnTo>
                  <a:close/>
                </a:path>
              </a:pathLst>
            </a:custGeom>
            <a:solidFill>
              <a:srgbClr val="7B7B7B">
                <a:alpha val="60000"/>
              </a:srgbClr>
            </a:solidFill>
            <a:ln w="38100" cap="flat" cmpd="sng">
              <a:solidFill>
                <a:schemeClr val="lt1"/>
              </a:solidFill>
              <a:prstDash val="solid"/>
              <a:round/>
              <a:headEnd type="none" w="sm" len="sm"/>
              <a:tailEnd type="none" w="sm" len="sm"/>
            </a:ln>
          </p:spPr>
          <p:txBody>
            <a:bodyPr spcFirstLastPara="1" wrap="square" lIns="354900" tIns="311325" rIns="354900" bIns="3113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90000"/>
                </a:lnSpc>
                <a:spcBef>
                  <a:spcPts val="0"/>
                </a:spcBef>
                <a:spcAft>
                  <a:spcPts val="0"/>
                </a:spcAft>
                <a:buClr>
                  <a:srgbClr val="000000"/>
                </a:buClr>
                <a:buSzPts val="2800"/>
                <a:buFont typeface="Arial"/>
                <a:buNone/>
              </a:pPr>
              <a:r>
                <a:rPr lang="en-US" sz="2200" b="0" i="0" u="none" strike="noStrike" cap="none">
                  <a:solidFill>
                    <a:srgbClr val="3F3F3F"/>
                  </a:solidFill>
                  <a:latin typeface="Open Sans"/>
                  <a:ea typeface="Open Sans"/>
                  <a:cs typeface="Open Sans"/>
                  <a:sym typeface="Open Sans"/>
                </a:rPr>
                <a:t>&lt;select&gt;</a:t>
              </a:r>
              <a:endParaRPr sz="2200" b="0" i="0" u="none" strike="noStrike" cap="none">
                <a:solidFill>
                  <a:srgbClr val="3F3F3F"/>
                </a:solidFill>
                <a:latin typeface="Open Sans"/>
                <a:ea typeface="Open Sans"/>
                <a:cs typeface="Open Sans"/>
                <a:sym typeface="Open Sans"/>
              </a:endParaRPr>
            </a:p>
          </p:txBody>
        </p:sp>
        <p:sp>
          <p:nvSpPr>
            <p:cNvPr id="9" name="Google Shape;764;p24">
              <a:extLst>
                <a:ext uri="{FF2B5EF4-FFF2-40B4-BE49-F238E27FC236}">
                  <a16:creationId xmlns:a16="http://schemas.microsoft.com/office/drawing/2014/main" id="{A8144C10-3425-A37E-AF0D-AAB1B1E0B338}"/>
                </a:ext>
              </a:extLst>
            </p:cNvPr>
            <p:cNvSpPr/>
            <p:nvPr/>
          </p:nvSpPr>
          <p:spPr>
            <a:xfrm>
              <a:off x="8687659" y="4589670"/>
              <a:ext cx="1950062" cy="1687032"/>
            </a:xfrm>
            <a:custGeom>
              <a:avLst/>
              <a:gdLst/>
              <a:ahLst/>
              <a:cxnLst/>
              <a:rect l="l" t="t" r="r" b="b"/>
              <a:pathLst>
                <a:path w="1950062" h="1687032" extrusionOk="0">
                  <a:moveTo>
                    <a:pt x="0" y="843516"/>
                  </a:moveTo>
                  <a:lnTo>
                    <a:pt x="481985" y="0"/>
                  </a:lnTo>
                  <a:lnTo>
                    <a:pt x="1468077" y="0"/>
                  </a:lnTo>
                  <a:lnTo>
                    <a:pt x="1950062" y="843516"/>
                  </a:lnTo>
                  <a:lnTo>
                    <a:pt x="1468077" y="1687032"/>
                  </a:lnTo>
                  <a:lnTo>
                    <a:pt x="481985" y="1687032"/>
                  </a:lnTo>
                  <a:lnTo>
                    <a:pt x="0" y="843516"/>
                  </a:lnTo>
                  <a:close/>
                </a:path>
              </a:pathLst>
            </a:custGeom>
            <a:solidFill>
              <a:srgbClr val="7B7B7B">
                <a:alpha val="40000"/>
              </a:srgbClr>
            </a:solidFill>
            <a:ln w="38100" cap="flat" cmpd="sng">
              <a:solidFill>
                <a:schemeClr val="lt1"/>
              </a:solidFill>
              <a:prstDash val="solid"/>
              <a:round/>
              <a:headEnd type="none" w="sm" len="sm"/>
              <a:tailEnd type="none" w="sm" len="sm"/>
            </a:ln>
          </p:spPr>
          <p:txBody>
            <a:bodyPr spcFirstLastPara="1" wrap="square" lIns="354900" tIns="311325" rIns="354900" bIns="3113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90000"/>
                </a:lnSpc>
                <a:spcBef>
                  <a:spcPts val="0"/>
                </a:spcBef>
                <a:spcAft>
                  <a:spcPts val="0"/>
                </a:spcAft>
                <a:buClr>
                  <a:srgbClr val="000000"/>
                </a:buClr>
                <a:buSzPts val="2800"/>
                <a:buFont typeface="Arial"/>
                <a:buNone/>
              </a:pPr>
              <a:r>
                <a:rPr lang="en-US" sz="2200" b="0" i="0" u="none" strike="noStrike" cap="none">
                  <a:solidFill>
                    <a:srgbClr val="3F3F3F"/>
                  </a:solidFill>
                  <a:latin typeface="Open Sans"/>
                  <a:ea typeface="Open Sans"/>
                  <a:cs typeface="Open Sans"/>
                  <a:sym typeface="Open Sans"/>
                </a:rPr>
                <a:t>&lt;strong&gt;</a:t>
              </a:r>
              <a:endParaRPr sz="2200" b="0" i="0" u="none" strike="noStrike" cap="none">
                <a:solidFill>
                  <a:srgbClr val="3F3F3F"/>
                </a:solidFill>
                <a:latin typeface="Open Sans"/>
                <a:ea typeface="Open Sans"/>
                <a:cs typeface="Open Sans"/>
                <a:sym typeface="Open Sans"/>
              </a:endParaRPr>
            </a:p>
          </p:txBody>
        </p:sp>
        <p:sp>
          <p:nvSpPr>
            <p:cNvPr id="10" name="Google Shape;765;p24">
              <a:extLst>
                <a:ext uri="{FF2B5EF4-FFF2-40B4-BE49-F238E27FC236}">
                  <a16:creationId xmlns:a16="http://schemas.microsoft.com/office/drawing/2014/main" id="{6F1B0EEF-265B-D0EA-4301-B3FFBA6A4414}"/>
                </a:ext>
              </a:extLst>
            </p:cNvPr>
            <p:cNvSpPr/>
            <p:nvPr/>
          </p:nvSpPr>
          <p:spPr>
            <a:xfrm>
              <a:off x="10210273" y="5460256"/>
              <a:ext cx="1950062" cy="1687032"/>
            </a:xfrm>
            <a:custGeom>
              <a:avLst/>
              <a:gdLst/>
              <a:ahLst/>
              <a:cxnLst/>
              <a:rect l="l" t="t" r="r" b="b"/>
              <a:pathLst>
                <a:path w="1950062" h="1687032" extrusionOk="0">
                  <a:moveTo>
                    <a:pt x="0" y="843516"/>
                  </a:moveTo>
                  <a:lnTo>
                    <a:pt x="481985" y="0"/>
                  </a:lnTo>
                  <a:lnTo>
                    <a:pt x="1468077" y="0"/>
                  </a:lnTo>
                  <a:lnTo>
                    <a:pt x="1950062" y="843516"/>
                  </a:lnTo>
                  <a:lnTo>
                    <a:pt x="1468077" y="1687032"/>
                  </a:lnTo>
                  <a:lnTo>
                    <a:pt x="481985" y="1687032"/>
                  </a:lnTo>
                  <a:lnTo>
                    <a:pt x="0" y="843516"/>
                  </a:lnTo>
                  <a:close/>
                </a:path>
              </a:pathLst>
            </a:custGeom>
            <a:solidFill>
              <a:srgbClr val="009FB7">
                <a:alpha val="48627"/>
              </a:srgbClr>
            </a:solidFill>
            <a:ln w="38100" cap="flat" cmpd="sng">
              <a:solidFill>
                <a:schemeClr val="lt1"/>
              </a:solidFill>
              <a:prstDash val="solid"/>
              <a:round/>
              <a:headEnd type="none" w="sm" len="sm"/>
              <a:tailEnd type="none" w="sm" len="sm"/>
            </a:ln>
          </p:spPr>
          <p:txBody>
            <a:bodyPr spcFirstLastPara="1" wrap="square" lIns="354900" tIns="311325" rIns="354900" bIns="3113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90000"/>
                </a:lnSpc>
                <a:spcBef>
                  <a:spcPts val="0"/>
                </a:spcBef>
                <a:spcAft>
                  <a:spcPts val="0"/>
                </a:spcAft>
                <a:buClr>
                  <a:srgbClr val="000000"/>
                </a:buClr>
                <a:buSzPts val="2800"/>
                <a:buFont typeface="Arial"/>
                <a:buNone/>
              </a:pPr>
              <a:r>
                <a:rPr lang="en-US" sz="2200" b="0" i="0" u="none" strike="noStrike" cap="none">
                  <a:solidFill>
                    <a:srgbClr val="3F3F3F"/>
                  </a:solidFill>
                  <a:latin typeface="Open Sans"/>
                  <a:ea typeface="Open Sans"/>
                  <a:cs typeface="Open Sans"/>
                  <a:sym typeface="Open Sans"/>
                </a:rPr>
                <a:t>&lt;object&gt;</a:t>
              </a:r>
              <a:endParaRPr sz="2200" b="0" i="0" u="none" strike="noStrike" cap="none">
                <a:solidFill>
                  <a:srgbClr val="3F3F3F"/>
                </a:solidFill>
                <a:latin typeface="Open Sans"/>
                <a:ea typeface="Open Sans"/>
                <a:cs typeface="Open Sans"/>
                <a:sym typeface="Open Sans"/>
              </a:endParaRPr>
            </a:p>
          </p:txBody>
        </p:sp>
        <p:sp>
          <p:nvSpPr>
            <p:cNvPr id="11" name="Google Shape;766;p24">
              <a:extLst>
                <a:ext uri="{FF2B5EF4-FFF2-40B4-BE49-F238E27FC236}">
                  <a16:creationId xmlns:a16="http://schemas.microsoft.com/office/drawing/2014/main" id="{9E60DD0F-97E1-2357-DF9F-1CD789D5D44B}"/>
                </a:ext>
              </a:extLst>
            </p:cNvPr>
            <p:cNvSpPr/>
            <p:nvPr/>
          </p:nvSpPr>
          <p:spPr>
            <a:xfrm>
              <a:off x="10210273" y="3719085"/>
              <a:ext cx="1950062" cy="1687032"/>
            </a:xfrm>
            <a:custGeom>
              <a:avLst/>
              <a:gdLst/>
              <a:ahLst/>
              <a:cxnLst/>
              <a:rect l="l" t="t" r="r" b="b"/>
              <a:pathLst>
                <a:path w="1950062" h="1687032" extrusionOk="0">
                  <a:moveTo>
                    <a:pt x="0" y="843516"/>
                  </a:moveTo>
                  <a:lnTo>
                    <a:pt x="481985" y="0"/>
                  </a:lnTo>
                  <a:lnTo>
                    <a:pt x="1468077" y="0"/>
                  </a:lnTo>
                  <a:lnTo>
                    <a:pt x="1950062" y="843516"/>
                  </a:lnTo>
                  <a:lnTo>
                    <a:pt x="1468077" y="1687032"/>
                  </a:lnTo>
                  <a:lnTo>
                    <a:pt x="481985" y="1687032"/>
                  </a:lnTo>
                  <a:lnTo>
                    <a:pt x="0" y="843516"/>
                  </a:lnTo>
                  <a:close/>
                </a:path>
              </a:pathLst>
            </a:custGeom>
            <a:solidFill>
              <a:srgbClr val="009FB7">
                <a:alpha val="33725"/>
              </a:srgbClr>
            </a:solidFill>
            <a:ln w="38100" cap="flat" cmpd="sng">
              <a:solidFill>
                <a:schemeClr val="lt1"/>
              </a:solidFill>
              <a:prstDash val="solid"/>
              <a:round/>
              <a:headEnd type="none" w="sm" len="sm"/>
              <a:tailEnd type="none" w="sm" len="sm"/>
            </a:ln>
          </p:spPr>
          <p:txBody>
            <a:bodyPr spcFirstLastPara="1" wrap="square" lIns="354900" tIns="311325" rIns="354900" bIns="3113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90000"/>
                </a:lnSpc>
                <a:spcBef>
                  <a:spcPts val="0"/>
                </a:spcBef>
                <a:spcAft>
                  <a:spcPts val="0"/>
                </a:spcAft>
                <a:buClr>
                  <a:srgbClr val="000000"/>
                </a:buClr>
                <a:buSzPts val="2800"/>
                <a:buFont typeface="Arial"/>
                <a:buNone/>
              </a:pPr>
              <a:r>
                <a:rPr lang="en-US" sz="2200" b="0" i="0" u="none" strike="noStrike" cap="none">
                  <a:solidFill>
                    <a:srgbClr val="3F3F3F"/>
                  </a:solidFill>
                  <a:latin typeface="Open Sans"/>
                  <a:ea typeface="Open Sans"/>
                  <a:cs typeface="Open Sans"/>
                  <a:sym typeface="Open Sans"/>
                </a:rPr>
                <a:t>&lt;span&gt;</a:t>
              </a:r>
              <a:endParaRPr sz="2200" b="0" i="0" u="none" strike="noStrike" cap="none">
                <a:solidFill>
                  <a:srgbClr val="3F3F3F"/>
                </a:solidFill>
                <a:latin typeface="Open Sans"/>
                <a:ea typeface="Open Sans"/>
                <a:cs typeface="Open Sans"/>
                <a:sym typeface="Open Sans"/>
              </a:endParaRPr>
            </a:p>
          </p:txBody>
        </p:sp>
        <p:sp>
          <p:nvSpPr>
            <p:cNvPr id="12" name="Google Shape;767;p24">
              <a:extLst>
                <a:ext uri="{FF2B5EF4-FFF2-40B4-BE49-F238E27FC236}">
                  <a16:creationId xmlns:a16="http://schemas.microsoft.com/office/drawing/2014/main" id="{01F024FA-D980-B6CC-4E96-D349EAF1BDB9}"/>
                </a:ext>
              </a:extLst>
            </p:cNvPr>
            <p:cNvSpPr/>
            <p:nvPr/>
          </p:nvSpPr>
          <p:spPr>
            <a:xfrm>
              <a:off x="8687659" y="2821829"/>
              <a:ext cx="1950062" cy="1687032"/>
            </a:xfrm>
            <a:custGeom>
              <a:avLst/>
              <a:gdLst/>
              <a:ahLst/>
              <a:cxnLst/>
              <a:rect l="l" t="t" r="r" b="b"/>
              <a:pathLst>
                <a:path w="1950062" h="1687032" extrusionOk="0">
                  <a:moveTo>
                    <a:pt x="0" y="843516"/>
                  </a:moveTo>
                  <a:lnTo>
                    <a:pt x="481985" y="0"/>
                  </a:lnTo>
                  <a:lnTo>
                    <a:pt x="1468077" y="0"/>
                  </a:lnTo>
                  <a:lnTo>
                    <a:pt x="1950062" y="843516"/>
                  </a:lnTo>
                  <a:lnTo>
                    <a:pt x="1468077" y="1687032"/>
                  </a:lnTo>
                  <a:lnTo>
                    <a:pt x="481985" y="1687032"/>
                  </a:lnTo>
                  <a:lnTo>
                    <a:pt x="0" y="843516"/>
                  </a:lnTo>
                  <a:close/>
                </a:path>
              </a:pathLst>
            </a:custGeom>
            <a:solidFill>
              <a:srgbClr val="C9C9C9"/>
            </a:solidFill>
            <a:ln w="38100" cap="flat" cmpd="sng">
              <a:solidFill>
                <a:schemeClr val="lt1"/>
              </a:solidFill>
              <a:prstDash val="solid"/>
              <a:round/>
              <a:headEnd type="none" w="sm" len="sm"/>
              <a:tailEnd type="none" w="sm" len="sm"/>
            </a:ln>
          </p:spPr>
          <p:txBody>
            <a:bodyPr spcFirstLastPara="1" wrap="square" lIns="354900" tIns="311325" rIns="354900" bIns="3113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90000"/>
                </a:lnSpc>
                <a:spcBef>
                  <a:spcPts val="0"/>
                </a:spcBef>
                <a:spcAft>
                  <a:spcPts val="0"/>
                </a:spcAft>
                <a:buClr>
                  <a:srgbClr val="000000"/>
                </a:buClr>
                <a:buSzPts val="2800"/>
                <a:buFont typeface="Arial"/>
                <a:buNone/>
              </a:pPr>
              <a:r>
                <a:rPr lang="en-US" sz="2200" b="0" i="0" u="none" strike="noStrike" cap="none">
                  <a:solidFill>
                    <a:srgbClr val="3F3F3F"/>
                  </a:solidFill>
                  <a:latin typeface="Open Sans"/>
                  <a:ea typeface="Open Sans"/>
                  <a:cs typeface="Open Sans"/>
                  <a:sym typeface="Open Sans"/>
                </a:rPr>
                <a:t>&lt;script&gt;</a:t>
              </a:r>
              <a:endParaRPr sz="2200" b="0" i="0" u="none" strike="noStrike" cap="none">
                <a:solidFill>
                  <a:srgbClr val="3F3F3F"/>
                </a:solidFill>
                <a:latin typeface="Open Sans"/>
                <a:ea typeface="Open Sans"/>
                <a:cs typeface="Open Sans"/>
                <a:sym typeface="Open Sans"/>
              </a:endParaRPr>
            </a:p>
          </p:txBody>
        </p:sp>
        <p:sp>
          <p:nvSpPr>
            <p:cNvPr id="13" name="Google Shape;768;p24">
              <a:extLst>
                <a:ext uri="{FF2B5EF4-FFF2-40B4-BE49-F238E27FC236}">
                  <a16:creationId xmlns:a16="http://schemas.microsoft.com/office/drawing/2014/main" id="{FDD23E29-973A-2A7D-C9ED-9E73075E94CA}"/>
                </a:ext>
              </a:extLst>
            </p:cNvPr>
            <p:cNvSpPr/>
            <p:nvPr/>
          </p:nvSpPr>
          <p:spPr>
            <a:xfrm>
              <a:off x="5645859" y="4589670"/>
              <a:ext cx="1950062" cy="1687032"/>
            </a:xfrm>
            <a:custGeom>
              <a:avLst/>
              <a:gdLst/>
              <a:ahLst/>
              <a:cxnLst/>
              <a:rect l="l" t="t" r="r" b="b"/>
              <a:pathLst>
                <a:path w="1950062" h="1687032" extrusionOk="0">
                  <a:moveTo>
                    <a:pt x="0" y="843516"/>
                  </a:moveTo>
                  <a:lnTo>
                    <a:pt x="481985" y="0"/>
                  </a:lnTo>
                  <a:lnTo>
                    <a:pt x="1468077" y="0"/>
                  </a:lnTo>
                  <a:lnTo>
                    <a:pt x="1950062" y="843516"/>
                  </a:lnTo>
                  <a:lnTo>
                    <a:pt x="1468077" y="1687032"/>
                  </a:lnTo>
                  <a:lnTo>
                    <a:pt x="481985" y="1687032"/>
                  </a:lnTo>
                  <a:lnTo>
                    <a:pt x="0" y="843516"/>
                  </a:lnTo>
                  <a:close/>
                </a:path>
              </a:pathLst>
            </a:custGeom>
            <a:solidFill>
              <a:srgbClr val="2E75B5">
                <a:alpha val="40000"/>
              </a:srgbClr>
            </a:solidFill>
            <a:ln w="38100" cap="flat" cmpd="sng">
              <a:solidFill>
                <a:schemeClr val="lt1"/>
              </a:solidFill>
              <a:prstDash val="solid"/>
              <a:round/>
              <a:headEnd type="none" w="sm" len="sm"/>
              <a:tailEnd type="none" w="sm" len="sm"/>
            </a:ln>
          </p:spPr>
          <p:txBody>
            <a:bodyPr spcFirstLastPara="1" wrap="square" lIns="354900" tIns="311325" rIns="354900" bIns="3113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90000"/>
                </a:lnSpc>
                <a:spcBef>
                  <a:spcPts val="0"/>
                </a:spcBef>
                <a:spcAft>
                  <a:spcPts val="0"/>
                </a:spcAft>
                <a:buClr>
                  <a:srgbClr val="000000"/>
                </a:buClr>
                <a:buSzPts val="2200"/>
                <a:buFont typeface="Arial"/>
                <a:buNone/>
              </a:pPr>
              <a:r>
                <a:rPr lang="en-US" sz="2200" b="0" i="0" u="none" strike="noStrike" cap="none">
                  <a:solidFill>
                    <a:srgbClr val="3F3F3F"/>
                  </a:solidFill>
                  <a:latin typeface="Open Sans"/>
                  <a:ea typeface="Open Sans"/>
                  <a:cs typeface="Open Sans"/>
                  <a:sym typeface="Open Sans"/>
                </a:rPr>
                <a:t>&lt;</a:t>
              </a:r>
              <a:r>
                <a:rPr lang="en-US" sz="2200" b="0" i="0" u="none" strike="noStrike" cap="none" err="1">
                  <a:solidFill>
                    <a:srgbClr val="3F3F3F"/>
                  </a:solidFill>
                  <a:latin typeface="Open Sans"/>
                  <a:ea typeface="Open Sans"/>
                  <a:cs typeface="Open Sans"/>
                  <a:sym typeface="Open Sans"/>
                </a:rPr>
                <a:t>br</a:t>
              </a:r>
              <a:r>
                <a:rPr lang="en-US" sz="2200" b="0" i="0" u="none" strike="noStrike" cap="none">
                  <a:solidFill>
                    <a:srgbClr val="3F3F3F"/>
                  </a:solidFill>
                  <a:latin typeface="Open Sans"/>
                  <a:ea typeface="Open Sans"/>
                  <a:cs typeface="Open Sans"/>
                  <a:sym typeface="Open Sans"/>
                </a:rPr>
                <a:t>&gt;</a:t>
              </a:r>
              <a:endParaRPr sz="2200" b="0" i="0" u="none" strike="noStrike" cap="none">
                <a:solidFill>
                  <a:srgbClr val="3F3F3F"/>
                </a:solidFill>
                <a:latin typeface="Open Sans"/>
                <a:ea typeface="Open Sans"/>
                <a:cs typeface="Open Sans"/>
                <a:sym typeface="Open Sans"/>
              </a:endParaRPr>
            </a:p>
          </p:txBody>
        </p:sp>
        <p:sp>
          <p:nvSpPr>
            <p:cNvPr id="14" name="Google Shape;769;p24">
              <a:extLst>
                <a:ext uri="{FF2B5EF4-FFF2-40B4-BE49-F238E27FC236}">
                  <a16:creationId xmlns:a16="http://schemas.microsoft.com/office/drawing/2014/main" id="{7B901BBC-29B5-8E88-0CC3-16B4ED51D204}"/>
                </a:ext>
              </a:extLst>
            </p:cNvPr>
            <p:cNvSpPr/>
            <p:nvPr/>
          </p:nvSpPr>
          <p:spPr>
            <a:xfrm>
              <a:off x="4095665" y="3728484"/>
              <a:ext cx="1950062" cy="1687032"/>
            </a:xfrm>
            <a:custGeom>
              <a:avLst/>
              <a:gdLst/>
              <a:ahLst/>
              <a:cxnLst/>
              <a:rect l="l" t="t" r="r" b="b"/>
              <a:pathLst>
                <a:path w="1950062" h="1687032" extrusionOk="0">
                  <a:moveTo>
                    <a:pt x="0" y="843516"/>
                  </a:moveTo>
                  <a:lnTo>
                    <a:pt x="481985" y="0"/>
                  </a:lnTo>
                  <a:lnTo>
                    <a:pt x="1468077" y="0"/>
                  </a:lnTo>
                  <a:lnTo>
                    <a:pt x="1950062" y="843516"/>
                  </a:lnTo>
                  <a:lnTo>
                    <a:pt x="1468077" y="1687032"/>
                  </a:lnTo>
                  <a:lnTo>
                    <a:pt x="481985" y="1687032"/>
                  </a:lnTo>
                  <a:lnTo>
                    <a:pt x="0" y="843516"/>
                  </a:lnTo>
                  <a:close/>
                </a:path>
              </a:pathLst>
            </a:custGeom>
            <a:solidFill>
              <a:srgbClr val="548135">
                <a:alpha val="33725"/>
              </a:srgbClr>
            </a:solidFill>
            <a:ln w="38100" cap="flat" cmpd="sng">
              <a:solidFill>
                <a:schemeClr val="lt1"/>
              </a:solidFill>
              <a:prstDash val="solid"/>
              <a:round/>
              <a:headEnd type="none" w="sm" len="sm"/>
              <a:tailEnd type="none" w="sm" len="sm"/>
            </a:ln>
          </p:spPr>
          <p:txBody>
            <a:bodyPr spcFirstLastPara="1" wrap="square" lIns="354900" tIns="311325" rIns="354900" bIns="3113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90000"/>
                </a:lnSpc>
                <a:spcBef>
                  <a:spcPts val="0"/>
                </a:spcBef>
                <a:spcAft>
                  <a:spcPts val="0"/>
                </a:spcAft>
                <a:buClr>
                  <a:srgbClr val="000000"/>
                </a:buClr>
                <a:buSzPts val="2200"/>
                <a:buFont typeface="Arial"/>
                <a:buNone/>
              </a:pPr>
              <a:r>
                <a:rPr lang="en-US" sz="2200">
                  <a:solidFill>
                    <a:srgbClr val="3F3F3F"/>
                  </a:solidFill>
                  <a:latin typeface="Open Sans"/>
                  <a:ea typeface="Open Sans"/>
                  <a:cs typeface="Open Sans"/>
                  <a:sym typeface="Open Sans"/>
                </a:rPr>
                <a:t>&lt;a&gt;</a:t>
              </a:r>
              <a:endParaRPr sz="2200" b="0" i="0" u="none" strike="noStrike" cap="none">
                <a:solidFill>
                  <a:srgbClr val="3F3F3F"/>
                </a:solidFill>
                <a:latin typeface="Open Sans"/>
                <a:ea typeface="Open Sans"/>
                <a:cs typeface="Open Sans"/>
                <a:sym typeface="Open Sans"/>
              </a:endParaRPr>
            </a:p>
          </p:txBody>
        </p:sp>
        <p:sp>
          <p:nvSpPr>
            <p:cNvPr id="15" name="Google Shape;770;p24">
              <a:extLst>
                <a:ext uri="{FF2B5EF4-FFF2-40B4-BE49-F238E27FC236}">
                  <a16:creationId xmlns:a16="http://schemas.microsoft.com/office/drawing/2014/main" id="{BC06C2A7-3C15-8A5A-2F04-29170B8B3D30}"/>
                </a:ext>
              </a:extLst>
            </p:cNvPr>
            <p:cNvSpPr/>
            <p:nvPr/>
          </p:nvSpPr>
          <p:spPr>
            <a:xfrm>
              <a:off x="7168673" y="5450560"/>
              <a:ext cx="1950062" cy="1687032"/>
            </a:xfrm>
            <a:custGeom>
              <a:avLst/>
              <a:gdLst/>
              <a:ahLst/>
              <a:cxnLst/>
              <a:rect l="l" t="t" r="r" b="b"/>
              <a:pathLst>
                <a:path w="1950062" h="1687032" extrusionOk="0">
                  <a:moveTo>
                    <a:pt x="0" y="843516"/>
                  </a:moveTo>
                  <a:lnTo>
                    <a:pt x="481985" y="0"/>
                  </a:lnTo>
                  <a:lnTo>
                    <a:pt x="1468077" y="0"/>
                  </a:lnTo>
                  <a:lnTo>
                    <a:pt x="1950062" y="843516"/>
                  </a:lnTo>
                  <a:lnTo>
                    <a:pt x="1468077" y="1687032"/>
                  </a:lnTo>
                  <a:lnTo>
                    <a:pt x="481985" y="1687032"/>
                  </a:lnTo>
                  <a:lnTo>
                    <a:pt x="0" y="843516"/>
                  </a:lnTo>
                  <a:close/>
                </a:path>
              </a:pathLst>
            </a:custGeom>
            <a:solidFill>
              <a:srgbClr val="C55A11">
                <a:alpha val="48627"/>
              </a:srgbClr>
            </a:solidFill>
            <a:ln w="38100" cap="flat" cmpd="sng">
              <a:solidFill>
                <a:schemeClr val="lt1"/>
              </a:solidFill>
              <a:prstDash val="solid"/>
              <a:round/>
              <a:headEnd type="none" w="sm" len="sm"/>
              <a:tailEnd type="none" w="sm" len="sm"/>
            </a:ln>
          </p:spPr>
          <p:txBody>
            <a:bodyPr spcFirstLastPara="1" wrap="square" lIns="354900" tIns="311325" rIns="354900" bIns="3113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90000"/>
                </a:lnSpc>
                <a:spcBef>
                  <a:spcPts val="0"/>
                </a:spcBef>
                <a:spcAft>
                  <a:spcPts val="0"/>
                </a:spcAft>
                <a:buClr>
                  <a:srgbClr val="000000"/>
                </a:buClr>
                <a:buSzPts val="2200"/>
                <a:buFont typeface="Arial"/>
                <a:buNone/>
              </a:pPr>
              <a:r>
                <a:rPr lang="en-US" sz="2200" b="0" i="0" u="none" strike="noStrike" cap="none">
                  <a:solidFill>
                    <a:srgbClr val="3F3F3F"/>
                  </a:solidFill>
                  <a:latin typeface="Open Sans"/>
                  <a:ea typeface="Open Sans"/>
                  <a:cs typeface="Open Sans"/>
                  <a:sym typeface="Open Sans"/>
                </a:rPr>
                <a:t>&lt;</a:t>
              </a:r>
              <a:r>
                <a:rPr lang="en-US" sz="2200" b="0" i="0" u="none" strike="noStrike" cap="none" err="1">
                  <a:solidFill>
                    <a:srgbClr val="3F3F3F"/>
                  </a:solidFill>
                  <a:latin typeface="Open Sans"/>
                  <a:ea typeface="Open Sans"/>
                  <a:cs typeface="Open Sans"/>
                  <a:sym typeface="Open Sans"/>
                </a:rPr>
                <a:t>em</a:t>
              </a:r>
              <a:r>
                <a:rPr lang="en-US" sz="2200" b="0" i="0" u="none" strike="noStrike" cap="none">
                  <a:solidFill>
                    <a:srgbClr val="3F3F3F"/>
                  </a:solidFill>
                  <a:latin typeface="Open Sans"/>
                  <a:ea typeface="Open Sans"/>
                  <a:cs typeface="Open Sans"/>
                  <a:sym typeface="Open Sans"/>
                </a:rPr>
                <a:t>&gt;</a:t>
              </a:r>
              <a:endParaRPr sz="2200" b="0" i="0" u="none" strike="noStrike" cap="none">
                <a:solidFill>
                  <a:srgbClr val="3F3F3F"/>
                </a:solidFill>
                <a:latin typeface="Open Sans"/>
                <a:ea typeface="Open Sans"/>
                <a:cs typeface="Open Sans"/>
                <a:sym typeface="Open Sans"/>
              </a:endParaRPr>
            </a:p>
          </p:txBody>
        </p:sp>
        <p:sp>
          <p:nvSpPr>
            <p:cNvPr id="16" name="Google Shape;771;p24">
              <a:extLst>
                <a:ext uri="{FF2B5EF4-FFF2-40B4-BE49-F238E27FC236}">
                  <a16:creationId xmlns:a16="http://schemas.microsoft.com/office/drawing/2014/main" id="{C99A18D9-D8E3-C0E9-D73D-64FFA5C77D5A}"/>
                </a:ext>
              </a:extLst>
            </p:cNvPr>
            <p:cNvSpPr/>
            <p:nvPr/>
          </p:nvSpPr>
          <p:spPr>
            <a:xfrm>
              <a:off x="5655393" y="6329713"/>
              <a:ext cx="1950062" cy="1687032"/>
            </a:xfrm>
            <a:custGeom>
              <a:avLst/>
              <a:gdLst/>
              <a:ahLst/>
              <a:cxnLst/>
              <a:rect l="l" t="t" r="r" b="b"/>
              <a:pathLst>
                <a:path w="1950062" h="1687032" extrusionOk="0">
                  <a:moveTo>
                    <a:pt x="0" y="843516"/>
                  </a:moveTo>
                  <a:lnTo>
                    <a:pt x="481985" y="0"/>
                  </a:lnTo>
                  <a:lnTo>
                    <a:pt x="1468077" y="0"/>
                  </a:lnTo>
                  <a:lnTo>
                    <a:pt x="1950062" y="843516"/>
                  </a:lnTo>
                  <a:lnTo>
                    <a:pt x="1468077" y="1687032"/>
                  </a:lnTo>
                  <a:lnTo>
                    <a:pt x="481985" y="1687032"/>
                  </a:lnTo>
                  <a:lnTo>
                    <a:pt x="0" y="843516"/>
                  </a:lnTo>
                  <a:close/>
                </a:path>
              </a:pathLst>
            </a:custGeom>
            <a:solidFill>
              <a:srgbClr val="2E75B5">
                <a:alpha val="60000"/>
              </a:srgbClr>
            </a:solidFill>
            <a:ln w="38100" cap="flat" cmpd="sng">
              <a:solidFill>
                <a:schemeClr val="lt1"/>
              </a:solidFill>
              <a:prstDash val="solid"/>
              <a:round/>
              <a:headEnd type="none" w="sm" len="sm"/>
              <a:tailEnd type="none" w="sm" len="sm"/>
            </a:ln>
          </p:spPr>
          <p:txBody>
            <a:bodyPr spcFirstLastPara="1" wrap="square" lIns="354900" tIns="311325" rIns="354900" bIns="3113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90000"/>
                </a:lnSpc>
                <a:spcBef>
                  <a:spcPts val="0"/>
                </a:spcBef>
                <a:spcAft>
                  <a:spcPts val="0"/>
                </a:spcAft>
                <a:buClr>
                  <a:srgbClr val="000000"/>
                </a:buClr>
                <a:buSzPts val="2800"/>
                <a:buFont typeface="Arial"/>
                <a:buNone/>
              </a:pPr>
              <a:r>
                <a:rPr lang="en-US" sz="2200" b="0" i="0" u="none" strike="noStrike" cap="none">
                  <a:solidFill>
                    <a:srgbClr val="3F3F3F"/>
                  </a:solidFill>
                  <a:latin typeface="Open Sans"/>
                  <a:ea typeface="Open Sans"/>
                  <a:cs typeface="Open Sans"/>
                  <a:sym typeface="Open Sans"/>
                </a:rPr>
                <a:t>&lt;</a:t>
              </a:r>
              <a:r>
                <a:rPr lang="en-US" sz="2200" b="0" i="0" u="none" strike="noStrike" cap="none" err="1">
                  <a:solidFill>
                    <a:srgbClr val="3F3F3F"/>
                  </a:solidFill>
                  <a:latin typeface="Open Sans"/>
                  <a:ea typeface="Open Sans"/>
                  <a:cs typeface="Open Sans"/>
                  <a:sym typeface="Open Sans"/>
                </a:rPr>
                <a:t>img</a:t>
              </a:r>
              <a:r>
                <a:rPr lang="en-US" sz="2200" b="0" i="0" u="none" strike="noStrike" cap="none">
                  <a:solidFill>
                    <a:srgbClr val="3F3F3F"/>
                  </a:solidFill>
                  <a:latin typeface="Open Sans"/>
                  <a:ea typeface="Open Sans"/>
                  <a:cs typeface="Open Sans"/>
                  <a:sym typeface="Open Sans"/>
                </a:rPr>
                <a:t>&gt;</a:t>
              </a:r>
              <a:endParaRPr sz="2200" b="0" i="0" u="none" strike="noStrike" cap="none">
                <a:solidFill>
                  <a:srgbClr val="3F3F3F"/>
                </a:solidFill>
                <a:latin typeface="Open Sans"/>
                <a:ea typeface="Open Sans"/>
                <a:cs typeface="Open Sans"/>
                <a:sym typeface="Open Sans"/>
              </a:endParaRPr>
            </a:p>
          </p:txBody>
        </p:sp>
        <p:sp>
          <p:nvSpPr>
            <p:cNvPr id="17" name="Google Shape;772;p24">
              <a:extLst>
                <a:ext uri="{FF2B5EF4-FFF2-40B4-BE49-F238E27FC236}">
                  <a16:creationId xmlns:a16="http://schemas.microsoft.com/office/drawing/2014/main" id="{F558D4FA-A160-852F-CC1B-04E1514E402F}"/>
                </a:ext>
              </a:extLst>
            </p:cNvPr>
            <p:cNvSpPr/>
            <p:nvPr/>
          </p:nvSpPr>
          <p:spPr>
            <a:xfrm>
              <a:off x="4119253" y="5476546"/>
              <a:ext cx="1950062" cy="1687032"/>
            </a:xfrm>
            <a:custGeom>
              <a:avLst/>
              <a:gdLst/>
              <a:ahLst/>
              <a:cxnLst/>
              <a:rect l="l" t="t" r="r" b="b"/>
              <a:pathLst>
                <a:path w="1950062" h="1687032" extrusionOk="0">
                  <a:moveTo>
                    <a:pt x="0" y="843516"/>
                  </a:moveTo>
                  <a:lnTo>
                    <a:pt x="481985" y="0"/>
                  </a:lnTo>
                  <a:lnTo>
                    <a:pt x="1468077" y="0"/>
                  </a:lnTo>
                  <a:lnTo>
                    <a:pt x="1950062" y="843516"/>
                  </a:lnTo>
                  <a:lnTo>
                    <a:pt x="1468077" y="1687032"/>
                  </a:lnTo>
                  <a:lnTo>
                    <a:pt x="481985" y="1687032"/>
                  </a:lnTo>
                  <a:lnTo>
                    <a:pt x="0" y="843516"/>
                  </a:lnTo>
                  <a:close/>
                </a:path>
              </a:pathLst>
            </a:custGeom>
            <a:solidFill>
              <a:srgbClr val="548135">
                <a:alpha val="48627"/>
              </a:srgbClr>
            </a:solidFill>
            <a:ln w="38100" cap="flat" cmpd="sng">
              <a:solidFill>
                <a:schemeClr val="lt1"/>
              </a:solidFill>
              <a:prstDash val="solid"/>
              <a:round/>
              <a:headEnd type="none" w="sm" len="sm"/>
              <a:tailEnd type="none" w="sm" len="sm"/>
            </a:ln>
          </p:spPr>
          <p:txBody>
            <a:bodyPr spcFirstLastPara="1" wrap="square" lIns="354900" tIns="311325" rIns="354900" bIns="3113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90000"/>
                </a:lnSpc>
                <a:spcBef>
                  <a:spcPts val="0"/>
                </a:spcBef>
                <a:spcAft>
                  <a:spcPts val="0"/>
                </a:spcAft>
                <a:buClr>
                  <a:srgbClr val="000000"/>
                </a:buClr>
                <a:buSzPts val="2800"/>
                <a:buFont typeface="Arial"/>
                <a:buNone/>
              </a:pPr>
              <a:r>
                <a:rPr lang="en-US" sz="2200" b="0" i="0" u="none" strike="noStrike" cap="none">
                  <a:solidFill>
                    <a:srgbClr val="3F3F3F"/>
                  </a:solidFill>
                  <a:latin typeface="Open Sans"/>
                  <a:ea typeface="Open Sans"/>
                  <a:cs typeface="Open Sans"/>
                  <a:sym typeface="Open Sans"/>
                </a:rPr>
                <a:t>&lt;label&gt;</a:t>
              </a:r>
              <a:endParaRPr sz="2200" b="0" i="0" u="none" strike="noStrike" cap="none">
                <a:solidFill>
                  <a:srgbClr val="3F3F3F"/>
                </a:solidFill>
                <a:latin typeface="Open Sans"/>
                <a:ea typeface="Open Sans"/>
                <a:cs typeface="Open Sans"/>
                <a:sym typeface="Open Sans"/>
              </a:endParaRPr>
            </a:p>
          </p:txBody>
        </p:sp>
      </p:grpSp>
      <p:sp>
        <p:nvSpPr>
          <p:cNvPr id="22" name="Brandline_LVC">
            <a:extLst>
              <a:ext uri="{FF2B5EF4-FFF2-40B4-BE49-F238E27FC236}">
                <a16:creationId xmlns:a16="http://schemas.microsoft.com/office/drawing/2014/main" id="{F29ACF60-B7C2-2D18-680E-7A88A227F9E2}"/>
              </a:ext>
            </a:extLst>
          </p:cNvPr>
          <p:cNvSpPr/>
          <p:nvPr/>
        </p:nvSpPr>
        <p:spPr>
          <a:xfrm>
            <a:off x="6527800" y="816324"/>
            <a:ext cx="3204845"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C54EE45-FFED-069F-2BC7-86727F70EFD8}"/>
              </a:ext>
            </a:extLst>
          </p:cNvPr>
          <p:cNvSpPr txBox="1"/>
          <p:nvPr/>
        </p:nvSpPr>
        <p:spPr>
          <a:xfrm>
            <a:off x="2133601" y="1695645"/>
            <a:ext cx="11974285" cy="846514"/>
          </a:xfrm>
          <a:prstGeom prst="rect">
            <a:avLst/>
          </a:prstGeom>
          <a:noFill/>
        </p:spPr>
        <p:txBody>
          <a:bodyPr wrap="square" rtlCol="0">
            <a:spAutoFit/>
          </a:bodyPr>
          <a:lstStyle/>
          <a:p>
            <a:pPr algn="ctr">
              <a:lnSpc>
                <a:spcPct val="115000"/>
              </a:lnSpc>
            </a:pPr>
            <a:r>
              <a:rPr lang="en-US" sz="2200" dirty="0">
                <a:solidFill>
                  <a:srgbClr val="404040"/>
                </a:solidFill>
                <a:latin typeface="Open Sans" pitchFamily="2" charset="0"/>
              </a:rPr>
              <a:t>Inline elements appear in a single line. A few examples of inline elements are as follows:</a:t>
            </a:r>
          </a:p>
        </p:txBody>
      </p:sp>
    </p:spTree>
    <p:custDataLst>
      <p:tags r:id="rId1"/>
    </p:custDataLst>
    <p:extLst>
      <p:ext uri="{BB962C8B-B14F-4D97-AF65-F5344CB8AC3E}">
        <p14:creationId xmlns:p14="http://schemas.microsoft.com/office/powerpoint/2010/main" val="230992261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D8F0-83FE-16AF-3B66-AA8619D81C88}"/>
              </a:ext>
            </a:extLst>
          </p:cNvPr>
          <p:cNvSpPr>
            <a:spLocks noGrp="1"/>
          </p:cNvSpPr>
          <p:nvPr>
            <p:ph type="title"/>
          </p:nvPr>
        </p:nvSpPr>
        <p:spPr/>
        <p:txBody>
          <a:bodyPr/>
          <a:lstStyle/>
          <a:p>
            <a:r>
              <a:rPr lang="en-IN" dirty="0"/>
              <a:t>Float</a:t>
            </a:r>
          </a:p>
        </p:txBody>
      </p:sp>
      <p:grpSp>
        <p:nvGrpSpPr>
          <p:cNvPr id="6" name="Google Shape;349;g128bbdf9cc7_0_144">
            <a:extLst>
              <a:ext uri="{FF2B5EF4-FFF2-40B4-BE49-F238E27FC236}">
                <a16:creationId xmlns:a16="http://schemas.microsoft.com/office/drawing/2014/main" id="{E85D283F-F1D0-614B-C01F-92CA1515B5E0}"/>
              </a:ext>
            </a:extLst>
          </p:cNvPr>
          <p:cNvGrpSpPr/>
          <p:nvPr/>
        </p:nvGrpSpPr>
        <p:grpSpPr>
          <a:xfrm>
            <a:off x="4943075" y="3481546"/>
            <a:ext cx="6369849" cy="3273818"/>
            <a:chOff x="1509350" y="3473526"/>
            <a:chExt cx="5869206" cy="2589255"/>
          </a:xfrm>
        </p:grpSpPr>
        <p:sp>
          <p:nvSpPr>
            <p:cNvPr id="7" name="Google Shape;350;g128bbdf9cc7_0_144">
              <a:extLst>
                <a:ext uri="{FF2B5EF4-FFF2-40B4-BE49-F238E27FC236}">
                  <a16:creationId xmlns:a16="http://schemas.microsoft.com/office/drawing/2014/main" id="{39393F74-7583-019C-C604-C8FC92F417FF}"/>
                </a:ext>
              </a:extLst>
            </p:cNvPr>
            <p:cNvSpPr/>
            <p:nvPr/>
          </p:nvSpPr>
          <p:spPr>
            <a:xfrm>
              <a:off x="1521948" y="3748036"/>
              <a:ext cx="5844300" cy="2258700"/>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1600" b="0" i="0" u="none" strike="noStrike" cap="none" dirty="0">
                  <a:solidFill>
                    <a:schemeClr val="tx1">
                      <a:lumMod val="75000"/>
                      <a:lumOff val="25000"/>
                    </a:schemeClr>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dk1"/>
                </a:buClr>
                <a:buSzPts val="1100"/>
                <a:buFont typeface="Arial"/>
                <a:buNone/>
              </a:pPr>
              <a:r>
                <a:rPr lang="en-US" sz="1600" dirty="0">
                  <a:solidFill>
                    <a:schemeClr val="tx1">
                      <a:lumMod val="75000"/>
                      <a:lumOff val="25000"/>
                    </a:schemeClr>
                  </a:solidFill>
                  <a:latin typeface="Courier New"/>
                  <a:ea typeface="Courier New"/>
                  <a:cs typeface="Courier New"/>
                  <a:sym typeface="Courier New"/>
                </a:rPr>
                <a:t>&lt;style&gt;</a:t>
              </a:r>
            </a:p>
            <a:p>
              <a:pPr marL="0" marR="0" lvl="0" indent="0" algn="l" rtl="0">
                <a:lnSpc>
                  <a:spcPct val="100000"/>
                </a:lnSpc>
                <a:spcBef>
                  <a:spcPts val="0"/>
                </a:spcBef>
                <a:spcAft>
                  <a:spcPts val="0"/>
                </a:spcAft>
                <a:buClr>
                  <a:schemeClr val="dk1"/>
                </a:buClr>
                <a:buSzPts val="1100"/>
                <a:buFont typeface="Arial"/>
                <a:buNone/>
              </a:pPr>
              <a:r>
                <a:rPr lang="en-US" sz="1600" dirty="0">
                  <a:solidFill>
                    <a:schemeClr val="tx1">
                      <a:lumMod val="75000"/>
                      <a:lumOff val="25000"/>
                    </a:schemeClr>
                  </a:solidFill>
                  <a:latin typeface="Courier New"/>
                  <a:ea typeface="Courier New"/>
                  <a:cs typeface="Courier New"/>
                  <a:sym typeface="Courier New"/>
                </a:rPr>
                <a:t>*{</a:t>
              </a:r>
              <a:r>
                <a:rPr lang="en-US" sz="1600" b="0" i="0" u="none" strike="noStrike" cap="none" dirty="0">
                  <a:solidFill>
                    <a:schemeClr val="tx1">
                      <a:lumMod val="75000"/>
                      <a:lumOff val="25000"/>
                    </a:schemeClr>
                  </a:solidFill>
                  <a:latin typeface="Courier New"/>
                  <a:ea typeface="Courier New"/>
                  <a:cs typeface="Courier New"/>
                  <a:sym typeface="Courier New"/>
                </a:rPr>
                <a:t>mar</a:t>
              </a:r>
              <a:r>
                <a:rPr lang="en-US" sz="1600" dirty="0">
                  <a:solidFill>
                    <a:schemeClr val="tx1">
                      <a:lumMod val="75000"/>
                      <a:lumOff val="25000"/>
                    </a:schemeClr>
                  </a:solidFill>
                  <a:latin typeface="Courier New"/>
                  <a:ea typeface="Courier New"/>
                  <a:cs typeface="Courier New"/>
                  <a:sym typeface="Courier New"/>
                </a:rPr>
                <a:t>gin</a:t>
              </a:r>
              <a:r>
                <a:rPr lang="en-US" sz="1600" b="0" i="0" u="none" strike="noStrike" cap="none" dirty="0">
                  <a:solidFill>
                    <a:schemeClr val="tx1">
                      <a:lumMod val="75000"/>
                      <a:lumOff val="25000"/>
                    </a:schemeClr>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dk1"/>
                </a:buClr>
                <a:buSzPts val="1100"/>
                <a:buFont typeface="Arial"/>
                <a:buNone/>
              </a:pPr>
              <a:r>
                <a:rPr lang="en-US" sz="1600" dirty="0">
                  <a:solidFill>
                    <a:schemeClr val="tx1">
                      <a:lumMod val="75000"/>
                      <a:lumOff val="25000"/>
                    </a:schemeClr>
                  </a:solidFill>
                  <a:latin typeface="Courier New"/>
                  <a:ea typeface="Courier New"/>
                  <a:cs typeface="Courier New"/>
                  <a:sym typeface="Courier New"/>
                </a:rPr>
                <a:t>  .wrap(width :800px; border:1px solid}</a:t>
              </a:r>
            </a:p>
            <a:p>
              <a:pPr marL="0" marR="0" lvl="0" indent="0" algn="l" rtl="0">
                <a:lnSpc>
                  <a:spcPct val="100000"/>
                </a:lnSpc>
                <a:spcBef>
                  <a:spcPts val="0"/>
                </a:spcBef>
                <a:spcAft>
                  <a:spcPts val="0"/>
                </a:spcAft>
                <a:buClr>
                  <a:schemeClr val="dk1"/>
                </a:buClr>
                <a:buSzPts val="1100"/>
                <a:buFont typeface="Arial"/>
                <a:buNone/>
              </a:pPr>
              <a:r>
                <a:rPr lang="en-US" sz="1600" b="0" i="0" u="none" strike="noStrike" cap="none" dirty="0">
                  <a:solidFill>
                    <a:schemeClr val="tx1">
                      <a:lumMod val="75000"/>
                      <a:lumOff val="25000"/>
                    </a:schemeClr>
                  </a:solidFill>
                  <a:latin typeface="Courier New"/>
                  <a:ea typeface="Courier New"/>
                  <a:cs typeface="Courier New"/>
                  <a:sym typeface="Courier New"/>
                </a:rPr>
                <a:t>.aside</a:t>
              </a:r>
              <a:r>
                <a:rPr lang="en-US" sz="1600" dirty="0">
                  <a:solidFill>
                    <a:schemeClr val="tx1">
                      <a:lumMod val="75000"/>
                      <a:lumOff val="25000"/>
                    </a:schemeClr>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dk1"/>
                </a:buClr>
                <a:buSzPts val="1100"/>
                <a:buFont typeface="Arial"/>
                <a:buNone/>
              </a:pPr>
              <a:r>
                <a:rPr lang="en-US" sz="1600" b="0" i="0" u="none" strike="noStrike" cap="none" dirty="0">
                  <a:solidFill>
                    <a:schemeClr val="tx1">
                      <a:lumMod val="75000"/>
                      <a:lumOff val="25000"/>
                    </a:schemeClr>
                  </a:solidFill>
                  <a:latin typeface="Courier New"/>
                  <a:ea typeface="Courier New"/>
                  <a:cs typeface="Courier New"/>
                  <a:sym typeface="Courier New"/>
                </a:rPr>
                <a:t>   width:200px;</a:t>
              </a:r>
            </a:p>
            <a:p>
              <a:pPr marL="0" marR="0" lvl="0" indent="0" algn="l" rtl="0">
                <a:lnSpc>
                  <a:spcPct val="100000"/>
                </a:lnSpc>
                <a:spcBef>
                  <a:spcPts val="0"/>
                </a:spcBef>
                <a:spcAft>
                  <a:spcPts val="0"/>
                </a:spcAft>
                <a:buClr>
                  <a:schemeClr val="dk1"/>
                </a:buClr>
                <a:buSzPts val="1100"/>
                <a:buFont typeface="Arial"/>
                <a:buNone/>
              </a:pPr>
              <a:r>
                <a:rPr lang="en-US" sz="1600" dirty="0">
                  <a:solidFill>
                    <a:schemeClr val="tx1">
                      <a:lumMod val="75000"/>
                      <a:lumOff val="25000"/>
                    </a:schemeClr>
                  </a:solidFill>
                  <a:latin typeface="Courier New"/>
                  <a:ea typeface="Courier New"/>
                  <a:cs typeface="Courier New"/>
                  <a:sym typeface="Courier New"/>
                </a:rPr>
                <a:t>   height:200px;</a:t>
              </a:r>
            </a:p>
            <a:p>
              <a:pPr marL="0" marR="0" lvl="0" indent="0" algn="l" rtl="0">
                <a:lnSpc>
                  <a:spcPct val="100000"/>
                </a:lnSpc>
                <a:spcBef>
                  <a:spcPts val="0"/>
                </a:spcBef>
                <a:spcAft>
                  <a:spcPts val="0"/>
                </a:spcAft>
                <a:buClr>
                  <a:schemeClr val="dk1"/>
                </a:buClr>
                <a:buSzPts val="1100"/>
                <a:buFont typeface="Arial"/>
                <a:buNone/>
              </a:pPr>
              <a:r>
                <a:rPr lang="en-US" sz="1600" dirty="0">
                  <a:solidFill>
                    <a:schemeClr val="tx1">
                      <a:lumMod val="75000"/>
                      <a:lumOff val="25000"/>
                    </a:schemeClr>
                  </a:solidFill>
                  <a:latin typeface="Courier New"/>
                  <a:ea typeface="Courier New"/>
                  <a:cs typeface="Courier New"/>
                  <a:sym typeface="Courier New"/>
                </a:rPr>
                <a:t>&lt;/style&gt;</a:t>
              </a:r>
            </a:p>
            <a:p>
              <a:pPr marL="0" marR="0" lvl="0" indent="0" algn="l" rtl="0">
                <a:lnSpc>
                  <a:spcPct val="100000"/>
                </a:lnSpc>
                <a:spcBef>
                  <a:spcPts val="0"/>
                </a:spcBef>
                <a:spcAft>
                  <a:spcPts val="0"/>
                </a:spcAft>
                <a:buClr>
                  <a:schemeClr val="dk1"/>
                </a:buClr>
                <a:buSzPts val="1100"/>
                <a:buFont typeface="Arial"/>
                <a:buNone/>
              </a:pPr>
              <a:r>
                <a:rPr lang="en-US" sz="1600" b="0" i="0" u="none" strike="noStrike" cap="none" dirty="0">
                  <a:solidFill>
                    <a:schemeClr val="tx1">
                      <a:lumMod val="75000"/>
                      <a:lumOff val="25000"/>
                    </a:schemeClr>
                  </a:solidFill>
                  <a:latin typeface="Courier New"/>
                  <a:ea typeface="Courier New"/>
                  <a:cs typeface="Courier New"/>
                  <a:sym typeface="Courier New"/>
                </a:rPr>
                <a:t>}</a:t>
              </a:r>
              <a:endParaRPr sz="1600" b="0" i="0" u="none" strike="noStrike" cap="none" dirty="0">
                <a:solidFill>
                  <a:schemeClr val="tx1">
                    <a:lumMod val="75000"/>
                    <a:lumOff val="25000"/>
                  </a:schemeClr>
                </a:solidFill>
                <a:latin typeface="Courier New"/>
                <a:ea typeface="Courier New"/>
                <a:cs typeface="Courier New"/>
                <a:sym typeface="Courier New"/>
              </a:endParaRPr>
            </a:p>
            <a:p>
              <a:pPr marL="0" marR="0" lvl="0" indent="0" algn="ctr" rtl="0">
                <a:lnSpc>
                  <a:spcPct val="100000"/>
                </a:lnSpc>
                <a:spcBef>
                  <a:spcPts val="0"/>
                </a:spcBef>
                <a:spcAft>
                  <a:spcPts val="0"/>
                </a:spcAft>
                <a:buClr>
                  <a:srgbClr val="000000"/>
                </a:buClr>
                <a:buSzPts val="1400"/>
                <a:buFont typeface="Arial"/>
                <a:buNone/>
              </a:pPr>
              <a:endParaRPr sz="1600" b="0" i="0" u="none" strike="noStrike" cap="none" dirty="0">
                <a:solidFill>
                  <a:srgbClr val="3F3F3F"/>
                </a:solidFill>
                <a:latin typeface="Courier New"/>
                <a:ea typeface="Courier New"/>
                <a:cs typeface="Courier New"/>
                <a:sym typeface="Courier New"/>
              </a:endParaRPr>
            </a:p>
          </p:txBody>
        </p:sp>
        <p:sp>
          <p:nvSpPr>
            <p:cNvPr id="8" name="Google Shape;351;g128bbdf9cc7_0_144">
              <a:extLst>
                <a:ext uri="{FF2B5EF4-FFF2-40B4-BE49-F238E27FC236}">
                  <a16:creationId xmlns:a16="http://schemas.microsoft.com/office/drawing/2014/main" id="{D945506E-BCFF-0F76-A107-ADAC47FE32A9}"/>
                </a:ext>
              </a:extLst>
            </p:cNvPr>
            <p:cNvSpPr/>
            <p:nvPr/>
          </p:nvSpPr>
          <p:spPr>
            <a:xfrm>
              <a:off x="1509356" y="6006681"/>
              <a:ext cx="5869200" cy="561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352;g128bbdf9cc7_0_144">
              <a:extLst>
                <a:ext uri="{FF2B5EF4-FFF2-40B4-BE49-F238E27FC236}">
                  <a16:creationId xmlns:a16="http://schemas.microsoft.com/office/drawing/2014/main" id="{0AEC7176-B765-47C2-8DEC-008E3ADC28BB}"/>
                </a:ext>
              </a:extLst>
            </p:cNvPr>
            <p:cNvSpPr/>
            <p:nvPr/>
          </p:nvSpPr>
          <p:spPr>
            <a:xfrm>
              <a:off x="1509350" y="3473526"/>
              <a:ext cx="5869200" cy="376130"/>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2000" b="1" i="0" u="none" strike="noStrike" cap="none" dirty="0">
                  <a:solidFill>
                    <a:schemeClr val="lt1"/>
                  </a:solidFill>
                  <a:latin typeface="Open Sans"/>
                  <a:ea typeface="Open Sans"/>
                  <a:cs typeface="Open Sans"/>
                  <a:sym typeface="Open Sans"/>
                </a:rPr>
                <a:t>Example:</a:t>
              </a:r>
              <a:endParaRPr sz="2000" b="1" i="0" u="none" strike="noStrike" cap="none" dirty="0">
                <a:solidFill>
                  <a:schemeClr val="lt1"/>
                </a:solidFill>
                <a:latin typeface="Open Sans"/>
                <a:ea typeface="Open Sans"/>
                <a:cs typeface="Open Sans"/>
                <a:sym typeface="Open Sans"/>
              </a:endParaRPr>
            </a:p>
          </p:txBody>
        </p:sp>
      </p:grpSp>
      <p:sp>
        <p:nvSpPr>
          <p:cNvPr id="13" name="Brandline_LVC">
            <a:extLst>
              <a:ext uri="{FF2B5EF4-FFF2-40B4-BE49-F238E27FC236}">
                <a16:creationId xmlns:a16="http://schemas.microsoft.com/office/drawing/2014/main" id="{F9B153F7-8734-B755-38D9-B8588C9816C0}"/>
              </a:ext>
            </a:extLst>
          </p:cNvPr>
          <p:cNvSpPr/>
          <p:nvPr/>
        </p:nvSpPr>
        <p:spPr>
          <a:xfrm>
            <a:off x="7569200" y="816324"/>
            <a:ext cx="1115296"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1A6D83A-F0DE-1FA8-3C8C-A288CEB83412}"/>
              </a:ext>
            </a:extLst>
          </p:cNvPr>
          <p:cNvSpPr txBox="1"/>
          <p:nvPr/>
        </p:nvSpPr>
        <p:spPr>
          <a:xfrm>
            <a:off x="2133601" y="1695645"/>
            <a:ext cx="11974285" cy="846514"/>
          </a:xfrm>
          <a:prstGeom prst="rect">
            <a:avLst/>
          </a:prstGeom>
          <a:noFill/>
        </p:spPr>
        <p:txBody>
          <a:bodyPr wrap="square" rtlCol="0">
            <a:spAutoFit/>
          </a:bodyPr>
          <a:lstStyle/>
          <a:p>
            <a:pPr algn="ctr">
              <a:lnSpc>
                <a:spcPct val="115000"/>
              </a:lnSpc>
            </a:pPr>
            <a:r>
              <a:rPr lang="en-US" sz="2200" dirty="0">
                <a:solidFill>
                  <a:srgbClr val="404040"/>
                </a:solidFill>
                <a:latin typeface="Open Sans" pitchFamily="2" charset="0"/>
              </a:rPr>
              <a:t>CSS </a:t>
            </a:r>
            <a:r>
              <a:rPr lang="en-US" sz="2200" b="1" dirty="0">
                <a:solidFill>
                  <a:srgbClr val="404040"/>
                </a:solidFill>
                <a:latin typeface="Open Sans" pitchFamily="2" charset="0"/>
              </a:rPr>
              <a:t>float</a:t>
            </a:r>
            <a:r>
              <a:rPr lang="en-US" sz="2200" dirty="0">
                <a:solidFill>
                  <a:srgbClr val="404040"/>
                </a:solidFill>
                <a:latin typeface="Open Sans" pitchFamily="2" charset="0"/>
              </a:rPr>
              <a:t> element is used to float images and text, but float property is also used to build layouts using div.</a:t>
            </a:r>
          </a:p>
        </p:txBody>
      </p:sp>
    </p:spTree>
    <p:custDataLst>
      <p:tags r:id="rId1"/>
    </p:custDataLst>
    <p:extLst>
      <p:ext uri="{BB962C8B-B14F-4D97-AF65-F5344CB8AC3E}">
        <p14:creationId xmlns:p14="http://schemas.microsoft.com/office/powerpoint/2010/main" val="35083791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BAB98-4500-F9F2-6529-E170BFF71395}"/>
              </a:ext>
            </a:extLst>
          </p:cNvPr>
          <p:cNvSpPr>
            <a:spLocks noGrp="1"/>
          </p:cNvSpPr>
          <p:nvPr>
            <p:ph type="title"/>
          </p:nvPr>
        </p:nvSpPr>
        <p:spPr/>
        <p:txBody>
          <a:bodyPr/>
          <a:lstStyle/>
          <a:p>
            <a:r>
              <a:rPr lang="en-IN" dirty="0"/>
              <a:t>Clear</a:t>
            </a:r>
          </a:p>
        </p:txBody>
      </p:sp>
      <p:grpSp>
        <p:nvGrpSpPr>
          <p:cNvPr id="6" name="Google Shape;349;g128bbdf9cc7_0_144">
            <a:extLst>
              <a:ext uri="{FF2B5EF4-FFF2-40B4-BE49-F238E27FC236}">
                <a16:creationId xmlns:a16="http://schemas.microsoft.com/office/drawing/2014/main" id="{EA9A46A4-4120-88C3-9DF5-6997D6AF7FA3}"/>
              </a:ext>
            </a:extLst>
          </p:cNvPr>
          <p:cNvGrpSpPr/>
          <p:nvPr/>
        </p:nvGrpSpPr>
        <p:grpSpPr>
          <a:xfrm>
            <a:off x="4943075" y="3053856"/>
            <a:ext cx="6369849" cy="3603638"/>
            <a:chOff x="1509350" y="3448607"/>
            <a:chExt cx="5869206" cy="2614174"/>
          </a:xfrm>
        </p:grpSpPr>
        <p:sp>
          <p:nvSpPr>
            <p:cNvPr id="7" name="Google Shape;350;g128bbdf9cc7_0_144">
              <a:extLst>
                <a:ext uri="{FF2B5EF4-FFF2-40B4-BE49-F238E27FC236}">
                  <a16:creationId xmlns:a16="http://schemas.microsoft.com/office/drawing/2014/main" id="{6BE44269-F566-AC33-9ACD-8B267E0B29BE}"/>
                </a:ext>
              </a:extLst>
            </p:cNvPr>
            <p:cNvSpPr/>
            <p:nvPr/>
          </p:nvSpPr>
          <p:spPr>
            <a:xfrm>
              <a:off x="1521948" y="3748036"/>
              <a:ext cx="5844300" cy="2258700"/>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2000" b="0" i="0" u="none" strike="noStrike" cap="none">
                  <a:solidFill>
                    <a:srgbClr val="3F3F3F"/>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dk1"/>
                </a:buClr>
                <a:buSzPts val="1100"/>
                <a:buFont typeface="Arial"/>
                <a:buNone/>
              </a:pPr>
              <a:r>
                <a:rPr lang="en-US" sz="2000">
                  <a:solidFill>
                    <a:schemeClr val="tx1">
                      <a:lumMod val="75000"/>
                      <a:lumOff val="25000"/>
                    </a:schemeClr>
                  </a:solidFill>
                  <a:latin typeface="Courier New"/>
                  <a:ea typeface="Courier New"/>
                  <a:cs typeface="Courier New"/>
                  <a:sym typeface="Courier New"/>
                </a:rPr>
                <a:t>&lt;style&gt;</a:t>
              </a:r>
            </a:p>
            <a:p>
              <a:pPr marL="0" marR="0" lvl="0" indent="0" algn="l" rtl="0">
                <a:lnSpc>
                  <a:spcPct val="100000"/>
                </a:lnSpc>
                <a:spcBef>
                  <a:spcPts val="0"/>
                </a:spcBef>
                <a:spcAft>
                  <a:spcPts val="0"/>
                </a:spcAft>
                <a:buClr>
                  <a:schemeClr val="dk1"/>
                </a:buClr>
                <a:buSzPts val="1100"/>
                <a:buFont typeface="Arial"/>
                <a:buNone/>
              </a:pPr>
              <a:r>
                <a:rPr lang="en-US" sz="2000">
                  <a:solidFill>
                    <a:schemeClr val="tx1">
                      <a:lumMod val="75000"/>
                      <a:lumOff val="25000"/>
                    </a:schemeClr>
                  </a:solidFill>
                  <a:latin typeface="Courier New"/>
                  <a:ea typeface="Courier New"/>
                  <a:cs typeface="Courier New"/>
                  <a:sym typeface="Courier New"/>
                </a:rPr>
                <a:t>*{</a:t>
              </a:r>
              <a:r>
                <a:rPr lang="en-US" sz="2000" b="0" i="0" u="none" strike="noStrike" cap="none">
                  <a:solidFill>
                    <a:schemeClr val="tx1">
                      <a:lumMod val="75000"/>
                      <a:lumOff val="25000"/>
                    </a:schemeClr>
                  </a:solidFill>
                  <a:latin typeface="Courier New"/>
                  <a:ea typeface="Courier New"/>
                  <a:cs typeface="Courier New"/>
                  <a:sym typeface="Courier New"/>
                </a:rPr>
                <a:t>mar</a:t>
              </a:r>
              <a:r>
                <a:rPr lang="en-US" sz="2000">
                  <a:solidFill>
                    <a:schemeClr val="tx1">
                      <a:lumMod val="75000"/>
                      <a:lumOff val="25000"/>
                    </a:schemeClr>
                  </a:solidFill>
                  <a:latin typeface="Courier New"/>
                  <a:ea typeface="Courier New"/>
                  <a:cs typeface="Courier New"/>
                  <a:sym typeface="Courier New"/>
                </a:rPr>
                <a:t>gin:0</a:t>
              </a:r>
              <a:r>
                <a:rPr lang="en-US" sz="2000" b="0" i="0" u="none" strike="noStrike" cap="none">
                  <a:solidFill>
                    <a:schemeClr val="tx1">
                      <a:lumMod val="75000"/>
                      <a:lumOff val="25000"/>
                    </a:schemeClr>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dk1"/>
                </a:buClr>
                <a:buSzPts val="1100"/>
                <a:buFont typeface="Arial"/>
                <a:buNone/>
              </a:pPr>
              <a:r>
                <a:rPr lang="en-US" sz="2000">
                  <a:solidFill>
                    <a:schemeClr val="tx1">
                      <a:lumMod val="75000"/>
                      <a:lumOff val="25000"/>
                    </a:schemeClr>
                  </a:solidFill>
                  <a:latin typeface="Courier New"/>
                  <a:ea typeface="Courier New"/>
                  <a:cs typeface="Courier New"/>
                  <a:sym typeface="Courier New"/>
                </a:rPr>
                <a:t>  .wrap(width :800px; border:1px solid}</a:t>
              </a:r>
            </a:p>
            <a:p>
              <a:pPr marL="0" marR="0" lvl="0" indent="0" algn="l" rtl="0">
                <a:lnSpc>
                  <a:spcPct val="100000"/>
                </a:lnSpc>
                <a:spcBef>
                  <a:spcPts val="0"/>
                </a:spcBef>
                <a:spcAft>
                  <a:spcPts val="0"/>
                </a:spcAft>
                <a:buClr>
                  <a:schemeClr val="dk1"/>
                </a:buClr>
                <a:buSzPts val="1100"/>
                <a:buFont typeface="Arial"/>
                <a:buNone/>
              </a:pPr>
              <a:r>
                <a:rPr lang="en-US" sz="2000" b="0" i="0" u="none" strike="noStrike" cap="none">
                  <a:solidFill>
                    <a:schemeClr val="tx1">
                      <a:lumMod val="75000"/>
                      <a:lumOff val="25000"/>
                    </a:schemeClr>
                  </a:solidFill>
                  <a:latin typeface="Courier New"/>
                  <a:ea typeface="Courier New"/>
                  <a:cs typeface="Courier New"/>
                  <a:sym typeface="Courier New"/>
                </a:rPr>
                <a:t>.aside</a:t>
              </a:r>
              <a:r>
                <a:rPr lang="en-US" sz="2000">
                  <a:solidFill>
                    <a:schemeClr val="tx1">
                      <a:lumMod val="75000"/>
                      <a:lumOff val="25000"/>
                    </a:schemeClr>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dk1"/>
                </a:buClr>
                <a:buSzPts val="1100"/>
                <a:buFont typeface="Arial"/>
                <a:buNone/>
              </a:pPr>
              <a:r>
                <a:rPr lang="en-US" sz="2000" b="0" i="0" u="none" strike="noStrike" cap="none">
                  <a:solidFill>
                    <a:schemeClr val="tx1">
                      <a:lumMod val="75000"/>
                      <a:lumOff val="25000"/>
                    </a:schemeClr>
                  </a:solidFill>
                  <a:latin typeface="Courier New"/>
                  <a:ea typeface="Courier New"/>
                  <a:cs typeface="Courier New"/>
                  <a:sym typeface="Courier New"/>
                </a:rPr>
                <a:t>   width:200px;</a:t>
              </a:r>
            </a:p>
            <a:p>
              <a:pPr marL="0" marR="0" lvl="0" indent="0" algn="l" rtl="0">
                <a:lnSpc>
                  <a:spcPct val="100000"/>
                </a:lnSpc>
                <a:spcBef>
                  <a:spcPts val="0"/>
                </a:spcBef>
                <a:spcAft>
                  <a:spcPts val="0"/>
                </a:spcAft>
                <a:buClr>
                  <a:schemeClr val="dk1"/>
                </a:buClr>
                <a:buSzPts val="1100"/>
                <a:buFont typeface="Arial"/>
                <a:buNone/>
              </a:pPr>
              <a:r>
                <a:rPr lang="en-US" sz="2000">
                  <a:solidFill>
                    <a:schemeClr val="tx1">
                      <a:lumMod val="75000"/>
                      <a:lumOff val="25000"/>
                    </a:schemeClr>
                  </a:solidFill>
                  <a:latin typeface="Courier New"/>
                  <a:ea typeface="Courier New"/>
                  <a:cs typeface="Courier New"/>
                  <a:sym typeface="Courier New"/>
                </a:rPr>
                <a:t>   height:200px;</a:t>
              </a:r>
            </a:p>
            <a:p>
              <a:pPr marL="0" marR="0" lvl="0" indent="0" algn="l" rtl="0">
                <a:lnSpc>
                  <a:spcPct val="100000"/>
                </a:lnSpc>
                <a:spcBef>
                  <a:spcPts val="0"/>
                </a:spcBef>
                <a:spcAft>
                  <a:spcPts val="0"/>
                </a:spcAft>
                <a:buClr>
                  <a:schemeClr val="dk1"/>
                </a:buClr>
                <a:buSzPts val="1100"/>
                <a:buFont typeface="Arial"/>
                <a:buNone/>
              </a:pPr>
              <a:r>
                <a:rPr lang="en-US" sz="2000">
                  <a:solidFill>
                    <a:schemeClr val="tx1">
                      <a:lumMod val="75000"/>
                      <a:lumOff val="25000"/>
                    </a:schemeClr>
                  </a:solidFill>
                  <a:latin typeface="Courier New"/>
                  <a:ea typeface="Courier New"/>
                  <a:cs typeface="Courier New"/>
                  <a:sym typeface="Courier New"/>
                </a:rPr>
                <a:t>&lt;/style&gt;</a:t>
              </a:r>
            </a:p>
            <a:p>
              <a:pPr marL="0" marR="0" lvl="0" indent="0" algn="l" rtl="0">
                <a:lnSpc>
                  <a:spcPct val="100000"/>
                </a:lnSpc>
                <a:spcBef>
                  <a:spcPts val="0"/>
                </a:spcBef>
                <a:spcAft>
                  <a:spcPts val="0"/>
                </a:spcAft>
                <a:buClr>
                  <a:schemeClr val="dk1"/>
                </a:buClr>
                <a:buSzPts val="1100"/>
                <a:buFont typeface="Arial"/>
                <a:buNone/>
              </a:pPr>
              <a:r>
                <a:rPr lang="en-US" sz="2000" b="0" i="0" u="none" strike="noStrike" cap="none">
                  <a:solidFill>
                    <a:schemeClr val="tx1">
                      <a:lumMod val="75000"/>
                      <a:lumOff val="25000"/>
                    </a:schemeClr>
                  </a:solidFill>
                  <a:latin typeface="Courier New"/>
                  <a:ea typeface="Courier New"/>
                  <a:cs typeface="Courier New"/>
                  <a:sym typeface="Courier New"/>
                </a:rPr>
                <a:t>}</a:t>
              </a:r>
              <a:endParaRPr sz="2000" b="0" i="0" u="none" strike="noStrike" cap="none">
                <a:solidFill>
                  <a:schemeClr val="tx1">
                    <a:lumMod val="75000"/>
                    <a:lumOff val="25000"/>
                  </a:schemeClr>
                </a:solidFill>
                <a:latin typeface="Courier New"/>
                <a:ea typeface="Courier New"/>
                <a:cs typeface="Courier New"/>
                <a:sym typeface="Courier New"/>
              </a:endParaRPr>
            </a:p>
            <a:p>
              <a:pPr marL="0" marR="0" lvl="0" indent="0" algn="ctr" rtl="0">
                <a:lnSpc>
                  <a:spcPct val="100000"/>
                </a:lnSpc>
                <a:spcBef>
                  <a:spcPts val="0"/>
                </a:spcBef>
                <a:spcAft>
                  <a:spcPts val="0"/>
                </a:spcAft>
                <a:buClr>
                  <a:srgbClr val="000000"/>
                </a:buClr>
                <a:buSzPts val="1400"/>
                <a:buFont typeface="Arial"/>
                <a:buNone/>
              </a:pPr>
              <a:endParaRPr sz="1800" b="0" i="0" u="none" strike="noStrike" cap="none">
                <a:solidFill>
                  <a:srgbClr val="3F3F3F"/>
                </a:solidFill>
                <a:latin typeface="Courier New"/>
                <a:ea typeface="Courier New"/>
                <a:cs typeface="Courier New"/>
                <a:sym typeface="Courier New"/>
              </a:endParaRPr>
            </a:p>
          </p:txBody>
        </p:sp>
        <p:sp>
          <p:nvSpPr>
            <p:cNvPr id="8" name="Google Shape;351;g128bbdf9cc7_0_144">
              <a:extLst>
                <a:ext uri="{FF2B5EF4-FFF2-40B4-BE49-F238E27FC236}">
                  <a16:creationId xmlns:a16="http://schemas.microsoft.com/office/drawing/2014/main" id="{C6E2975E-8725-A435-D849-93B1D096E43A}"/>
                </a:ext>
              </a:extLst>
            </p:cNvPr>
            <p:cNvSpPr/>
            <p:nvPr/>
          </p:nvSpPr>
          <p:spPr>
            <a:xfrm>
              <a:off x="1509356" y="6006681"/>
              <a:ext cx="5869200" cy="561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352;g128bbdf9cc7_0_144">
              <a:extLst>
                <a:ext uri="{FF2B5EF4-FFF2-40B4-BE49-F238E27FC236}">
                  <a16:creationId xmlns:a16="http://schemas.microsoft.com/office/drawing/2014/main" id="{B1C36D92-9E26-2679-99B7-174B0D9435DD}"/>
                </a:ext>
              </a:extLst>
            </p:cNvPr>
            <p:cNvSpPr/>
            <p:nvPr/>
          </p:nvSpPr>
          <p:spPr>
            <a:xfrm>
              <a:off x="1509350" y="3448607"/>
              <a:ext cx="5869200" cy="401048"/>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2000" b="1" i="0" u="none" strike="noStrike" cap="none" dirty="0">
                  <a:solidFill>
                    <a:schemeClr val="lt1"/>
                  </a:solidFill>
                  <a:latin typeface="Open Sans"/>
                  <a:ea typeface="Open Sans"/>
                  <a:cs typeface="Open Sans"/>
                  <a:sym typeface="Open Sans"/>
                </a:rPr>
                <a:t>Example:</a:t>
              </a:r>
              <a:endParaRPr sz="2000" b="1" i="0" u="none" strike="noStrike" cap="none" dirty="0">
                <a:solidFill>
                  <a:schemeClr val="lt1"/>
                </a:solidFill>
                <a:latin typeface="Open Sans"/>
                <a:ea typeface="Open Sans"/>
                <a:cs typeface="Open Sans"/>
                <a:sym typeface="Open Sans"/>
              </a:endParaRPr>
            </a:p>
          </p:txBody>
        </p:sp>
      </p:grpSp>
      <p:sp>
        <p:nvSpPr>
          <p:cNvPr id="4" name="Rectangle: Rounded Corners 3">
            <a:extLst>
              <a:ext uri="{FF2B5EF4-FFF2-40B4-BE49-F238E27FC236}">
                <a16:creationId xmlns:a16="http://schemas.microsoft.com/office/drawing/2014/main" id="{45A01AD4-8026-ABD9-A861-BE6153D358AF}"/>
              </a:ext>
            </a:extLst>
          </p:cNvPr>
          <p:cNvSpPr/>
          <p:nvPr/>
        </p:nvSpPr>
        <p:spPr>
          <a:xfrm>
            <a:off x="3729711" y="7293935"/>
            <a:ext cx="8725955" cy="853678"/>
          </a:xfrm>
          <a:prstGeom prst="round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values of clear might be clear left, clear right, or clear both.</a:t>
            </a:r>
            <a:endPar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Brandline_LVC">
            <a:extLst>
              <a:ext uri="{FF2B5EF4-FFF2-40B4-BE49-F238E27FC236}">
                <a16:creationId xmlns:a16="http://schemas.microsoft.com/office/drawing/2014/main" id="{2EDE4B15-81AA-EA05-E41F-26C5D75E7D2A}"/>
              </a:ext>
            </a:extLst>
          </p:cNvPr>
          <p:cNvSpPr/>
          <p:nvPr/>
        </p:nvSpPr>
        <p:spPr>
          <a:xfrm>
            <a:off x="7556500" y="816324"/>
            <a:ext cx="1151018"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75D37D7-8276-1132-5910-086D3B41AA65}"/>
              </a:ext>
            </a:extLst>
          </p:cNvPr>
          <p:cNvSpPr txBox="1"/>
          <p:nvPr/>
        </p:nvSpPr>
        <p:spPr>
          <a:xfrm>
            <a:off x="2133601" y="1695645"/>
            <a:ext cx="11974285" cy="846514"/>
          </a:xfrm>
          <a:prstGeom prst="rect">
            <a:avLst/>
          </a:prstGeom>
          <a:noFill/>
        </p:spPr>
        <p:txBody>
          <a:bodyPr wrap="square" rtlCol="0">
            <a:spAutoFit/>
          </a:bodyPr>
          <a:lstStyle/>
          <a:p>
            <a:pPr algn="ctr">
              <a:lnSpc>
                <a:spcPct val="115000"/>
              </a:lnSpc>
            </a:pPr>
            <a:r>
              <a:rPr lang="en-US" sz="2200" dirty="0">
                <a:solidFill>
                  <a:srgbClr val="404040"/>
                </a:solidFill>
                <a:latin typeface="Open Sans" pitchFamily="2" charset="0"/>
              </a:rPr>
              <a:t>To prevent the following element from wrapping over the surrounding floating components, use the CSS</a:t>
            </a:r>
            <a:r>
              <a:rPr lang="en-US" sz="2200" b="1" dirty="0">
                <a:solidFill>
                  <a:srgbClr val="404040"/>
                </a:solidFill>
                <a:latin typeface="Open Sans" pitchFamily="2" charset="0"/>
              </a:rPr>
              <a:t> clear </a:t>
            </a:r>
            <a:r>
              <a:rPr lang="en-US" sz="2200" dirty="0">
                <a:solidFill>
                  <a:srgbClr val="404040"/>
                </a:solidFill>
                <a:latin typeface="Open Sans" pitchFamily="2" charset="0"/>
              </a:rPr>
              <a:t>attribute. </a:t>
            </a:r>
          </a:p>
        </p:txBody>
      </p:sp>
    </p:spTree>
    <p:custDataLst>
      <p:tags r:id="rId1"/>
    </p:custDataLst>
    <p:extLst>
      <p:ext uri="{BB962C8B-B14F-4D97-AF65-F5344CB8AC3E}">
        <p14:creationId xmlns:p14="http://schemas.microsoft.com/office/powerpoint/2010/main" val="231203204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88588-3B0D-DFB1-3E1F-ED2BCE29370C}"/>
              </a:ext>
            </a:extLst>
          </p:cNvPr>
          <p:cNvSpPr>
            <a:spLocks noGrp="1"/>
          </p:cNvSpPr>
          <p:nvPr>
            <p:ph type="title"/>
          </p:nvPr>
        </p:nvSpPr>
        <p:spPr/>
        <p:txBody>
          <a:bodyPr/>
          <a:lstStyle/>
          <a:p>
            <a:r>
              <a:rPr lang="en-IN" dirty="0"/>
              <a:t>CSS Positioning</a:t>
            </a:r>
          </a:p>
        </p:txBody>
      </p:sp>
      <p:pic>
        <p:nvPicPr>
          <p:cNvPr id="5" name="Picture 5">
            <a:extLst>
              <a:ext uri="{FF2B5EF4-FFF2-40B4-BE49-F238E27FC236}">
                <a16:creationId xmlns:a16="http://schemas.microsoft.com/office/drawing/2014/main" id="{06A91417-B3E7-520C-B7EA-F8D75E9F5212}"/>
              </a:ext>
            </a:extLst>
          </p:cNvPr>
          <p:cNvPicPr>
            <a:picLocks noChangeAspect="1"/>
          </p:cNvPicPr>
          <p:nvPr/>
        </p:nvPicPr>
        <p:blipFill>
          <a:blip r:embed="rId4"/>
          <a:stretch>
            <a:fillRect/>
          </a:stretch>
        </p:blipFill>
        <p:spPr>
          <a:xfrm>
            <a:off x="6489041" y="3445714"/>
            <a:ext cx="3931728" cy="3931728"/>
          </a:xfrm>
          <a:prstGeom prst="rect">
            <a:avLst/>
          </a:prstGeom>
        </p:spPr>
      </p:pic>
      <p:sp>
        <p:nvSpPr>
          <p:cNvPr id="10" name="Brandline_LVC">
            <a:extLst>
              <a:ext uri="{FF2B5EF4-FFF2-40B4-BE49-F238E27FC236}">
                <a16:creationId xmlns:a16="http://schemas.microsoft.com/office/drawing/2014/main" id="{CE7E20D4-61CD-BFF8-320F-BEF8C925C15C}"/>
              </a:ext>
            </a:extLst>
          </p:cNvPr>
          <p:cNvSpPr/>
          <p:nvPr/>
        </p:nvSpPr>
        <p:spPr>
          <a:xfrm>
            <a:off x="6451600" y="816324"/>
            <a:ext cx="3371533"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900754F-0F08-55F3-309E-3479C13501AD}"/>
              </a:ext>
            </a:extLst>
          </p:cNvPr>
          <p:cNvSpPr txBox="1"/>
          <p:nvPr/>
        </p:nvSpPr>
        <p:spPr>
          <a:xfrm>
            <a:off x="2133601" y="1695645"/>
            <a:ext cx="11974285" cy="846514"/>
          </a:xfrm>
          <a:prstGeom prst="rect">
            <a:avLst/>
          </a:prstGeom>
          <a:noFill/>
        </p:spPr>
        <p:txBody>
          <a:bodyPr wrap="square" rtlCol="0">
            <a:spAutoFit/>
          </a:bodyPr>
          <a:lstStyle/>
          <a:p>
            <a:pPr algn="ctr">
              <a:lnSpc>
                <a:spcPct val="115000"/>
              </a:lnSpc>
            </a:pPr>
            <a:r>
              <a:rPr lang="en-US" sz="2200" dirty="0">
                <a:solidFill>
                  <a:srgbClr val="404040"/>
                </a:solidFill>
                <a:latin typeface="Open Sans" pitchFamily="2" charset="0"/>
              </a:rPr>
              <a:t>The position attribute describes the kind of positioning technique that is applied to an element (static, relative, absolute, fixed, or sticky).</a:t>
            </a:r>
          </a:p>
        </p:txBody>
      </p:sp>
    </p:spTree>
    <p:custDataLst>
      <p:tags r:id="rId1"/>
    </p:custDataLst>
    <p:extLst>
      <p:ext uri="{BB962C8B-B14F-4D97-AF65-F5344CB8AC3E}">
        <p14:creationId xmlns:p14="http://schemas.microsoft.com/office/powerpoint/2010/main" val="155958572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2460"/>
        <p:cNvGrpSpPr/>
        <p:nvPr/>
      </p:nvGrpSpPr>
      <p:grpSpPr>
        <a:xfrm>
          <a:off x="0" y="0"/>
          <a:ext cx="0" cy="0"/>
          <a:chOff x="0" y="0"/>
          <a:chExt cx="0" cy="0"/>
        </a:xfrm>
      </p:grpSpPr>
      <p:sp>
        <p:nvSpPr>
          <p:cNvPr id="2461" name="Google Shape;2461;p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400"/>
              <a:buNone/>
            </a:pPr>
            <a:r>
              <a:rPr lang="en-IN" i="0">
                <a:solidFill>
                  <a:schemeClr val="bg1"/>
                </a:solidFill>
                <a:effectLst/>
              </a:rPr>
              <a:t>Links, </a:t>
            </a:r>
            <a:r>
              <a:rPr lang="en-IN">
                <a:solidFill>
                  <a:schemeClr val="bg1"/>
                </a:solidFill>
              </a:rPr>
              <a:t>Blocks</a:t>
            </a:r>
            <a:r>
              <a:rPr lang="en-IN" i="0">
                <a:solidFill>
                  <a:schemeClr val="bg1"/>
                </a:solidFill>
                <a:effectLst/>
              </a:rPr>
              <a:t>, </a:t>
            </a:r>
            <a:r>
              <a:rPr lang="en-IN">
                <a:solidFill>
                  <a:schemeClr val="bg1"/>
                </a:solidFill>
              </a:rPr>
              <a:t>Float</a:t>
            </a:r>
            <a:endParaRPr>
              <a:solidFill>
                <a:schemeClr val="bg1"/>
              </a:solidFill>
            </a:endParaRPr>
          </a:p>
        </p:txBody>
      </p:sp>
      <p:sp>
        <p:nvSpPr>
          <p:cNvPr id="2" name="Text Placeholder 1">
            <a:extLst>
              <a:ext uri="{FF2B5EF4-FFF2-40B4-BE49-F238E27FC236}">
                <a16:creationId xmlns:a16="http://schemas.microsoft.com/office/drawing/2014/main" id="{1DC86AAB-4F89-260A-28FC-2499F7383731}"/>
              </a:ext>
            </a:extLst>
          </p:cNvPr>
          <p:cNvSpPr>
            <a:spLocks noGrp="1"/>
          </p:cNvSpPr>
          <p:nvPr>
            <p:ph type="body" sz="quarter" idx="11"/>
          </p:nvPr>
        </p:nvSpPr>
        <p:spPr/>
        <p:txBody>
          <a:bodyPr/>
          <a:lstStyle/>
          <a:p>
            <a:pPr algn="l"/>
            <a:r>
              <a:rPr lang="en-US" b="1" dirty="0"/>
              <a:t>Problem Statement: </a:t>
            </a:r>
          </a:p>
          <a:p>
            <a:pPr algn="l"/>
            <a:endParaRPr lang="en-US" dirty="0"/>
          </a:p>
          <a:p>
            <a:pPr algn="l"/>
            <a:r>
              <a:rPr lang="en-US" dirty="0"/>
              <a:t>You are given a project to develop an HTML document with CSS styling like links,</a:t>
            </a:r>
          </a:p>
          <a:p>
            <a:pPr algn="l"/>
            <a:r>
              <a:rPr lang="en-US" dirty="0"/>
              <a:t>block elements, and float.</a:t>
            </a:r>
          </a:p>
        </p:txBody>
      </p:sp>
      <p:sp>
        <p:nvSpPr>
          <p:cNvPr id="2463" name="Google Shape;2463;p2"/>
          <p:cNvSpPr txBox="1"/>
          <p:nvPr/>
        </p:nvSpPr>
        <p:spPr>
          <a:xfrm>
            <a:off x="12570282" y="1926822"/>
            <a:ext cx="3484882" cy="3583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F547B"/>
              </a:buClr>
              <a:buSzPts val="700"/>
              <a:buFont typeface="Arial"/>
              <a:buNone/>
            </a:pPr>
            <a:r>
              <a:rPr lang="en-US" sz="2200" b="1" i="0" u="none" strike="noStrike" cap="none" dirty="0">
                <a:solidFill>
                  <a:srgbClr val="0F547B"/>
                </a:solidFill>
                <a:latin typeface="Open Sans"/>
                <a:ea typeface="Open Sans"/>
                <a:cs typeface="Open Sans"/>
                <a:sym typeface="Open Sans"/>
              </a:rPr>
              <a:t>Duration: 45 </a:t>
            </a:r>
            <a:r>
              <a:rPr lang="en-US" sz="2200" b="1" dirty="0">
                <a:solidFill>
                  <a:srgbClr val="0F547B"/>
                </a:solidFill>
                <a:latin typeface="Open Sans"/>
                <a:ea typeface="Open Sans"/>
                <a:cs typeface="Open Sans"/>
                <a:sym typeface="Open Sans"/>
              </a:rPr>
              <a:t>min</a:t>
            </a:r>
            <a:r>
              <a:rPr lang="en-US" sz="2200" b="1" i="0" u="none" strike="noStrike" cap="none" dirty="0">
                <a:solidFill>
                  <a:srgbClr val="0F547B"/>
                </a:solidFill>
                <a:latin typeface="Open Sans"/>
                <a:ea typeface="Open Sans"/>
                <a:cs typeface="Open Sans"/>
                <a:sym typeface="Open Sans"/>
              </a:rPr>
              <a:t>.</a:t>
            </a:r>
            <a:endParaRPr sz="2200" b="1" i="0" u="none" strike="noStrike" cap="none" dirty="0">
              <a:solidFill>
                <a:srgbClr val="000000"/>
              </a:solidFill>
              <a:latin typeface="Open Sans"/>
              <a:ea typeface="Open Sans"/>
              <a:cs typeface="Open Sans"/>
              <a:sym typeface="Open Sans"/>
            </a:endParaRPr>
          </a:p>
        </p:txBody>
      </p:sp>
    </p:spTree>
    <p:custDataLst>
      <p:tags r:id="rId1"/>
    </p:custData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2467"/>
        <p:cNvGrpSpPr/>
        <p:nvPr/>
      </p:nvGrpSpPr>
      <p:grpSpPr>
        <a:xfrm>
          <a:off x="0" y="0"/>
          <a:ext cx="0" cy="0"/>
          <a:chOff x="0" y="0"/>
          <a:chExt cx="0" cy="0"/>
        </a:xfrm>
      </p:grpSpPr>
      <p:sp>
        <p:nvSpPr>
          <p:cNvPr id="2468" name="Google Shape;2468;p3"/>
          <p:cNvSpPr txBox="1">
            <a:spLocks noGrp="1"/>
          </p:cNvSpPr>
          <p:nvPr>
            <p:ph type="title"/>
          </p:nvPr>
        </p:nvSpPr>
        <p:spPr>
          <a:xfrm>
            <a:off x="-10160" y="229878"/>
            <a:ext cx="16276320" cy="687244"/>
          </a:xfrm>
          <a:noFill/>
          <a:ln>
            <a:noFill/>
          </a:ln>
        </p:spPr>
        <p:txBody>
          <a:bodyPr spcFirstLastPara="1" wrap="square" lIns="91425" tIns="45700" rIns="91425" bIns="45700" anchor="ctr" anchorCtr="0">
            <a:normAutofit/>
          </a:bodyPr>
          <a:lstStyle/>
          <a:p>
            <a:pPr lvl="0"/>
            <a:r>
              <a:rPr lang="en-US" dirty="0"/>
              <a:t>Assisted Practice: Guidelines</a:t>
            </a:r>
          </a:p>
        </p:txBody>
      </p:sp>
      <p:sp>
        <p:nvSpPr>
          <p:cNvPr id="2470" name="Google Shape;2470;p3"/>
          <p:cNvSpPr txBox="1"/>
          <p:nvPr/>
        </p:nvSpPr>
        <p:spPr>
          <a:xfrm>
            <a:off x="1896549" y="1962244"/>
            <a:ext cx="12063945" cy="2563738"/>
          </a:xfrm>
          <a:prstGeom prst="rect">
            <a:avLst/>
          </a:prstGeom>
          <a:noFill/>
          <a:ln>
            <a:noFill/>
          </a:ln>
        </p:spPr>
        <p:txBody>
          <a:bodyPr spcFirstLastPara="1" wrap="square" lIns="91425" tIns="45700" rIns="91425" bIns="45700" anchor="t" anchorCtr="0">
            <a:spAutoFit/>
          </a:bodyPr>
          <a:lstStyle/>
          <a:p>
            <a:pPr marR="0" lvl="0" algn="l" rtl="0">
              <a:lnSpc>
                <a:spcPct val="115000"/>
              </a:lnSpc>
              <a:spcBef>
                <a:spcPts val="0"/>
              </a:spcBef>
              <a:spcAft>
                <a:spcPts val="0"/>
              </a:spcAft>
              <a:buClr>
                <a:schemeClr val="tx1">
                  <a:lumMod val="75000"/>
                  <a:lumOff val="25000"/>
                </a:schemeClr>
              </a:buClr>
              <a:buSzPts val="2200"/>
            </a:pPr>
            <a:r>
              <a:rPr lang="en-US" sz="2200" b="0" i="0" u="none" strike="noStrike" cap="none">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Open Sans"/>
              </a:rPr>
              <a:t>Steps to be followed:</a:t>
            </a:r>
          </a:p>
          <a:p>
            <a:pPr marL="457200" marR="0" lvl="0" indent="-457200" algn="l" rtl="0">
              <a:lnSpc>
                <a:spcPct val="115000"/>
              </a:lnSpc>
              <a:spcBef>
                <a:spcPts val="0"/>
              </a:spcBef>
              <a:spcAft>
                <a:spcPts val="0"/>
              </a:spcAft>
              <a:buClr>
                <a:schemeClr val="tx1">
                  <a:lumMod val="75000"/>
                  <a:lumOff val="25000"/>
                </a:schemeClr>
              </a:buClr>
              <a:buSzPts val="2200"/>
              <a:buFont typeface="+mj-lt"/>
              <a:buAutoNum type="arabicPeriod"/>
            </a:pPr>
            <a:endParaRPr lang="en-US" sz="2200" b="0" i="0" u="none" strike="noStrike" cap="none">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457200" indent="-457200" algn="l" rtl="0" fontAlgn="base">
              <a:buClr>
                <a:schemeClr val="tx1">
                  <a:lumMod val="75000"/>
                  <a:lumOff val="25000"/>
                </a:schemeClr>
              </a:buClr>
              <a:buFont typeface="+mj-lt"/>
              <a:buAutoNum type="arabicPeriod"/>
            </a:pPr>
            <a:r>
              <a:rPr lang="en-US" sz="2200" b="0" i="0">
                <a:solidFill>
                  <a:srgbClr val="3F3F3F"/>
                </a:solidFill>
                <a:effectLst/>
                <a:latin typeface="Open Sans" panose="020B0606030504020204" pitchFamily="34" charset="0"/>
                <a:ea typeface="Open Sans" panose="020B0606030504020204" pitchFamily="34" charset="0"/>
                <a:cs typeface="Open Sans" panose="020B0606030504020204" pitchFamily="34" charset="0"/>
              </a:rPr>
              <a:t>On the HTML folder, create a file with a .html extension</a:t>
            </a:r>
          </a:p>
          <a:p>
            <a:pPr marL="457200" indent="-457200" algn="l" rtl="0" fontAlgn="base">
              <a:buClr>
                <a:schemeClr val="tx1">
                  <a:lumMod val="75000"/>
                  <a:lumOff val="25000"/>
                </a:schemeClr>
              </a:buClr>
              <a:buFont typeface="+mj-lt"/>
              <a:buAutoNum type="arabicPeriod"/>
            </a:pPr>
            <a:endParaRPr lang="en-US" sz="2200" b="0" i="0">
              <a:solidFill>
                <a:srgbClr val="3F3F3F"/>
              </a:solidFill>
              <a:effectLst/>
              <a:latin typeface="Open Sans" panose="020B0606030504020204" pitchFamily="34" charset="0"/>
              <a:ea typeface="Open Sans" panose="020B0606030504020204" pitchFamily="34" charset="0"/>
              <a:cs typeface="Open Sans" panose="020B0606030504020204" pitchFamily="34" charset="0"/>
            </a:endParaRPr>
          </a:p>
          <a:p>
            <a:pPr marL="457200" indent="-457200" fontAlgn="base">
              <a:buClr>
                <a:schemeClr val="tx1">
                  <a:lumMod val="75000"/>
                  <a:lumOff val="25000"/>
                </a:schemeClr>
              </a:buClr>
              <a:buFont typeface="+mj-lt"/>
              <a:buAutoNum type="arabicPeriod"/>
            </a:pPr>
            <a:r>
              <a:rPr lang="en-US" sz="2200" b="0" i="0">
                <a:solidFill>
                  <a:srgbClr val="3F3F3F"/>
                </a:solidFill>
                <a:effectLst/>
                <a:latin typeface="Open Sans" panose="020B0606030504020204" pitchFamily="34" charset="0"/>
                <a:ea typeface="Open Sans" panose="020B0606030504020204" pitchFamily="34" charset="0"/>
                <a:cs typeface="Open Sans" panose="020B0606030504020204" pitchFamily="34" charset="0"/>
              </a:rPr>
              <a:t>Create and save a code for links, blocks, float  </a:t>
            </a:r>
          </a:p>
          <a:p>
            <a:pPr marL="457200" indent="-457200" fontAlgn="base">
              <a:buClr>
                <a:schemeClr val="tx1">
                  <a:lumMod val="75000"/>
                  <a:lumOff val="25000"/>
                </a:schemeClr>
              </a:buClr>
              <a:buFont typeface="+mj-lt"/>
              <a:buAutoNum type="arabicPeriod"/>
            </a:pPr>
            <a:endParaRPr lang="en-US" sz="2200" b="0" i="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marL="457200" indent="-457200" fontAlgn="base">
              <a:buClr>
                <a:schemeClr val="tx1">
                  <a:lumMod val="75000"/>
                  <a:lumOff val="25000"/>
                </a:schemeClr>
              </a:buClr>
              <a:buFont typeface="+mj-lt"/>
              <a:buAutoNum type="arabicPeriod"/>
            </a:pPr>
            <a:r>
              <a:rPr lang="en-US" sz="2200" b="0" i="0">
                <a:solidFill>
                  <a:srgbClr val="3F3F3F"/>
                </a:solidFill>
                <a:effectLst/>
                <a:latin typeface="Open Sans" panose="020B0606030504020204" pitchFamily="34" charset="0"/>
                <a:ea typeface="Open Sans" panose="020B0606030504020204" pitchFamily="34" charset="0"/>
                <a:cs typeface="Open Sans" panose="020B0606030504020204" pitchFamily="34" charset="0"/>
              </a:rPr>
              <a:t>Viewing the result in the local browser</a:t>
            </a:r>
            <a:endParaRPr lang="en-US" sz="2200" b="0" i="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19" name="Brandline_LVC">
            <a:extLst>
              <a:ext uri="{FF2B5EF4-FFF2-40B4-BE49-F238E27FC236}">
                <a16:creationId xmlns:a16="http://schemas.microsoft.com/office/drawing/2014/main" id="{77D025A8-3594-4817-8471-5B219B1A21C4}"/>
              </a:ext>
            </a:extLst>
          </p:cNvPr>
          <p:cNvSpPr/>
          <p:nvPr/>
        </p:nvSpPr>
        <p:spPr>
          <a:xfrm>
            <a:off x="4965700" y="816705"/>
            <a:ext cx="632825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50F53E-3D95-E7DA-EF67-0FCAB93565E5}"/>
              </a:ext>
            </a:extLst>
          </p:cNvPr>
          <p:cNvSpPr>
            <a:spLocks noGrp="1"/>
          </p:cNvSpPr>
          <p:nvPr>
            <p:ph type="body" sz="quarter" idx="15"/>
          </p:nvPr>
        </p:nvSpPr>
        <p:spPr/>
        <p:txBody>
          <a:bodyPr/>
          <a:lstStyle/>
          <a:p>
            <a:pPr marL="50800" lvl="0" indent="0" algn="l" rtl="0">
              <a:lnSpc>
                <a:spcPct val="114000"/>
              </a:lnSpc>
              <a:spcBef>
                <a:spcPts val="1000"/>
              </a:spcBef>
              <a:spcAft>
                <a:spcPts val="0"/>
              </a:spcAft>
              <a:buSzPts val="2800"/>
              <a:buNone/>
            </a:pPr>
            <a:r>
              <a:rPr lang="en-US" dirty="0">
                <a:solidFill>
                  <a:schemeClr val="tx1">
                    <a:lumMod val="75000"/>
                    <a:lumOff val="25000"/>
                  </a:schemeClr>
                </a:solidFill>
              </a:rPr>
              <a:t>The CSS style rule is made up of three types such as selector, value, and property.</a:t>
            </a:r>
          </a:p>
        </p:txBody>
      </p:sp>
      <p:sp>
        <p:nvSpPr>
          <p:cNvPr id="4" name="Text Placeholder 3">
            <a:extLst>
              <a:ext uri="{FF2B5EF4-FFF2-40B4-BE49-F238E27FC236}">
                <a16:creationId xmlns:a16="http://schemas.microsoft.com/office/drawing/2014/main" id="{BB29440D-05D9-7D39-C47B-BAE4B000BE7A}"/>
              </a:ext>
            </a:extLst>
          </p:cNvPr>
          <p:cNvSpPr>
            <a:spLocks noGrp="1"/>
          </p:cNvSpPr>
          <p:nvPr>
            <p:ph type="body" sz="quarter" idx="16"/>
          </p:nvPr>
        </p:nvSpPr>
        <p:spPr>
          <a:xfrm>
            <a:off x="1332356" y="3163331"/>
            <a:ext cx="9036000" cy="1011600"/>
          </a:xfrm>
        </p:spPr>
        <p:txBody>
          <a:bodyPr/>
          <a:lstStyle/>
          <a:p>
            <a:pPr marL="50800" lvl="0" indent="0" algn="l" rtl="0">
              <a:lnSpc>
                <a:spcPct val="114000"/>
              </a:lnSpc>
              <a:spcBef>
                <a:spcPts val="1000"/>
              </a:spcBef>
              <a:spcAft>
                <a:spcPts val="0"/>
              </a:spcAft>
              <a:buSzPts val="2800"/>
              <a:buNone/>
            </a:pPr>
            <a:r>
              <a:rPr lang="en-US" dirty="0">
                <a:solidFill>
                  <a:schemeClr val="tx1">
                    <a:lumMod val="75000"/>
                    <a:lumOff val="25000"/>
                  </a:schemeClr>
                </a:solidFill>
              </a:rPr>
              <a:t>There are different types of CSS selectors, such as ID selectors, class selectors, and descendant selectors.</a:t>
            </a:r>
          </a:p>
        </p:txBody>
      </p:sp>
      <p:sp>
        <p:nvSpPr>
          <p:cNvPr id="5" name="Text Placeholder 4">
            <a:extLst>
              <a:ext uri="{FF2B5EF4-FFF2-40B4-BE49-F238E27FC236}">
                <a16:creationId xmlns:a16="http://schemas.microsoft.com/office/drawing/2014/main" id="{725E13F6-6113-71E5-F34F-4AA2264B5451}"/>
              </a:ext>
            </a:extLst>
          </p:cNvPr>
          <p:cNvSpPr>
            <a:spLocks noGrp="1"/>
          </p:cNvSpPr>
          <p:nvPr>
            <p:ph type="body" sz="quarter" idx="17"/>
          </p:nvPr>
        </p:nvSpPr>
        <p:spPr>
          <a:xfrm>
            <a:off x="1331837" y="4371110"/>
            <a:ext cx="9036000" cy="1011600"/>
          </a:xfrm>
        </p:spPr>
        <p:txBody>
          <a:bodyPr/>
          <a:lstStyle/>
          <a:p>
            <a:pPr marL="50800" lvl="0" indent="0" algn="l" rtl="0">
              <a:lnSpc>
                <a:spcPct val="114000"/>
              </a:lnSpc>
              <a:spcBef>
                <a:spcPts val="1000"/>
              </a:spcBef>
              <a:spcAft>
                <a:spcPts val="0"/>
              </a:spcAft>
              <a:buSzPts val="2800"/>
              <a:buNone/>
            </a:pPr>
            <a:r>
              <a:rPr lang="en-US" dirty="0">
                <a:solidFill>
                  <a:schemeClr val="tx1">
                    <a:lumMod val="75000"/>
                    <a:lumOff val="25000"/>
                  </a:schemeClr>
                </a:solidFill>
              </a:rPr>
              <a:t>Get is a default method in which the form data gets attached to the URL with name-value pairs.</a:t>
            </a:r>
          </a:p>
          <a:p>
            <a:pPr marL="50800" lvl="0" indent="0" algn="l" rtl="0">
              <a:lnSpc>
                <a:spcPct val="114000"/>
              </a:lnSpc>
              <a:spcBef>
                <a:spcPts val="1000"/>
              </a:spcBef>
              <a:spcAft>
                <a:spcPts val="0"/>
              </a:spcAft>
              <a:buSzPts val="2800"/>
              <a:buNone/>
            </a:pPr>
            <a:endParaRPr lang="en-US" dirty="0">
              <a:solidFill>
                <a:schemeClr val="tx1">
                  <a:lumMod val="75000"/>
                  <a:lumOff val="25000"/>
                </a:schemeClr>
              </a:solidFill>
            </a:endParaRPr>
          </a:p>
        </p:txBody>
      </p:sp>
      <p:sp>
        <p:nvSpPr>
          <p:cNvPr id="6" name="Text Placeholder 5">
            <a:extLst>
              <a:ext uri="{FF2B5EF4-FFF2-40B4-BE49-F238E27FC236}">
                <a16:creationId xmlns:a16="http://schemas.microsoft.com/office/drawing/2014/main" id="{A1A7381D-4CD5-A357-E997-F29D3884A523}"/>
              </a:ext>
            </a:extLst>
          </p:cNvPr>
          <p:cNvSpPr>
            <a:spLocks noGrp="1"/>
          </p:cNvSpPr>
          <p:nvPr>
            <p:ph type="body" sz="quarter" idx="18"/>
          </p:nvPr>
        </p:nvSpPr>
        <p:spPr>
          <a:xfrm>
            <a:off x="1332873" y="5566536"/>
            <a:ext cx="9034445" cy="1010072"/>
          </a:xfrm>
        </p:spPr>
        <p:txBody>
          <a:bodyPr/>
          <a:lstStyle/>
          <a:p>
            <a:pPr marL="50800" lvl="0" indent="0" algn="l" rtl="0">
              <a:lnSpc>
                <a:spcPct val="114000"/>
              </a:lnSpc>
              <a:spcBef>
                <a:spcPts val="1000"/>
              </a:spcBef>
              <a:spcAft>
                <a:spcPts val="0"/>
              </a:spcAft>
              <a:buSzPts val="2800"/>
              <a:buNone/>
            </a:pPr>
            <a:r>
              <a:rPr lang="en-US" dirty="0">
                <a:solidFill>
                  <a:schemeClr val="tx1">
                    <a:lumMod val="75000"/>
                    <a:lumOff val="25000"/>
                  </a:schemeClr>
                </a:solidFill>
              </a:rPr>
              <a:t>The position attribute describes the kind of positioning technique that is applied to an element. </a:t>
            </a:r>
          </a:p>
        </p:txBody>
      </p:sp>
      <p:pic>
        <p:nvPicPr>
          <p:cNvPr id="2" name="Picture 1" descr="A blue and white circle with a white circle&#10;&#10;Description automatically generated with low confidence">
            <a:extLst>
              <a:ext uri="{FF2B5EF4-FFF2-40B4-BE49-F238E27FC236}">
                <a16:creationId xmlns:a16="http://schemas.microsoft.com/office/drawing/2014/main" id="{3F75B7CB-1AA3-585A-AE26-2EEC63A934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636" y="2030249"/>
            <a:ext cx="396244" cy="387931"/>
          </a:xfrm>
          <a:prstGeom prst="rect">
            <a:avLst/>
          </a:prstGeom>
        </p:spPr>
      </p:pic>
      <p:pic>
        <p:nvPicPr>
          <p:cNvPr id="27" name="Picture 26" descr="A blue and white circle with a white circle&#10;&#10;Description automatically generated with low confidence">
            <a:extLst>
              <a:ext uri="{FF2B5EF4-FFF2-40B4-BE49-F238E27FC236}">
                <a16:creationId xmlns:a16="http://schemas.microsoft.com/office/drawing/2014/main" id="{5D1830A9-B24A-8050-D111-CD732FA90A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636" y="5633560"/>
            <a:ext cx="396244" cy="387931"/>
          </a:xfrm>
          <a:prstGeom prst="rect">
            <a:avLst/>
          </a:prstGeom>
        </p:spPr>
      </p:pic>
      <p:pic>
        <p:nvPicPr>
          <p:cNvPr id="28" name="Picture 27" descr="A blue and white circle with a white circle&#10;&#10;Description automatically generated with low confidence">
            <a:extLst>
              <a:ext uri="{FF2B5EF4-FFF2-40B4-BE49-F238E27FC236}">
                <a16:creationId xmlns:a16="http://schemas.microsoft.com/office/drawing/2014/main" id="{EEA1EC8E-0FE8-F629-E15B-DC6A4C683C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636" y="4421856"/>
            <a:ext cx="396244" cy="387931"/>
          </a:xfrm>
          <a:prstGeom prst="rect">
            <a:avLst/>
          </a:prstGeom>
        </p:spPr>
      </p:pic>
      <p:pic>
        <p:nvPicPr>
          <p:cNvPr id="29" name="Picture 28" descr="A blue and white circle with a white circle&#10;&#10;Description automatically generated with low confidence">
            <a:extLst>
              <a:ext uri="{FF2B5EF4-FFF2-40B4-BE49-F238E27FC236}">
                <a16:creationId xmlns:a16="http://schemas.microsoft.com/office/drawing/2014/main" id="{71DDC7C1-F437-5D75-EDA1-709A5C0DB2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636" y="3242278"/>
            <a:ext cx="396244" cy="387931"/>
          </a:xfrm>
          <a:prstGeom prst="rect">
            <a:avLst/>
          </a:prstGeom>
        </p:spPr>
      </p:pic>
      <p:sp>
        <p:nvSpPr>
          <p:cNvPr id="7" name="Rectangle 6" hidden="1">
            <a:extLst>
              <a:ext uri="{FF2B5EF4-FFF2-40B4-BE49-F238E27FC236}">
                <a16:creationId xmlns:a16="http://schemas.microsoft.com/office/drawing/2014/main" id="{7D70ED21-D100-A466-B851-39088DEF87B5}"/>
              </a:ext>
            </a:extLst>
          </p:cNvPr>
          <p:cNvSpPr/>
          <p:nvPr/>
        </p:nvSpPr>
        <p:spPr>
          <a:xfrm>
            <a:off x="1332872" y="5096260"/>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86170990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2488"/>
        <p:cNvGrpSpPr/>
        <p:nvPr/>
      </p:nvGrpSpPr>
      <p:grpSpPr>
        <a:xfrm>
          <a:off x="0" y="0"/>
          <a:ext cx="0" cy="0"/>
          <a:chOff x="0" y="0"/>
          <a:chExt cx="0" cy="0"/>
        </a:xfrm>
      </p:grpSpPr>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1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Font typeface="Arial"/>
              <a:buNone/>
            </a:pPr>
            <a:r>
              <a:rPr lang="en-US" dirty="0"/>
              <a:t>HTML Paragraph</a:t>
            </a:r>
            <a:endParaRPr dirty="0"/>
          </a:p>
        </p:txBody>
      </p:sp>
      <p:sp>
        <p:nvSpPr>
          <p:cNvPr id="5" name="Brandline_LVC">
            <a:extLst>
              <a:ext uri="{FF2B5EF4-FFF2-40B4-BE49-F238E27FC236}">
                <a16:creationId xmlns:a16="http://schemas.microsoft.com/office/drawing/2014/main" id="{23660C4F-C6E0-06DF-1E0C-FDE811F56B2A}"/>
              </a:ext>
            </a:extLst>
          </p:cNvPr>
          <p:cNvSpPr/>
          <p:nvPr/>
        </p:nvSpPr>
        <p:spPr>
          <a:xfrm>
            <a:off x="6286500" y="816324"/>
            <a:ext cx="3696970"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433;p15">
            <a:extLst>
              <a:ext uri="{FF2B5EF4-FFF2-40B4-BE49-F238E27FC236}">
                <a16:creationId xmlns:a16="http://schemas.microsoft.com/office/drawing/2014/main" id="{377E5061-4520-4B93-A82D-109AD40387C1}"/>
              </a:ext>
            </a:extLst>
          </p:cNvPr>
          <p:cNvSpPr/>
          <p:nvPr/>
        </p:nvSpPr>
        <p:spPr>
          <a:xfrm>
            <a:off x="2499591" y="1481664"/>
            <a:ext cx="11256818" cy="741673"/>
          </a:xfrm>
          <a:prstGeom prst="roundRect">
            <a:avLst>
              <a:gd name="adj" fmla="val 16667"/>
            </a:avLst>
          </a:prstGeom>
          <a:no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lnSpc>
                <a:spcPct val="115000"/>
              </a:lnSpc>
              <a:spcBef>
                <a:spcPts val="1000"/>
              </a:spcBef>
              <a:buClr>
                <a:schemeClr val="tx1">
                  <a:lumMod val="75000"/>
                  <a:lumOff val="25000"/>
                </a:schemeClr>
              </a:buClr>
              <a:buSzPct val="100000"/>
            </a:pPr>
            <a:r>
              <a:rPr lang="en-US" sz="2200" dirty="0">
                <a:solidFill>
                  <a:srgbClr val="404040"/>
                </a:solidFill>
                <a:latin typeface="Open Sans" panose="020B0606030504020204" pitchFamily="34" charset="0"/>
                <a:ea typeface="Open Sans"/>
                <a:cs typeface="Open Sans"/>
                <a:sym typeface="Open Sans"/>
              </a:rPr>
              <a:t>In HTML, paragraphs are written inside the &lt;p&gt;&lt;/p&gt; tag. </a:t>
            </a:r>
          </a:p>
        </p:txBody>
      </p:sp>
      <p:grpSp>
        <p:nvGrpSpPr>
          <p:cNvPr id="3" name="Google Shape;420;p2">
            <a:extLst>
              <a:ext uri="{FF2B5EF4-FFF2-40B4-BE49-F238E27FC236}">
                <a16:creationId xmlns:a16="http://schemas.microsoft.com/office/drawing/2014/main" id="{30329C55-275A-0DA1-FAB9-06EE8280506B}"/>
              </a:ext>
            </a:extLst>
          </p:cNvPr>
          <p:cNvGrpSpPr/>
          <p:nvPr/>
        </p:nvGrpSpPr>
        <p:grpSpPr>
          <a:xfrm>
            <a:off x="5006401" y="3747765"/>
            <a:ext cx="6191218" cy="2119207"/>
            <a:chOff x="1433160" y="2978327"/>
            <a:chExt cx="5869340" cy="4177087"/>
          </a:xfrm>
        </p:grpSpPr>
        <p:sp>
          <p:nvSpPr>
            <p:cNvPr id="4" name="Google Shape;421;p2">
              <a:extLst>
                <a:ext uri="{FF2B5EF4-FFF2-40B4-BE49-F238E27FC236}">
                  <a16:creationId xmlns:a16="http://schemas.microsoft.com/office/drawing/2014/main" id="{3C1B0458-66F0-7625-DC74-0360F02C561B}"/>
                </a:ext>
              </a:extLst>
            </p:cNvPr>
            <p:cNvSpPr txBox="1"/>
            <p:nvPr/>
          </p:nvSpPr>
          <p:spPr>
            <a:xfrm>
              <a:off x="3529370" y="2978327"/>
              <a:ext cx="986700" cy="2445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Open Sans"/>
                  <a:ea typeface="Open Sans"/>
                  <a:cs typeface="Open Sans"/>
                  <a:sym typeface="Open Sans"/>
                </a:rPr>
                <a:t>Demo-1</a:t>
              </a:r>
              <a:endParaRPr sz="1400" b="0" i="0" u="none" strike="noStrike" cap="none">
                <a:solidFill>
                  <a:srgbClr val="FFFFFF"/>
                </a:solidFill>
                <a:latin typeface="Open Sans"/>
                <a:ea typeface="Open Sans"/>
                <a:cs typeface="Open Sans"/>
                <a:sym typeface="Open Sans"/>
              </a:endParaRPr>
            </a:p>
          </p:txBody>
        </p:sp>
        <p:sp>
          <p:nvSpPr>
            <p:cNvPr id="6" name="Google Shape;422;p2">
              <a:extLst>
                <a:ext uri="{FF2B5EF4-FFF2-40B4-BE49-F238E27FC236}">
                  <a16:creationId xmlns:a16="http://schemas.microsoft.com/office/drawing/2014/main" id="{0AB8C02C-5DD6-EA72-64EA-950FF89CE3AF}"/>
                </a:ext>
              </a:extLst>
            </p:cNvPr>
            <p:cNvSpPr txBox="1"/>
            <p:nvPr/>
          </p:nvSpPr>
          <p:spPr>
            <a:xfrm>
              <a:off x="3714351" y="3581684"/>
              <a:ext cx="2777700" cy="2617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rgbClr val="3F3F3F"/>
                </a:solidFill>
                <a:latin typeface="Courier New"/>
                <a:ea typeface="Courier New"/>
                <a:cs typeface="Courier New"/>
                <a:sym typeface="Courier New"/>
              </a:endParaRPr>
            </a:p>
          </p:txBody>
        </p:sp>
        <p:grpSp>
          <p:nvGrpSpPr>
            <p:cNvPr id="7" name="Google Shape;423;p2">
              <a:extLst>
                <a:ext uri="{FF2B5EF4-FFF2-40B4-BE49-F238E27FC236}">
                  <a16:creationId xmlns:a16="http://schemas.microsoft.com/office/drawing/2014/main" id="{39322072-AC96-5C54-C5DB-0A227983A734}"/>
                </a:ext>
              </a:extLst>
            </p:cNvPr>
            <p:cNvGrpSpPr/>
            <p:nvPr/>
          </p:nvGrpSpPr>
          <p:grpSpPr>
            <a:xfrm>
              <a:off x="1433160" y="3018581"/>
              <a:ext cx="5869340" cy="4136833"/>
              <a:chOff x="3223425" y="2776100"/>
              <a:chExt cx="8459700" cy="4208375"/>
            </a:xfrm>
          </p:grpSpPr>
          <p:sp>
            <p:nvSpPr>
              <p:cNvPr id="8" name="Google Shape;424;p2">
                <a:extLst>
                  <a:ext uri="{FF2B5EF4-FFF2-40B4-BE49-F238E27FC236}">
                    <a16:creationId xmlns:a16="http://schemas.microsoft.com/office/drawing/2014/main" id="{86E46367-01A3-3290-EB51-BEA5D3999294}"/>
                  </a:ext>
                </a:extLst>
              </p:cNvPr>
              <p:cNvSpPr/>
              <p:nvPr/>
            </p:nvSpPr>
            <p:spPr>
              <a:xfrm>
                <a:off x="3241573" y="3033475"/>
                <a:ext cx="8423400" cy="3855000"/>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2000"/>
                  <a:buFont typeface="Arial"/>
                  <a:buNone/>
                </a:pPr>
                <a:r>
                  <a:rPr lang="en-US" sz="1600" u="none" strike="noStrike" cap="none" dirty="0">
                    <a:solidFill>
                      <a:srgbClr val="292929"/>
                    </a:solidFill>
                    <a:latin typeface="Courier New" panose="02070309020205020404" pitchFamily="49" charset="0"/>
                    <a:ea typeface="Courier New"/>
                    <a:cs typeface="Courier New" panose="02070309020205020404" pitchFamily="49" charset="0"/>
                    <a:sym typeface="Courier New"/>
                  </a:rPr>
                  <a:t>&lt;p&gt;This is a paragraph tag.&lt;/p&gt;</a:t>
                </a:r>
              </a:p>
            </p:txBody>
          </p:sp>
          <p:sp>
            <p:nvSpPr>
              <p:cNvPr id="9" name="Google Shape;425;p2">
                <a:extLst>
                  <a:ext uri="{FF2B5EF4-FFF2-40B4-BE49-F238E27FC236}">
                    <a16:creationId xmlns:a16="http://schemas.microsoft.com/office/drawing/2014/main" id="{6CEABA9B-27DF-7EED-1225-1E7CA1A0D897}"/>
                  </a:ext>
                </a:extLst>
              </p:cNvPr>
              <p:cNvSpPr/>
              <p:nvPr/>
            </p:nvSpPr>
            <p:spPr>
              <a:xfrm>
                <a:off x="3223425" y="6888475"/>
                <a:ext cx="8459700" cy="960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426;p2">
                <a:extLst>
                  <a:ext uri="{FF2B5EF4-FFF2-40B4-BE49-F238E27FC236}">
                    <a16:creationId xmlns:a16="http://schemas.microsoft.com/office/drawing/2014/main" id="{D0E58E3F-BB8F-AEDE-34F6-4068292D526E}"/>
                  </a:ext>
                </a:extLst>
              </p:cNvPr>
              <p:cNvSpPr/>
              <p:nvPr/>
            </p:nvSpPr>
            <p:spPr>
              <a:xfrm>
                <a:off x="3223425" y="2776100"/>
                <a:ext cx="8459700" cy="430800"/>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ustDataLst>
      <p:tags r:id="rId1"/>
    </p:custDataLst>
    <p:extLst>
      <p:ext uri="{BB962C8B-B14F-4D97-AF65-F5344CB8AC3E}">
        <p14:creationId xmlns:p14="http://schemas.microsoft.com/office/powerpoint/2010/main" val="299594732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3" name="Text Placeholder 2">
            <a:extLst>
              <a:ext uri="{FF2B5EF4-FFF2-40B4-BE49-F238E27FC236}">
                <a16:creationId xmlns:a16="http://schemas.microsoft.com/office/drawing/2014/main" id="{B73CA2E4-FE65-6DAA-10F8-7DCFE0429D50}"/>
              </a:ext>
            </a:extLst>
          </p:cNvPr>
          <p:cNvSpPr>
            <a:spLocks noGrp="1"/>
          </p:cNvSpPr>
          <p:nvPr>
            <p:ph type="body" sz="quarter" idx="12"/>
          </p:nvPr>
        </p:nvSpPr>
        <p:spPr>
          <a:xfrm>
            <a:off x="2330450" y="2698180"/>
            <a:ext cx="11250613" cy="836613"/>
          </a:xfrm>
        </p:spPr>
        <p:txBody>
          <a:bodyPr/>
          <a:lstStyle/>
          <a:p>
            <a:pPr lvl="0"/>
            <a:r>
              <a:rPr lang="en-US" dirty="0"/>
              <a:t>Hyper Text Markup Language</a:t>
            </a:r>
          </a:p>
        </p:txBody>
      </p:sp>
      <p:sp>
        <p:nvSpPr>
          <p:cNvPr id="5" name="Text Placeholder 4">
            <a:extLst>
              <a:ext uri="{FF2B5EF4-FFF2-40B4-BE49-F238E27FC236}">
                <a16:creationId xmlns:a16="http://schemas.microsoft.com/office/drawing/2014/main" id="{9E4BAFA7-468E-F1B8-909C-237AE0B9D18B}"/>
              </a:ext>
            </a:extLst>
          </p:cNvPr>
          <p:cNvSpPr>
            <a:spLocks noGrp="1"/>
          </p:cNvSpPr>
          <p:nvPr>
            <p:ph type="body" sz="quarter" idx="13"/>
          </p:nvPr>
        </p:nvSpPr>
        <p:spPr>
          <a:xfrm>
            <a:off x="2334566" y="3629064"/>
            <a:ext cx="11250613" cy="836613"/>
          </a:xfrm>
        </p:spPr>
        <p:txBody>
          <a:bodyPr/>
          <a:lstStyle/>
          <a:p>
            <a:r>
              <a:rPr lang="en-US" dirty="0"/>
              <a:t>High Text Markup Language</a:t>
            </a:r>
          </a:p>
        </p:txBody>
      </p:sp>
      <p:sp>
        <p:nvSpPr>
          <p:cNvPr id="7" name="Text Placeholder 6">
            <a:extLst>
              <a:ext uri="{FF2B5EF4-FFF2-40B4-BE49-F238E27FC236}">
                <a16:creationId xmlns:a16="http://schemas.microsoft.com/office/drawing/2014/main" id="{987A0AF7-FEE4-BF29-2903-E5912A80A93F}"/>
              </a:ext>
            </a:extLst>
          </p:cNvPr>
          <p:cNvSpPr>
            <a:spLocks noGrp="1"/>
          </p:cNvSpPr>
          <p:nvPr>
            <p:ph type="body" sz="quarter" idx="14"/>
          </p:nvPr>
        </p:nvSpPr>
        <p:spPr>
          <a:xfrm>
            <a:off x="2334566" y="4568181"/>
            <a:ext cx="11250613" cy="836613"/>
          </a:xfrm>
        </p:spPr>
        <p:txBody>
          <a:bodyPr/>
          <a:lstStyle/>
          <a:p>
            <a:pPr lvl="0"/>
            <a:r>
              <a:rPr lang="en-IN" dirty="0"/>
              <a:t>Hyper Text Markdown Language</a:t>
            </a:r>
          </a:p>
        </p:txBody>
      </p:sp>
      <p:sp>
        <p:nvSpPr>
          <p:cNvPr id="9" name="Text Placeholder 8">
            <a:extLst>
              <a:ext uri="{FF2B5EF4-FFF2-40B4-BE49-F238E27FC236}">
                <a16:creationId xmlns:a16="http://schemas.microsoft.com/office/drawing/2014/main" id="{6ED49361-0ABA-E554-090F-6E02075C5CE2}"/>
              </a:ext>
            </a:extLst>
          </p:cNvPr>
          <p:cNvSpPr>
            <a:spLocks noGrp="1"/>
          </p:cNvSpPr>
          <p:nvPr>
            <p:ph type="body" sz="quarter" idx="15"/>
          </p:nvPr>
        </p:nvSpPr>
        <p:spPr>
          <a:xfrm>
            <a:off x="2338682" y="5511422"/>
            <a:ext cx="11250613" cy="836613"/>
          </a:xfrm>
        </p:spPr>
        <p:txBody>
          <a:bodyPr/>
          <a:lstStyle/>
          <a:p>
            <a:pPr lvl="0"/>
            <a:r>
              <a:rPr lang="en-US" dirty="0"/>
              <a:t>None of the above</a:t>
            </a:r>
          </a:p>
        </p:txBody>
      </p:sp>
      <p:sp>
        <p:nvSpPr>
          <p:cNvPr id="4" name="Text Placeholder 3">
            <a:extLst>
              <a:ext uri="{FF2B5EF4-FFF2-40B4-BE49-F238E27FC236}">
                <a16:creationId xmlns:a16="http://schemas.microsoft.com/office/drawing/2014/main" id="{067E1B58-FCF9-081D-E46C-F38045A11FDF}"/>
              </a:ext>
            </a:extLst>
          </p:cNvPr>
          <p:cNvSpPr>
            <a:spLocks noGrp="1"/>
          </p:cNvSpPr>
          <p:nvPr>
            <p:ph type="body" sz="quarter" idx="11"/>
          </p:nvPr>
        </p:nvSpPr>
        <p:spPr>
          <a:xfrm>
            <a:off x="2967015" y="580287"/>
            <a:ext cx="12401573" cy="1447009"/>
          </a:xfrm>
        </p:spPr>
        <p:txBody>
          <a:bodyPr/>
          <a:lstStyle/>
          <a:p>
            <a:pPr lvl="0"/>
            <a:r>
              <a:rPr lang="en-US" dirty="0"/>
              <a:t>Which of the following is the abbreviation of HTML?</a:t>
            </a:r>
          </a:p>
        </p:txBody>
      </p:sp>
      <p:sp>
        <p:nvSpPr>
          <p:cNvPr id="24" name="Text Placeholder 23">
            <a:extLst>
              <a:ext uri="{FF2B5EF4-FFF2-40B4-BE49-F238E27FC236}">
                <a16:creationId xmlns:a16="http://schemas.microsoft.com/office/drawing/2014/main" id="{68FD4DCF-192F-9632-1F99-F5CD201904BB}"/>
              </a:ext>
            </a:extLst>
          </p:cNvPr>
          <p:cNvSpPr>
            <a:spLocks noGrp="1"/>
          </p:cNvSpPr>
          <p:nvPr>
            <p:ph type="body" sz="quarter" idx="10"/>
          </p:nvPr>
        </p:nvSpPr>
        <p:spPr>
          <a:xfrm>
            <a:off x="1562390" y="1193800"/>
            <a:ext cx="1135063" cy="830263"/>
          </a:xfrm>
        </p:spPr>
        <p:txBody>
          <a:bodyPr/>
          <a:lstStyle/>
          <a:p>
            <a:r>
              <a:rPr lang="en-US"/>
              <a:t>1</a:t>
            </a:r>
          </a:p>
        </p:txBody>
      </p:sp>
    </p:spTree>
    <p:custDataLst>
      <p:tags r:id="rId1"/>
    </p:custData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14" name="Text Placeholder 13">
            <a:extLst>
              <a:ext uri="{FF2B5EF4-FFF2-40B4-BE49-F238E27FC236}">
                <a16:creationId xmlns:a16="http://schemas.microsoft.com/office/drawing/2014/main" id="{F92173DC-0F92-6801-CADC-C6A1369A4DAA}"/>
              </a:ext>
            </a:extLst>
          </p:cNvPr>
          <p:cNvSpPr>
            <a:spLocks noGrp="1"/>
          </p:cNvSpPr>
          <p:nvPr>
            <p:ph type="body" sz="quarter" idx="18"/>
          </p:nvPr>
        </p:nvSpPr>
        <p:spPr>
          <a:xfrm>
            <a:off x="3251201" y="7277661"/>
            <a:ext cx="8834438" cy="584200"/>
          </a:xfrm>
        </p:spPr>
        <p:txBody>
          <a:bodyPr/>
          <a:lstStyle/>
          <a:p>
            <a:pPr lvl="0"/>
            <a:r>
              <a:rPr lang="en-US" dirty="0"/>
              <a:t>A</a:t>
            </a:r>
          </a:p>
        </p:txBody>
      </p:sp>
      <p:sp>
        <p:nvSpPr>
          <p:cNvPr id="213" name="Google Shape;213;p9"/>
          <p:cNvSpPr txBox="1">
            <a:spLocks noGrp="1"/>
          </p:cNvSpPr>
          <p:nvPr>
            <p:ph type="body" sz="quarter" idx="16"/>
          </p:nvPr>
        </p:nvSpPr>
        <p:spPr>
          <a:xfrm>
            <a:off x="669925" y="7935913"/>
            <a:ext cx="13095288" cy="1004887"/>
          </a:xfrm>
          <a:noFill/>
          <a:ln>
            <a:noFill/>
          </a:ln>
        </p:spPr>
        <p:txBody>
          <a:bodyPr spcFirstLastPara="1" wrap="square" lIns="91425" tIns="0" rIns="91425" bIns="0" anchor="t" anchorCtr="0">
            <a:normAutofit/>
          </a:bodyPr>
          <a:lstStyle/>
          <a:p>
            <a:pPr lvl="0"/>
            <a:r>
              <a:rPr lang="en-US" dirty="0"/>
              <a:t>HTML stands for Hyper Text Markup Language.</a:t>
            </a:r>
          </a:p>
        </p:txBody>
      </p:sp>
      <p:sp>
        <p:nvSpPr>
          <p:cNvPr id="12" name="Text Placeholder 11">
            <a:extLst>
              <a:ext uri="{FF2B5EF4-FFF2-40B4-BE49-F238E27FC236}">
                <a16:creationId xmlns:a16="http://schemas.microsoft.com/office/drawing/2014/main" id="{3660320D-C095-D60B-E9B1-CF15DFCF0874}"/>
              </a:ext>
            </a:extLst>
          </p:cNvPr>
          <p:cNvSpPr>
            <a:spLocks noGrp="1"/>
          </p:cNvSpPr>
          <p:nvPr>
            <p:ph type="body" sz="quarter" idx="15"/>
          </p:nvPr>
        </p:nvSpPr>
        <p:spPr>
          <a:xfrm>
            <a:off x="2338682" y="5511422"/>
            <a:ext cx="11250613" cy="836613"/>
          </a:xfrm>
        </p:spPr>
        <p:txBody>
          <a:bodyPr/>
          <a:lstStyle/>
          <a:p>
            <a:pPr lvl="0"/>
            <a:r>
              <a:rPr lang="en-US" dirty="0"/>
              <a:t>None of the above</a:t>
            </a:r>
          </a:p>
        </p:txBody>
      </p:sp>
      <p:sp>
        <p:nvSpPr>
          <p:cNvPr id="10" name="Text Placeholder 9">
            <a:extLst>
              <a:ext uri="{FF2B5EF4-FFF2-40B4-BE49-F238E27FC236}">
                <a16:creationId xmlns:a16="http://schemas.microsoft.com/office/drawing/2014/main" id="{0A8CB97B-EBE5-C20F-B2B0-A90720298019}"/>
              </a:ext>
            </a:extLst>
          </p:cNvPr>
          <p:cNvSpPr>
            <a:spLocks noGrp="1"/>
          </p:cNvSpPr>
          <p:nvPr>
            <p:ph type="body" sz="quarter" idx="14"/>
          </p:nvPr>
        </p:nvSpPr>
        <p:spPr>
          <a:xfrm>
            <a:off x="2334566" y="4568181"/>
            <a:ext cx="11250613" cy="836613"/>
          </a:xfrm>
        </p:spPr>
        <p:txBody>
          <a:bodyPr/>
          <a:lstStyle/>
          <a:p>
            <a:pPr lvl="0"/>
            <a:r>
              <a:rPr lang="en-IN" dirty="0"/>
              <a:t>Hyper Text Markdown Language</a:t>
            </a:r>
          </a:p>
        </p:txBody>
      </p:sp>
      <p:sp>
        <p:nvSpPr>
          <p:cNvPr id="8" name="Text Placeholder 7">
            <a:extLst>
              <a:ext uri="{FF2B5EF4-FFF2-40B4-BE49-F238E27FC236}">
                <a16:creationId xmlns:a16="http://schemas.microsoft.com/office/drawing/2014/main" id="{3E4092F2-52A2-6F92-D7BA-4F003F841218}"/>
              </a:ext>
            </a:extLst>
          </p:cNvPr>
          <p:cNvSpPr>
            <a:spLocks noGrp="1"/>
          </p:cNvSpPr>
          <p:nvPr>
            <p:ph type="body" sz="quarter" idx="13"/>
          </p:nvPr>
        </p:nvSpPr>
        <p:spPr>
          <a:xfrm>
            <a:off x="2334566" y="3629064"/>
            <a:ext cx="11250613" cy="836613"/>
          </a:xfrm>
        </p:spPr>
        <p:txBody>
          <a:bodyPr/>
          <a:lstStyle/>
          <a:p>
            <a:r>
              <a:rPr lang="en-US" dirty="0"/>
              <a:t>High Text Markup Language</a:t>
            </a:r>
          </a:p>
        </p:txBody>
      </p:sp>
      <p:sp>
        <p:nvSpPr>
          <p:cNvPr id="6" name="Text Placeholder 5">
            <a:extLst>
              <a:ext uri="{FF2B5EF4-FFF2-40B4-BE49-F238E27FC236}">
                <a16:creationId xmlns:a16="http://schemas.microsoft.com/office/drawing/2014/main" id="{5920B5DC-18C0-738A-0ADF-5E6CC18D812D}"/>
              </a:ext>
            </a:extLst>
          </p:cNvPr>
          <p:cNvSpPr>
            <a:spLocks noGrp="1"/>
          </p:cNvSpPr>
          <p:nvPr>
            <p:ph type="body" sz="quarter" idx="12"/>
          </p:nvPr>
        </p:nvSpPr>
        <p:spPr>
          <a:xfrm>
            <a:off x="2330450" y="2698180"/>
            <a:ext cx="11250613" cy="836613"/>
          </a:xfrm>
        </p:spPr>
        <p:txBody>
          <a:bodyPr/>
          <a:lstStyle/>
          <a:p>
            <a:r>
              <a:rPr lang="en-US" dirty="0"/>
              <a:t>Hyper Text Markup Language</a:t>
            </a:r>
          </a:p>
        </p:txBody>
      </p:sp>
      <p:sp>
        <p:nvSpPr>
          <p:cNvPr id="15" name="Text Placeholder 14">
            <a:extLst>
              <a:ext uri="{FF2B5EF4-FFF2-40B4-BE49-F238E27FC236}">
                <a16:creationId xmlns:a16="http://schemas.microsoft.com/office/drawing/2014/main" id="{64206C10-F308-FC68-6907-EAD3D24BC8F3}"/>
              </a:ext>
            </a:extLst>
          </p:cNvPr>
          <p:cNvSpPr>
            <a:spLocks noGrp="1"/>
          </p:cNvSpPr>
          <p:nvPr>
            <p:ph type="body" sz="quarter" idx="19"/>
          </p:nvPr>
        </p:nvSpPr>
        <p:spPr>
          <a:xfrm>
            <a:off x="1562390" y="1193800"/>
            <a:ext cx="1135063" cy="830263"/>
          </a:xfrm>
        </p:spPr>
        <p:txBody>
          <a:bodyPr/>
          <a:lstStyle/>
          <a:p>
            <a:r>
              <a:rPr lang="en-US"/>
              <a:t>1</a:t>
            </a:r>
          </a:p>
        </p:txBody>
      </p:sp>
      <p:sp>
        <p:nvSpPr>
          <p:cNvPr id="19" name="Text Placeholder 18">
            <a:extLst>
              <a:ext uri="{FF2B5EF4-FFF2-40B4-BE49-F238E27FC236}">
                <a16:creationId xmlns:a16="http://schemas.microsoft.com/office/drawing/2014/main" id="{432EFE6D-2E20-F0FE-7C89-8566D4EAF720}"/>
              </a:ext>
            </a:extLst>
          </p:cNvPr>
          <p:cNvSpPr>
            <a:spLocks noGrp="1"/>
          </p:cNvSpPr>
          <p:nvPr>
            <p:ph type="body" sz="quarter" idx="11"/>
          </p:nvPr>
        </p:nvSpPr>
        <p:spPr>
          <a:xfrm>
            <a:off x="2967015" y="580287"/>
            <a:ext cx="12401573" cy="1447009"/>
          </a:xfrm>
        </p:spPr>
        <p:txBody>
          <a:bodyPr/>
          <a:lstStyle/>
          <a:p>
            <a:r>
              <a:rPr lang="en-US" dirty="0"/>
              <a:t>Which of the following is the abbreviation of HTML?</a:t>
            </a:r>
          </a:p>
        </p:txBody>
      </p:sp>
    </p:spTree>
    <p:custDataLst>
      <p:tags r:id="rId1"/>
    </p:custData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3" name="Text Placeholder 2">
            <a:extLst>
              <a:ext uri="{FF2B5EF4-FFF2-40B4-BE49-F238E27FC236}">
                <a16:creationId xmlns:a16="http://schemas.microsoft.com/office/drawing/2014/main" id="{B73CA2E4-FE65-6DAA-10F8-7DCFE0429D50}"/>
              </a:ext>
            </a:extLst>
          </p:cNvPr>
          <p:cNvSpPr>
            <a:spLocks noGrp="1"/>
          </p:cNvSpPr>
          <p:nvPr>
            <p:ph type="body" sz="quarter" idx="12"/>
          </p:nvPr>
        </p:nvSpPr>
        <p:spPr>
          <a:xfrm>
            <a:off x="2330450" y="2698180"/>
            <a:ext cx="11250613" cy="836613"/>
          </a:xfrm>
        </p:spPr>
        <p:txBody>
          <a:bodyPr/>
          <a:lstStyle/>
          <a:p>
            <a:pPr lvl="0"/>
            <a:r>
              <a:rPr lang="en-US" dirty="0"/>
              <a:t>Ordered, Unordered Lists</a:t>
            </a:r>
          </a:p>
        </p:txBody>
      </p:sp>
      <p:sp>
        <p:nvSpPr>
          <p:cNvPr id="5" name="Text Placeholder 4">
            <a:extLst>
              <a:ext uri="{FF2B5EF4-FFF2-40B4-BE49-F238E27FC236}">
                <a16:creationId xmlns:a16="http://schemas.microsoft.com/office/drawing/2014/main" id="{9E4BAFA7-468E-F1B8-909C-237AE0B9D18B}"/>
              </a:ext>
            </a:extLst>
          </p:cNvPr>
          <p:cNvSpPr>
            <a:spLocks noGrp="1"/>
          </p:cNvSpPr>
          <p:nvPr>
            <p:ph type="body" sz="quarter" idx="13"/>
          </p:nvPr>
        </p:nvSpPr>
        <p:spPr>
          <a:xfrm>
            <a:off x="2334566" y="3629064"/>
            <a:ext cx="11250613" cy="836613"/>
          </a:xfrm>
        </p:spPr>
        <p:txBody>
          <a:bodyPr/>
          <a:lstStyle/>
          <a:p>
            <a:pPr lvl="0"/>
            <a:r>
              <a:rPr lang="en-IN" dirty="0"/>
              <a:t>Bulleted, Numbered Lists</a:t>
            </a:r>
          </a:p>
        </p:txBody>
      </p:sp>
      <p:sp>
        <p:nvSpPr>
          <p:cNvPr id="7" name="Text Placeholder 6">
            <a:extLst>
              <a:ext uri="{FF2B5EF4-FFF2-40B4-BE49-F238E27FC236}">
                <a16:creationId xmlns:a16="http://schemas.microsoft.com/office/drawing/2014/main" id="{987A0AF7-FEE4-BF29-2903-E5912A80A93F}"/>
              </a:ext>
            </a:extLst>
          </p:cNvPr>
          <p:cNvSpPr>
            <a:spLocks noGrp="1"/>
          </p:cNvSpPr>
          <p:nvPr>
            <p:ph type="body" sz="quarter" idx="14"/>
          </p:nvPr>
        </p:nvSpPr>
        <p:spPr>
          <a:xfrm>
            <a:off x="2334566" y="4568181"/>
            <a:ext cx="11250613" cy="836613"/>
          </a:xfrm>
        </p:spPr>
        <p:txBody>
          <a:bodyPr/>
          <a:lstStyle/>
          <a:p>
            <a:pPr lvl="0"/>
            <a:r>
              <a:rPr lang="en-US" dirty="0"/>
              <a:t>Named, Unnamed Lists</a:t>
            </a:r>
          </a:p>
        </p:txBody>
      </p:sp>
      <p:sp>
        <p:nvSpPr>
          <p:cNvPr id="9" name="Text Placeholder 8">
            <a:extLst>
              <a:ext uri="{FF2B5EF4-FFF2-40B4-BE49-F238E27FC236}">
                <a16:creationId xmlns:a16="http://schemas.microsoft.com/office/drawing/2014/main" id="{6ED49361-0ABA-E554-090F-6E02075C5CE2}"/>
              </a:ext>
            </a:extLst>
          </p:cNvPr>
          <p:cNvSpPr>
            <a:spLocks noGrp="1"/>
          </p:cNvSpPr>
          <p:nvPr>
            <p:ph type="body" sz="quarter" idx="15"/>
          </p:nvPr>
        </p:nvSpPr>
        <p:spPr>
          <a:xfrm>
            <a:off x="2338682" y="5511422"/>
            <a:ext cx="11250613" cy="836613"/>
          </a:xfrm>
        </p:spPr>
        <p:txBody>
          <a:bodyPr/>
          <a:lstStyle/>
          <a:p>
            <a:pPr lvl="0"/>
            <a:r>
              <a:rPr lang="en-US" dirty="0"/>
              <a:t>None of the above</a:t>
            </a:r>
          </a:p>
        </p:txBody>
      </p:sp>
      <p:sp>
        <p:nvSpPr>
          <p:cNvPr id="4" name="Text Placeholder 3">
            <a:extLst>
              <a:ext uri="{FF2B5EF4-FFF2-40B4-BE49-F238E27FC236}">
                <a16:creationId xmlns:a16="http://schemas.microsoft.com/office/drawing/2014/main" id="{067E1B58-FCF9-081D-E46C-F38045A11FDF}"/>
              </a:ext>
            </a:extLst>
          </p:cNvPr>
          <p:cNvSpPr>
            <a:spLocks noGrp="1"/>
          </p:cNvSpPr>
          <p:nvPr>
            <p:ph type="body" sz="quarter" idx="11"/>
          </p:nvPr>
        </p:nvSpPr>
        <p:spPr>
          <a:xfrm>
            <a:off x="2967015" y="580287"/>
            <a:ext cx="12401573" cy="1447009"/>
          </a:xfrm>
        </p:spPr>
        <p:txBody>
          <a:bodyPr/>
          <a:lstStyle/>
          <a:p>
            <a:pPr lvl="0"/>
            <a:r>
              <a:rPr lang="en-US" dirty="0"/>
              <a:t>What are the types of lists available in HTML?</a:t>
            </a:r>
          </a:p>
        </p:txBody>
      </p:sp>
      <p:sp>
        <p:nvSpPr>
          <p:cNvPr id="24" name="Text Placeholder 23">
            <a:extLst>
              <a:ext uri="{FF2B5EF4-FFF2-40B4-BE49-F238E27FC236}">
                <a16:creationId xmlns:a16="http://schemas.microsoft.com/office/drawing/2014/main" id="{68FD4DCF-192F-9632-1F99-F5CD201904BB}"/>
              </a:ext>
            </a:extLst>
          </p:cNvPr>
          <p:cNvSpPr>
            <a:spLocks noGrp="1"/>
          </p:cNvSpPr>
          <p:nvPr>
            <p:ph type="body" sz="quarter" idx="10"/>
          </p:nvPr>
        </p:nvSpPr>
        <p:spPr>
          <a:xfrm>
            <a:off x="1562390" y="1193800"/>
            <a:ext cx="1135063" cy="830263"/>
          </a:xfrm>
        </p:spPr>
        <p:txBody>
          <a:bodyPr/>
          <a:lstStyle/>
          <a:p>
            <a:r>
              <a:rPr lang="en-US" dirty="0"/>
              <a:t>2</a:t>
            </a:r>
          </a:p>
        </p:txBody>
      </p:sp>
    </p:spTree>
    <p:custDataLst>
      <p:tags r:id="rId1"/>
    </p:custDataLst>
    <p:extLst>
      <p:ext uri="{BB962C8B-B14F-4D97-AF65-F5344CB8AC3E}">
        <p14:creationId xmlns:p14="http://schemas.microsoft.com/office/powerpoint/2010/main" val="250429353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14" name="Text Placeholder 13">
            <a:extLst>
              <a:ext uri="{FF2B5EF4-FFF2-40B4-BE49-F238E27FC236}">
                <a16:creationId xmlns:a16="http://schemas.microsoft.com/office/drawing/2014/main" id="{F92173DC-0F92-6801-CADC-C6A1369A4DAA}"/>
              </a:ext>
            </a:extLst>
          </p:cNvPr>
          <p:cNvSpPr>
            <a:spLocks noGrp="1"/>
          </p:cNvSpPr>
          <p:nvPr>
            <p:ph type="body" sz="quarter" idx="18"/>
          </p:nvPr>
        </p:nvSpPr>
        <p:spPr>
          <a:xfrm>
            <a:off x="3251201" y="7277661"/>
            <a:ext cx="8834438" cy="584200"/>
          </a:xfrm>
        </p:spPr>
        <p:txBody>
          <a:bodyPr/>
          <a:lstStyle/>
          <a:p>
            <a:pPr lvl="0"/>
            <a:r>
              <a:rPr lang="en-US" dirty="0"/>
              <a:t>A</a:t>
            </a:r>
          </a:p>
        </p:txBody>
      </p:sp>
      <p:sp>
        <p:nvSpPr>
          <p:cNvPr id="213" name="Google Shape;213;p9"/>
          <p:cNvSpPr txBox="1">
            <a:spLocks noGrp="1"/>
          </p:cNvSpPr>
          <p:nvPr>
            <p:ph type="body" sz="quarter" idx="16"/>
          </p:nvPr>
        </p:nvSpPr>
        <p:spPr>
          <a:xfrm>
            <a:off x="669925" y="7935913"/>
            <a:ext cx="13095288" cy="1004887"/>
          </a:xfrm>
          <a:noFill/>
          <a:ln>
            <a:noFill/>
          </a:ln>
        </p:spPr>
        <p:txBody>
          <a:bodyPr spcFirstLastPara="1" wrap="square" lIns="91425" tIns="0" rIns="91425" bIns="0" anchor="t" anchorCtr="0">
            <a:normAutofit/>
          </a:bodyPr>
          <a:lstStyle/>
          <a:p>
            <a:pPr lvl="0"/>
            <a:r>
              <a:rPr lang="en-US" dirty="0"/>
              <a:t>Ordered and unordered lists are available in HTML.</a:t>
            </a:r>
          </a:p>
        </p:txBody>
      </p:sp>
      <p:sp>
        <p:nvSpPr>
          <p:cNvPr id="12" name="Text Placeholder 11">
            <a:extLst>
              <a:ext uri="{FF2B5EF4-FFF2-40B4-BE49-F238E27FC236}">
                <a16:creationId xmlns:a16="http://schemas.microsoft.com/office/drawing/2014/main" id="{3660320D-C095-D60B-E9B1-CF15DFCF0874}"/>
              </a:ext>
            </a:extLst>
          </p:cNvPr>
          <p:cNvSpPr>
            <a:spLocks noGrp="1"/>
          </p:cNvSpPr>
          <p:nvPr>
            <p:ph type="body" sz="quarter" idx="15"/>
          </p:nvPr>
        </p:nvSpPr>
        <p:spPr>
          <a:xfrm>
            <a:off x="2338682" y="5511422"/>
            <a:ext cx="11250613" cy="836613"/>
          </a:xfrm>
        </p:spPr>
        <p:txBody>
          <a:bodyPr/>
          <a:lstStyle/>
          <a:p>
            <a:r>
              <a:rPr lang="en-US" dirty="0"/>
              <a:t>None of the above</a:t>
            </a:r>
          </a:p>
        </p:txBody>
      </p:sp>
      <p:sp>
        <p:nvSpPr>
          <p:cNvPr id="10" name="Text Placeholder 9">
            <a:extLst>
              <a:ext uri="{FF2B5EF4-FFF2-40B4-BE49-F238E27FC236}">
                <a16:creationId xmlns:a16="http://schemas.microsoft.com/office/drawing/2014/main" id="{0A8CB97B-EBE5-C20F-B2B0-A90720298019}"/>
              </a:ext>
            </a:extLst>
          </p:cNvPr>
          <p:cNvSpPr>
            <a:spLocks noGrp="1"/>
          </p:cNvSpPr>
          <p:nvPr>
            <p:ph type="body" sz="quarter" idx="14"/>
          </p:nvPr>
        </p:nvSpPr>
        <p:spPr>
          <a:xfrm>
            <a:off x="2334566" y="4568181"/>
            <a:ext cx="11250613" cy="836613"/>
          </a:xfrm>
        </p:spPr>
        <p:txBody>
          <a:bodyPr/>
          <a:lstStyle/>
          <a:p>
            <a:r>
              <a:rPr lang="en-US" dirty="0"/>
              <a:t>Named, Unnamed Lists</a:t>
            </a:r>
          </a:p>
        </p:txBody>
      </p:sp>
      <p:sp>
        <p:nvSpPr>
          <p:cNvPr id="8" name="Text Placeholder 7">
            <a:extLst>
              <a:ext uri="{FF2B5EF4-FFF2-40B4-BE49-F238E27FC236}">
                <a16:creationId xmlns:a16="http://schemas.microsoft.com/office/drawing/2014/main" id="{3E4092F2-52A2-6F92-D7BA-4F003F841218}"/>
              </a:ext>
            </a:extLst>
          </p:cNvPr>
          <p:cNvSpPr>
            <a:spLocks noGrp="1"/>
          </p:cNvSpPr>
          <p:nvPr>
            <p:ph type="body" sz="quarter" idx="13"/>
          </p:nvPr>
        </p:nvSpPr>
        <p:spPr>
          <a:xfrm>
            <a:off x="2334566" y="3629064"/>
            <a:ext cx="11250613" cy="836613"/>
          </a:xfrm>
        </p:spPr>
        <p:txBody>
          <a:bodyPr/>
          <a:lstStyle/>
          <a:p>
            <a:r>
              <a:rPr lang="en-IN" dirty="0"/>
              <a:t>Bulleted, Numbered Lists</a:t>
            </a:r>
          </a:p>
        </p:txBody>
      </p:sp>
      <p:sp>
        <p:nvSpPr>
          <p:cNvPr id="6" name="Text Placeholder 5">
            <a:extLst>
              <a:ext uri="{FF2B5EF4-FFF2-40B4-BE49-F238E27FC236}">
                <a16:creationId xmlns:a16="http://schemas.microsoft.com/office/drawing/2014/main" id="{5920B5DC-18C0-738A-0ADF-5E6CC18D812D}"/>
              </a:ext>
            </a:extLst>
          </p:cNvPr>
          <p:cNvSpPr>
            <a:spLocks noGrp="1"/>
          </p:cNvSpPr>
          <p:nvPr>
            <p:ph type="body" sz="quarter" idx="12"/>
          </p:nvPr>
        </p:nvSpPr>
        <p:spPr>
          <a:xfrm>
            <a:off x="2330450" y="2698180"/>
            <a:ext cx="11250613" cy="836613"/>
          </a:xfrm>
        </p:spPr>
        <p:txBody>
          <a:bodyPr/>
          <a:lstStyle/>
          <a:p>
            <a:pPr lvl="0"/>
            <a:r>
              <a:rPr lang="en-US" dirty="0"/>
              <a:t>Ordered, Unordered Lists</a:t>
            </a:r>
          </a:p>
        </p:txBody>
      </p:sp>
      <p:sp>
        <p:nvSpPr>
          <p:cNvPr id="15" name="Text Placeholder 14">
            <a:extLst>
              <a:ext uri="{FF2B5EF4-FFF2-40B4-BE49-F238E27FC236}">
                <a16:creationId xmlns:a16="http://schemas.microsoft.com/office/drawing/2014/main" id="{64206C10-F308-FC68-6907-EAD3D24BC8F3}"/>
              </a:ext>
            </a:extLst>
          </p:cNvPr>
          <p:cNvSpPr>
            <a:spLocks noGrp="1"/>
          </p:cNvSpPr>
          <p:nvPr>
            <p:ph type="body" sz="quarter" idx="19"/>
          </p:nvPr>
        </p:nvSpPr>
        <p:spPr>
          <a:xfrm>
            <a:off x="1562390" y="1193800"/>
            <a:ext cx="1135063" cy="830263"/>
          </a:xfrm>
        </p:spPr>
        <p:txBody>
          <a:bodyPr/>
          <a:lstStyle/>
          <a:p>
            <a:r>
              <a:rPr lang="en-US" dirty="0"/>
              <a:t>2</a:t>
            </a:r>
          </a:p>
        </p:txBody>
      </p:sp>
      <p:sp>
        <p:nvSpPr>
          <p:cNvPr id="19" name="Text Placeholder 18">
            <a:extLst>
              <a:ext uri="{FF2B5EF4-FFF2-40B4-BE49-F238E27FC236}">
                <a16:creationId xmlns:a16="http://schemas.microsoft.com/office/drawing/2014/main" id="{432EFE6D-2E20-F0FE-7C89-8566D4EAF720}"/>
              </a:ext>
            </a:extLst>
          </p:cNvPr>
          <p:cNvSpPr>
            <a:spLocks noGrp="1"/>
          </p:cNvSpPr>
          <p:nvPr>
            <p:ph type="body" sz="quarter" idx="11"/>
          </p:nvPr>
        </p:nvSpPr>
        <p:spPr>
          <a:xfrm>
            <a:off x="2967015" y="580287"/>
            <a:ext cx="12401573" cy="1447009"/>
          </a:xfrm>
        </p:spPr>
        <p:txBody>
          <a:bodyPr/>
          <a:lstStyle/>
          <a:p>
            <a:pPr lvl="0"/>
            <a:r>
              <a:rPr lang="en-US" dirty="0"/>
              <a:t>What are the types of lists available in HTML?</a:t>
            </a:r>
          </a:p>
        </p:txBody>
      </p:sp>
    </p:spTree>
    <p:custDataLst>
      <p:tags r:id="rId1"/>
    </p:custDataLst>
    <p:extLst>
      <p:ext uri="{BB962C8B-B14F-4D97-AF65-F5344CB8AC3E}">
        <p14:creationId xmlns:p14="http://schemas.microsoft.com/office/powerpoint/2010/main" val="121557293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3" name="Text Placeholder 2">
            <a:extLst>
              <a:ext uri="{FF2B5EF4-FFF2-40B4-BE49-F238E27FC236}">
                <a16:creationId xmlns:a16="http://schemas.microsoft.com/office/drawing/2014/main" id="{B73CA2E4-FE65-6DAA-10F8-7DCFE0429D50}"/>
              </a:ext>
            </a:extLst>
          </p:cNvPr>
          <p:cNvSpPr>
            <a:spLocks noGrp="1"/>
          </p:cNvSpPr>
          <p:nvPr>
            <p:ph type="body" sz="quarter" idx="12"/>
          </p:nvPr>
        </p:nvSpPr>
        <p:spPr>
          <a:xfrm>
            <a:off x="2330450" y="2698180"/>
            <a:ext cx="11250613" cy="836613"/>
          </a:xfrm>
        </p:spPr>
        <p:txBody>
          <a:bodyPr/>
          <a:lstStyle/>
          <a:p>
            <a:pPr lvl="0"/>
            <a:r>
              <a:rPr lang="en-US" dirty="0"/>
              <a:t>.h</a:t>
            </a:r>
          </a:p>
        </p:txBody>
      </p:sp>
      <p:sp>
        <p:nvSpPr>
          <p:cNvPr id="5" name="Text Placeholder 4">
            <a:extLst>
              <a:ext uri="{FF2B5EF4-FFF2-40B4-BE49-F238E27FC236}">
                <a16:creationId xmlns:a16="http://schemas.microsoft.com/office/drawing/2014/main" id="{9E4BAFA7-468E-F1B8-909C-237AE0B9D18B}"/>
              </a:ext>
            </a:extLst>
          </p:cNvPr>
          <p:cNvSpPr>
            <a:spLocks noGrp="1"/>
          </p:cNvSpPr>
          <p:nvPr>
            <p:ph type="body" sz="quarter" idx="13"/>
          </p:nvPr>
        </p:nvSpPr>
        <p:spPr>
          <a:xfrm>
            <a:off x="2334566" y="3629064"/>
            <a:ext cx="11250613" cy="836613"/>
          </a:xfrm>
        </p:spPr>
        <p:txBody>
          <a:bodyPr/>
          <a:lstStyle/>
          <a:p>
            <a:pPr lvl="0"/>
            <a:r>
              <a:rPr lang="en-US" dirty="0"/>
              <a:t>.</a:t>
            </a:r>
            <a:r>
              <a:rPr lang="en-US" dirty="0" err="1"/>
              <a:t>ht</a:t>
            </a:r>
            <a:endParaRPr lang="en-US" dirty="0"/>
          </a:p>
        </p:txBody>
      </p:sp>
      <p:sp>
        <p:nvSpPr>
          <p:cNvPr id="7" name="Text Placeholder 6">
            <a:extLst>
              <a:ext uri="{FF2B5EF4-FFF2-40B4-BE49-F238E27FC236}">
                <a16:creationId xmlns:a16="http://schemas.microsoft.com/office/drawing/2014/main" id="{987A0AF7-FEE4-BF29-2903-E5912A80A93F}"/>
              </a:ext>
            </a:extLst>
          </p:cNvPr>
          <p:cNvSpPr>
            <a:spLocks noGrp="1"/>
          </p:cNvSpPr>
          <p:nvPr>
            <p:ph type="body" sz="quarter" idx="14"/>
          </p:nvPr>
        </p:nvSpPr>
        <p:spPr>
          <a:xfrm>
            <a:off x="2334566" y="4568181"/>
            <a:ext cx="11250613" cy="836613"/>
          </a:xfrm>
        </p:spPr>
        <p:txBody>
          <a:bodyPr/>
          <a:lstStyle/>
          <a:p>
            <a:pPr lvl="0"/>
            <a:r>
              <a:rPr lang="en-US" dirty="0"/>
              <a:t>.html</a:t>
            </a:r>
          </a:p>
        </p:txBody>
      </p:sp>
      <p:sp>
        <p:nvSpPr>
          <p:cNvPr id="9" name="Text Placeholder 8">
            <a:extLst>
              <a:ext uri="{FF2B5EF4-FFF2-40B4-BE49-F238E27FC236}">
                <a16:creationId xmlns:a16="http://schemas.microsoft.com/office/drawing/2014/main" id="{6ED49361-0ABA-E554-090F-6E02075C5CE2}"/>
              </a:ext>
            </a:extLst>
          </p:cNvPr>
          <p:cNvSpPr>
            <a:spLocks noGrp="1"/>
          </p:cNvSpPr>
          <p:nvPr>
            <p:ph type="body" sz="quarter" idx="15"/>
          </p:nvPr>
        </p:nvSpPr>
        <p:spPr>
          <a:xfrm>
            <a:off x="2338682" y="5511422"/>
            <a:ext cx="11250613" cy="836613"/>
          </a:xfrm>
        </p:spPr>
        <p:txBody>
          <a:bodyPr/>
          <a:lstStyle/>
          <a:p>
            <a:pPr lvl="0"/>
            <a:r>
              <a:rPr lang="en-US" dirty="0"/>
              <a:t>.ml</a:t>
            </a:r>
          </a:p>
        </p:txBody>
      </p:sp>
      <p:sp>
        <p:nvSpPr>
          <p:cNvPr id="4" name="Text Placeholder 3">
            <a:extLst>
              <a:ext uri="{FF2B5EF4-FFF2-40B4-BE49-F238E27FC236}">
                <a16:creationId xmlns:a16="http://schemas.microsoft.com/office/drawing/2014/main" id="{067E1B58-FCF9-081D-E46C-F38045A11FDF}"/>
              </a:ext>
            </a:extLst>
          </p:cNvPr>
          <p:cNvSpPr>
            <a:spLocks noGrp="1"/>
          </p:cNvSpPr>
          <p:nvPr>
            <p:ph type="body" sz="quarter" idx="11"/>
          </p:nvPr>
        </p:nvSpPr>
        <p:spPr>
          <a:xfrm>
            <a:off x="2967015" y="580287"/>
            <a:ext cx="12401573" cy="1447009"/>
          </a:xfrm>
        </p:spPr>
        <p:txBody>
          <a:bodyPr/>
          <a:lstStyle/>
          <a:p>
            <a:r>
              <a:rPr lang="en-IN" dirty="0"/>
              <a:t>By default, HTML files are saved with which extension?</a:t>
            </a:r>
            <a:endParaRPr lang="en-US" dirty="0"/>
          </a:p>
        </p:txBody>
      </p:sp>
      <p:sp>
        <p:nvSpPr>
          <p:cNvPr id="24" name="Text Placeholder 23">
            <a:extLst>
              <a:ext uri="{FF2B5EF4-FFF2-40B4-BE49-F238E27FC236}">
                <a16:creationId xmlns:a16="http://schemas.microsoft.com/office/drawing/2014/main" id="{68FD4DCF-192F-9632-1F99-F5CD201904BB}"/>
              </a:ext>
            </a:extLst>
          </p:cNvPr>
          <p:cNvSpPr>
            <a:spLocks noGrp="1"/>
          </p:cNvSpPr>
          <p:nvPr>
            <p:ph type="body" sz="quarter" idx="10"/>
          </p:nvPr>
        </p:nvSpPr>
        <p:spPr>
          <a:xfrm>
            <a:off x="1562390" y="1193800"/>
            <a:ext cx="1135063" cy="830263"/>
          </a:xfrm>
        </p:spPr>
        <p:txBody>
          <a:bodyPr/>
          <a:lstStyle/>
          <a:p>
            <a:r>
              <a:rPr lang="en-US" dirty="0"/>
              <a:t>3</a:t>
            </a:r>
          </a:p>
        </p:txBody>
      </p:sp>
    </p:spTree>
    <p:custDataLst>
      <p:tags r:id="rId1"/>
    </p:custDataLst>
    <p:extLst>
      <p:ext uri="{BB962C8B-B14F-4D97-AF65-F5344CB8AC3E}">
        <p14:creationId xmlns:p14="http://schemas.microsoft.com/office/powerpoint/2010/main" val="338160379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14" name="Text Placeholder 13">
            <a:extLst>
              <a:ext uri="{FF2B5EF4-FFF2-40B4-BE49-F238E27FC236}">
                <a16:creationId xmlns:a16="http://schemas.microsoft.com/office/drawing/2014/main" id="{F92173DC-0F92-6801-CADC-C6A1369A4DAA}"/>
              </a:ext>
            </a:extLst>
          </p:cNvPr>
          <p:cNvSpPr>
            <a:spLocks noGrp="1"/>
          </p:cNvSpPr>
          <p:nvPr>
            <p:ph type="body" sz="quarter" idx="18"/>
          </p:nvPr>
        </p:nvSpPr>
        <p:spPr>
          <a:xfrm>
            <a:off x="3251201" y="7277661"/>
            <a:ext cx="8834438" cy="584200"/>
          </a:xfrm>
        </p:spPr>
        <p:txBody>
          <a:bodyPr/>
          <a:lstStyle/>
          <a:p>
            <a:pPr lvl="0"/>
            <a:r>
              <a:rPr lang="en-US" dirty="0"/>
              <a:t>C</a:t>
            </a:r>
          </a:p>
        </p:txBody>
      </p:sp>
      <p:sp>
        <p:nvSpPr>
          <p:cNvPr id="213" name="Google Shape;213;p9"/>
          <p:cNvSpPr txBox="1">
            <a:spLocks noGrp="1"/>
          </p:cNvSpPr>
          <p:nvPr>
            <p:ph type="body" sz="quarter" idx="16"/>
          </p:nvPr>
        </p:nvSpPr>
        <p:spPr>
          <a:xfrm>
            <a:off x="669925" y="7935913"/>
            <a:ext cx="13095288" cy="1004887"/>
          </a:xfrm>
          <a:noFill/>
          <a:ln>
            <a:noFill/>
          </a:ln>
        </p:spPr>
        <p:txBody>
          <a:bodyPr spcFirstLastPara="1" wrap="square" lIns="91425" tIns="0" rIns="91425" bIns="0" anchor="t" anchorCtr="0">
            <a:normAutofit/>
          </a:bodyPr>
          <a:lstStyle/>
          <a:p>
            <a:pPr lvl="0"/>
            <a:r>
              <a:rPr lang="en-US" dirty="0"/>
              <a:t>.html extension is used to save in HTML.</a:t>
            </a:r>
          </a:p>
        </p:txBody>
      </p:sp>
      <p:sp>
        <p:nvSpPr>
          <p:cNvPr id="12" name="Text Placeholder 11">
            <a:extLst>
              <a:ext uri="{FF2B5EF4-FFF2-40B4-BE49-F238E27FC236}">
                <a16:creationId xmlns:a16="http://schemas.microsoft.com/office/drawing/2014/main" id="{3660320D-C095-D60B-E9B1-CF15DFCF0874}"/>
              </a:ext>
            </a:extLst>
          </p:cNvPr>
          <p:cNvSpPr>
            <a:spLocks noGrp="1"/>
          </p:cNvSpPr>
          <p:nvPr>
            <p:ph type="body" sz="quarter" idx="15"/>
          </p:nvPr>
        </p:nvSpPr>
        <p:spPr>
          <a:xfrm>
            <a:off x="2338682" y="5511422"/>
            <a:ext cx="11250613" cy="836613"/>
          </a:xfrm>
        </p:spPr>
        <p:txBody>
          <a:bodyPr/>
          <a:lstStyle/>
          <a:p>
            <a:pPr lvl="0"/>
            <a:r>
              <a:rPr lang="en-US" dirty="0"/>
              <a:t>.ml</a:t>
            </a:r>
          </a:p>
        </p:txBody>
      </p:sp>
      <p:sp>
        <p:nvSpPr>
          <p:cNvPr id="10" name="Text Placeholder 9">
            <a:extLst>
              <a:ext uri="{FF2B5EF4-FFF2-40B4-BE49-F238E27FC236}">
                <a16:creationId xmlns:a16="http://schemas.microsoft.com/office/drawing/2014/main" id="{0A8CB97B-EBE5-C20F-B2B0-A90720298019}"/>
              </a:ext>
            </a:extLst>
          </p:cNvPr>
          <p:cNvSpPr>
            <a:spLocks noGrp="1"/>
          </p:cNvSpPr>
          <p:nvPr>
            <p:ph type="body" sz="quarter" idx="14"/>
          </p:nvPr>
        </p:nvSpPr>
        <p:spPr>
          <a:xfrm>
            <a:off x="2334566" y="4568181"/>
            <a:ext cx="11250613" cy="836613"/>
          </a:xfrm>
        </p:spPr>
        <p:txBody>
          <a:bodyPr/>
          <a:lstStyle/>
          <a:p>
            <a:pPr lvl="0"/>
            <a:r>
              <a:rPr lang="en-US" dirty="0"/>
              <a:t>.html</a:t>
            </a:r>
          </a:p>
        </p:txBody>
      </p:sp>
      <p:sp>
        <p:nvSpPr>
          <p:cNvPr id="8" name="Text Placeholder 7">
            <a:extLst>
              <a:ext uri="{FF2B5EF4-FFF2-40B4-BE49-F238E27FC236}">
                <a16:creationId xmlns:a16="http://schemas.microsoft.com/office/drawing/2014/main" id="{3E4092F2-52A2-6F92-D7BA-4F003F841218}"/>
              </a:ext>
            </a:extLst>
          </p:cNvPr>
          <p:cNvSpPr>
            <a:spLocks noGrp="1"/>
          </p:cNvSpPr>
          <p:nvPr>
            <p:ph type="body" sz="quarter" idx="13"/>
          </p:nvPr>
        </p:nvSpPr>
        <p:spPr>
          <a:xfrm>
            <a:off x="2334566" y="3629064"/>
            <a:ext cx="11250613" cy="836613"/>
          </a:xfrm>
        </p:spPr>
        <p:txBody>
          <a:bodyPr/>
          <a:lstStyle/>
          <a:p>
            <a:pPr lvl="0"/>
            <a:r>
              <a:rPr lang="en-US" dirty="0"/>
              <a:t>.</a:t>
            </a:r>
            <a:r>
              <a:rPr lang="en-US" dirty="0" err="1"/>
              <a:t>ht</a:t>
            </a:r>
            <a:endParaRPr lang="en-US" dirty="0"/>
          </a:p>
        </p:txBody>
      </p:sp>
      <p:sp>
        <p:nvSpPr>
          <p:cNvPr id="6" name="Text Placeholder 5">
            <a:extLst>
              <a:ext uri="{FF2B5EF4-FFF2-40B4-BE49-F238E27FC236}">
                <a16:creationId xmlns:a16="http://schemas.microsoft.com/office/drawing/2014/main" id="{5920B5DC-18C0-738A-0ADF-5E6CC18D812D}"/>
              </a:ext>
            </a:extLst>
          </p:cNvPr>
          <p:cNvSpPr>
            <a:spLocks noGrp="1"/>
          </p:cNvSpPr>
          <p:nvPr>
            <p:ph type="body" sz="quarter" idx="12"/>
          </p:nvPr>
        </p:nvSpPr>
        <p:spPr>
          <a:xfrm>
            <a:off x="2330450" y="2698180"/>
            <a:ext cx="11250613" cy="836613"/>
          </a:xfrm>
        </p:spPr>
        <p:txBody>
          <a:bodyPr/>
          <a:lstStyle/>
          <a:p>
            <a:r>
              <a:rPr lang="en-US" dirty="0"/>
              <a:t>.h</a:t>
            </a:r>
          </a:p>
        </p:txBody>
      </p:sp>
      <p:sp>
        <p:nvSpPr>
          <p:cNvPr id="15" name="Text Placeholder 14">
            <a:extLst>
              <a:ext uri="{FF2B5EF4-FFF2-40B4-BE49-F238E27FC236}">
                <a16:creationId xmlns:a16="http://schemas.microsoft.com/office/drawing/2014/main" id="{64206C10-F308-FC68-6907-EAD3D24BC8F3}"/>
              </a:ext>
            </a:extLst>
          </p:cNvPr>
          <p:cNvSpPr>
            <a:spLocks noGrp="1"/>
          </p:cNvSpPr>
          <p:nvPr>
            <p:ph type="body" sz="quarter" idx="19"/>
          </p:nvPr>
        </p:nvSpPr>
        <p:spPr>
          <a:xfrm>
            <a:off x="1562390" y="1193800"/>
            <a:ext cx="1135063" cy="830263"/>
          </a:xfrm>
        </p:spPr>
        <p:txBody>
          <a:bodyPr/>
          <a:lstStyle/>
          <a:p>
            <a:r>
              <a:rPr lang="en-US" dirty="0"/>
              <a:t>3</a:t>
            </a:r>
          </a:p>
        </p:txBody>
      </p:sp>
      <p:sp>
        <p:nvSpPr>
          <p:cNvPr id="19" name="Text Placeholder 18">
            <a:extLst>
              <a:ext uri="{FF2B5EF4-FFF2-40B4-BE49-F238E27FC236}">
                <a16:creationId xmlns:a16="http://schemas.microsoft.com/office/drawing/2014/main" id="{432EFE6D-2E20-F0FE-7C89-8566D4EAF720}"/>
              </a:ext>
            </a:extLst>
          </p:cNvPr>
          <p:cNvSpPr>
            <a:spLocks noGrp="1"/>
          </p:cNvSpPr>
          <p:nvPr>
            <p:ph type="body" sz="quarter" idx="11"/>
          </p:nvPr>
        </p:nvSpPr>
        <p:spPr>
          <a:xfrm>
            <a:off x="2967015" y="580287"/>
            <a:ext cx="12401573" cy="1447009"/>
          </a:xfrm>
        </p:spPr>
        <p:txBody>
          <a:bodyPr/>
          <a:lstStyle/>
          <a:p>
            <a:r>
              <a:rPr lang="en-IN" dirty="0"/>
              <a:t>By default, HTML files are saved with which extension?</a:t>
            </a:r>
            <a:endParaRPr lang="en-US" dirty="0"/>
          </a:p>
        </p:txBody>
      </p:sp>
    </p:spTree>
    <p:custDataLst>
      <p:tags r:id="rId1"/>
    </p:custDataLst>
    <p:extLst>
      <p:ext uri="{BB962C8B-B14F-4D97-AF65-F5344CB8AC3E}">
        <p14:creationId xmlns:p14="http://schemas.microsoft.com/office/powerpoint/2010/main" val="332431574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3" name="Text Placeholder 2">
            <a:extLst>
              <a:ext uri="{FF2B5EF4-FFF2-40B4-BE49-F238E27FC236}">
                <a16:creationId xmlns:a16="http://schemas.microsoft.com/office/drawing/2014/main" id="{B73CA2E4-FE65-6DAA-10F8-7DCFE0429D50}"/>
              </a:ext>
            </a:extLst>
          </p:cNvPr>
          <p:cNvSpPr>
            <a:spLocks noGrp="1"/>
          </p:cNvSpPr>
          <p:nvPr>
            <p:ph type="body" sz="quarter" idx="12"/>
          </p:nvPr>
        </p:nvSpPr>
        <p:spPr>
          <a:xfrm>
            <a:off x="2330450" y="2698180"/>
            <a:ext cx="11250613" cy="836613"/>
          </a:xfrm>
        </p:spPr>
        <p:txBody>
          <a:bodyPr/>
          <a:lstStyle/>
          <a:p>
            <a:pPr lvl="0"/>
            <a:r>
              <a:rPr lang="en-US" dirty="0"/>
              <a:t>It converts the text within it to italic font.</a:t>
            </a:r>
          </a:p>
        </p:txBody>
      </p:sp>
      <p:sp>
        <p:nvSpPr>
          <p:cNvPr id="5" name="Text Placeholder 4">
            <a:extLst>
              <a:ext uri="{FF2B5EF4-FFF2-40B4-BE49-F238E27FC236}">
                <a16:creationId xmlns:a16="http://schemas.microsoft.com/office/drawing/2014/main" id="{9E4BAFA7-468E-F1B8-909C-237AE0B9D18B}"/>
              </a:ext>
            </a:extLst>
          </p:cNvPr>
          <p:cNvSpPr>
            <a:spLocks noGrp="1"/>
          </p:cNvSpPr>
          <p:nvPr>
            <p:ph type="body" sz="quarter" idx="13"/>
          </p:nvPr>
        </p:nvSpPr>
        <p:spPr>
          <a:xfrm>
            <a:off x="2334566" y="3629064"/>
            <a:ext cx="11250613" cy="836613"/>
          </a:xfrm>
        </p:spPr>
        <p:txBody>
          <a:bodyPr/>
          <a:lstStyle/>
          <a:p>
            <a:pPr lvl="0"/>
            <a:r>
              <a:rPr lang="en-US" dirty="0"/>
              <a:t>It is used to write black-colored font.</a:t>
            </a:r>
          </a:p>
        </p:txBody>
      </p:sp>
      <p:sp>
        <p:nvSpPr>
          <p:cNvPr id="7" name="Text Placeholder 6">
            <a:extLst>
              <a:ext uri="{FF2B5EF4-FFF2-40B4-BE49-F238E27FC236}">
                <a16:creationId xmlns:a16="http://schemas.microsoft.com/office/drawing/2014/main" id="{987A0AF7-FEE4-BF29-2903-E5912A80A93F}"/>
              </a:ext>
            </a:extLst>
          </p:cNvPr>
          <p:cNvSpPr>
            <a:spLocks noGrp="1"/>
          </p:cNvSpPr>
          <p:nvPr>
            <p:ph type="body" sz="quarter" idx="14"/>
          </p:nvPr>
        </p:nvSpPr>
        <p:spPr>
          <a:xfrm>
            <a:off x="2334566" y="4568181"/>
            <a:ext cx="11250613" cy="836613"/>
          </a:xfrm>
        </p:spPr>
        <p:txBody>
          <a:bodyPr/>
          <a:lstStyle/>
          <a:p>
            <a:pPr lvl="0"/>
            <a:r>
              <a:rPr lang="en-US" dirty="0"/>
              <a:t>It is used to change the font size.</a:t>
            </a:r>
          </a:p>
        </p:txBody>
      </p:sp>
      <p:sp>
        <p:nvSpPr>
          <p:cNvPr id="9" name="Text Placeholder 8">
            <a:extLst>
              <a:ext uri="{FF2B5EF4-FFF2-40B4-BE49-F238E27FC236}">
                <a16:creationId xmlns:a16="http://schemas.microsoft.com/office/drawing/2014/main" id="{6ED49361-0ABA-E554-090F-6E02075C5CE2}"/>
              </a:ext>
            </a:extLst>
          </p:cNvPr>
          <p:cNvSpPr>
            <a:spLocks noGrp="1"/>
          </p:cNvSpPr>
          <p:nvPr>
            <p:ph type="body" sz="quarter" idx="15"/>
          </p:nvPr>
        </p:nvSpPr>
        <p:spPr>
          <a:xfrm>
            <a:off x="2338682" y="5511422"/>
            <a:ext cx="11250613" cy="836613"/>
          </a:xfrm>
        </p:spPr>
        <p:txBody>
          <a:bodyPr/>
          <a:lstStyle/>
          <a:p>
            <a:pPr lvl="0"/>
            <a:r>
              <a:rPr lang="en-US" dirty="0"/>
              <a:t>It converts the text within it to bold font.</a:t>
            </a:r>
          </a:p>
        </p:txBody>
      </p:sp>
      <p:sp>
        <p:nvSpPr>
          <p:cNvPr id="4" name="Text Placeholder 3">
            <a:extLst>
              <a:ext uri="{FF2B5EF4-FFF2-40B4-BE49-F238E27FC236}">
                <a16:creationId xmlns:a16="http://schemas.microsoft.com/office/drawing/2014/main" id="{067E1B58-FCF9-081D-E46C-F38045A11FDF}"/>
              </a:ext>
            </a:extLst>
          </p:cNvPr>
          <p:cNvSpPr>
            <a:spLocks noGrp="1"/>
          </p:cNvSpPr>
          <p:nvPr>
            <p:ph type="body" sz="quarter" idx="11"/>
          </p:nvPr>
        </p:nvSpPr>
        <p:spPr>
          <a:xfrm>
            <a:off x="2967015" y="580287"/>
            <a:ext cx="12401573" cy="1447009"/>
          </a:xfrm>
        </p:spPr>
        <p:txBody>
          <a:bodyPr/>
          <a:lstStyle/>
          <a:p>
            <a:pPr lvl="0"/>
            <a:r>
              <a:rPr lang="en-US" dirty="0"/>
              <a:t>What is the effect of the &lt;b&gt; tag?</a:t>
            </a:r>
          </a:p>
        </p:txBody>
      </p:sp>
      <p:sp>
        <p:nvSpPr>
          <p:cNvPr id="24" name="Text Placeholder 23">
            <a:extLst>
              <a:ext uri="{FF2B5EF4-FFF2-40B4-BE49-F238E27FC236}">
                <a16:creationId xmlns:a16="http://schemas.microsoft.com/office/drawing/2014/main" id="{68FD4DCF-192F-9632-1F99-F5CD201904BB}"/>
              </a:ext>
            </a:extLst>
          </p:cNvPr>
          <p:cNvSpPr>
            <a:spLocks noGrp="1"/>
          </p:cNvSpPr>
          <p:nvPr>
            <p:ph type="body" sz="quarter" idx="10"/>
          </p:nvPr>
        </p:nvSpPr>
        <p:spPr>
          <a:xfrm>
            <a:off x="1562390" y="1193800"/>
            <a:ext cx="1135063" cy="830263"/>
          </a:xfrm>
        </p:spPr>
        <p:txBody>
          <a:bodyPr/>
          <a:lstStyle/>
          <a:p>
            <a:r>
              <a:rPr lang="en-US" dirty="0"/>
              <a:t>4</a:t>
            </a:r>
          </a:p>
        </p:txBody>
      </p:sp>
    </p:spTree>
    <p:custDataLst>
      <p:tags r:id="rId1"/>
    </p:custDataLst>
    <p:extLst>
      <p:ext uri="{BB962C8B-B14F-4D97-AF65-F5344CB8AC3E}">
        <p14:creationId xmlns:p14="http://schemas.microsoft.com/office/powerpoint/2010/main" val="384286389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14" name="Text Placeholder 13">
            <a:extLst>
              <a:ext uri="{FF2B5EF4-FFF2-40B4-BE49-F238E27FC236}">
                <a16:creationId xmlns:a16="http://schemas.microsoft.com/office/drawing/2014/main" id="{F92173DC-0F92-6801-CADC-C6A1369A4DAA}"/>
              </a:ext>
            </a:extLst>
          </p:cNvPr>
          <p:cNvSpPr>
            <a:spLocks noGrp="1"/>
          </p:cNvSpPr>
          <p:nvPr>
            <p:ph type="body" sz="quarter" idx="18"/>
          </p:nvPr>
        </p:nvSpPr>
        <p:spPr>
          <a:xfrm>
            <a:off x="3251201" y="7277661"/>
            <a:ext cx="8834438" cy="584200"/>
          </a:xfrm>
        </p:spPr>
        <p:txBody>
          <a:bodyPr/>
          <a:lstStyle/>
          <a:p>
            <a:pPr lvl="0"/>
            <a:r>
              <a:rPr lang="en-US" dirty="0"/>
              <a:t>D</a:t>
            </a:r>
          </a:p>
        </p:txBody>
      </p:sp>
      <p:sp>
        <p:nvSpPr>
          <p:cNvPr id="213" name="Google Shape;213;p9"/>
          <p:cNvSpPr txBox="1">
            <a:spLocks noGrp="1"/>
          </p:cNvSpPr>
          <p:nvPr>
            <p:ph type="body" sz="quarter" idx="16"/>
          </p:nvPr>
        </p:nvSpPr>
        <p:spPr>
          <a:xfrm>
            <a:off x="669925" y="7935913"/>
            <a:ext cx="13095288" cy="1004887"/>
          </a:xfrm>
          <a:noFill/>
          <a:ln>
            <a:noFill/>
          </a:ln>
        </p:spPr>
        <p:txBody>
          <a:bodyPr spcFirstLastPara="1" wrap="square" lIns="91425" tIns="0" rIns="91425" bIns="0" anchor="t" anchorCtr="0">
            <a:normAutofit/>
          </a:bodyPr>
          <a:lstStyle/>
          <a:p>
            <a:pPr lvl="0"/>
            <a:r>
              <a:rPr lang="en-US" dirty="0"/>
              <a:t>&lt;b&gt; tag is used to convert the text within it to bold font.</a:t>
            </a:r>
          </a:p>
        </p:txBody>
      </p:sp>
      <p:sp>
        <p:nvSpPr>
          <p:cNvPr id="12" name="Text Placeholder 11">
            <a:extLst>
              <a:ext uri="{FF2B5EF4-FFF2-40B4-BE49-F238E27FC236}">
                <a16:creationId xmlns:a16="http://schemas.microsoft.com/office/drawing/2014/main" id="{3660320D-C095-D60B-E9B1-CF15DFCF0874}"/>
              </a:ext>
            </a:extLst>
          </p:cNvPr>
          <p:cNvSpPr>
            <a:spLocks noGrp="1"/>
          </p:cNvSpPr>
          <p:nvPr>
            <p:ph type="body" sz="quarter" idx="15"/>
          </p:nvPr>
        </p:nvSpPr>
        <p:spPr>
          <a:xfrm>
            <a:off x="2338682" y="5511422"/>
            <a:ext cx="11250613" cy="836613"/>
          </a:xfrm>
        </p:spPr>
        <p:txBody>
          <a:bodyPr/>
          <a:lstStyle/>
          <a:p>
            <a:r>
              <a:rPr lang="en-US" dirty="0"/>
              <a:t>It converts the text within it to bold font.</a:t>
            </a:r>
          </a:p>
        </p:txBody>
      </p:sp>
      <p:sp>
        <p:nvSpPr>
          <p:cNvPr id="10" name="Text Placeholder 9">
            <a:extLst>
              <a:ext uri="{FF2B5EF4-FFF2-40B4-BE49-F238E27FC236}">
                <a16:creationId xmlns:a16="http://schemas.microsoft.com/office/drawing/2014/main" id="{0A8CB97B-EBE5-C20F-B2B0-A90720298019}"/>
              </a:ext>
            </a:extLst>
          </p:cNvPr>
          <p:cNvSpPr>
            <a:spLocks noGrp="1"/>
          </p:cNvSpPr>
          <p:nvPr>
            <p:ph type="body" sz="quarter" idx="14"/>
          </p:nvPr>
        </p:nvSpPr>
        <p:spPr>
          <a:xfrm>
            <a:off x="2334566" y="4568181"/>
            <a:ext cx="11250613" cy="836613"/>
          </a:xfrm>
        </p:spPr>
        <p:txBody>
          <a:bodyPr/>
          <a:lstStyle/>
          <a:p>
            <a:pPr lvl="0"/>
            <a:r>
              <a:rPr lang="en-US" dirty="0"/>
              <a:t>It is used to change the font size.</a:t>
            </a:r>
          </a:p>
        </p:txBody>
      </p:sp>
      <p:sp>
        <p:nvSpPr>
          <p:cNvPr id="8" name="Text Placeholder 7">
            <a:extLst>
              <a:ext uri="{FF2B5EF4-FFF2-40B4-BE49-F238E27FC236}">
                <a16:creationId xmlns:a16="http://schemas.microsoft.com/office/drawing/2014/main" id="{3E4092F2-52A2-6F92-D7BA-4F003F841218}"/>
              </a:ext>
            </a:extLst>
          </p:cNvPr>
          <p:cNvSpPr>
            <a:spLocks noGrp="1"/>
          </p:cNvSpPr>
          <p:nvPr>
            <p:ph type="body" sz="quarter" idx="13"/>
          </p:nvPr>
        </p:nvSpPr>
        <p:spPr>
          <a:xfrm>
            <a:off x="2334566" y="3629064"/>
            <a:ext cx="11250613" cy="836613"/>
          </a:xfrm>
        </p:spPr>
        <p:txBody>
          <a:bodyPr/>
          <a:lstStyle/>
          <a:p>
            <a:r>
              <a:rPr lang="en-US" dirty="0"/>
              <a:t>It is used to write black-colored font.</a:t>
            </a:r>
          </a:p>
          <a:p>
            <a:pPr lvl="0"/>
            <a:endParaRPr lang="en-US" dirty="0"/>
          </a:p>
        </p:txBody>
      </p:sp>
      <p:sp>
        <p:nvSpPr>
          <p:cNvPr id="6" name="Text Placeholder 5">
            <a:extLst>
              <a:ext uri="{FF2B5EF4-FFF2-40B4-BE49-F238E27FC236}">
                <a16:creationId xmlns:a16="http://schemas.microsoft.com/office/drawing/2014/main" id="{5920B5DC-18C0-738A-0ADF-5E6CC18D812D}"/>
              </a:ext>
            </a:extLst>
          </p:cNvPr>
          <p:cNvSpPr>
            <a:spLocks noGrp="1"/>
          </p:cNvSpPr>
          <p:nvPr>
            <p:ph type="body" sz="quarter" idx="12"/>
          </p:nvPr>
        </p:nvSpPr>
        <p:spPr>
          <a:xfrm>
            <a:off x="2330450" y="2698180"/>
            <a:ext cx="11250613" cy="836613"/>
          </a:xfrm>
        </p:spPr>
        <p:txBody>
          <a:bodyPr/>
          <a:lstStyle/>
          <a:p>
            <a:r>
              <a:rPr lang="en-US" dirty="0"/>
              <a:t>It converts the text within it to italic font.</a:t>
            </a:r>
          </a:p>
        </p:txBody>
      </p:sp>
      <p:sp>
        <p:nvSpPr>
          <p:cNvPr id="15" name="Text Placeholder 14">
            <a:extLst>
              <a:ext uri="{FF2B5EF4-FFF2-40B4-BE49-F238E27FC236}">
                <a16:creationId xmlns:a16="http://schemas.microsoft.com/office/drawing/2014/main" id="{64206C10-F308-FC68-6907-EAD3D24BC8F3}"/>
              </a:ext>
            </a:extLst>
          </p:cNvPr>
          <p:cNvSpPr>
            <a:spLocks noGrp="1"/>
          </p:cNvSpPr>
          <p:nvPr>
            <p:ph type="body" sz="quarter" idx="19"/>
          </p:nvPr>
        </p:nvSpPr>
        <p:spPr>
          <a:xfrm>
            <a:off x="1562390" y="1193800"/>
            <a:ext cx="1135063" cy="830263"/>
          </a:xfrm>
        </p:spPr>
        <p:txBody>
          <a:bodyPr/>
          <a:lstStyle/>
          <a:p>
            <a:r>
              <a:rPr lang="en-US" dirty="0"/>
              <a:t>4</a:t>
            </a:r>
          </a:p>
        </p:txBody>
      </p:sp>
      <p:sp>
        <p:nvSpPr>
          <p:cNvPr id="19" name="Text Placeholder 18">
            <a:extLst>
              <a:ext uri="{FF2B5EF4-FFF2-40B4-BE49-F238E27FC236}">
                <a16:creationId xmlns:a16="http://schemas.microsoft.com/office/drawing/2014/main" id="{432EFE6D-2E20-F0FE-7C89-8566D4EAF720}"/>
              </a:ext>
            </a:extLst>
          </p:cNvPr>
          <p:cNvSpPr>
            <a:spLocks noGrp="1"/>
          </p:cNvSpPr>
          <p:nvPr>
            <p:ph type="body" sz="quarter" idx="11"/>
          </p:nvPr>
        </p:nvSpPr>
        <p:spPr>
          <a:xfrm>
            <a:off x="2967015" y="580287"/>
            <a:ext cx="12401573" cy="1447009"/>
          </a:xfrm>
        </p:spPr>
        <p:txBody>
          <a:bodyPr/>
          <a:lstStyle/>
          <a:p>
            <a:pPr lvl="0"/>
            <a:r>
              <a:rPr lang="en-US" dirty="0"/>
              <a:t>What is the effect of the &lt;b&gt; tag?</a:t>
            </a:r>
          </a:p>
        </p:txBody>
      </p:sp>
    </p:spTree>
    <p:custDataLst>
      <p:tags r:id="rId1"/>
    </p:custDataLst>
    <p:extLst>
      <p:ext uri="{BB962C8B-B14F-4D97-AF65-F5344CB8AC3E}">
        <p14:creationId xmlns:p14="http://schemas.microsoft.com/office/powerpoint/2010/main" val="355100128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3" name="Text Placeholder 2">
            <a:extLst>
              <a:ext uri="{FF2B5EF4-FFF2-40B4-BE49-F238E27FC236}">
                <a16:creationId xmlns:a16="http://schemas.microsoft.com/office/drawing/2014/main" id="{B73CA2E4-FE65-6DAA-10F8-7DCFE0429D50}"/>
              </a:ext>
            </a:extLst>
          </p:cNvPr>
          <p:cNvSpPr>
            <a:spLocks noGrp="1"/>
          </p:cNvSpPr>
          <p:nvPr>
            <p:ph type="body" sz="quarter" idx="12"/>
          </p:nvPr>
        </p:nvSpPr>
        <p:spPr>
          <a:xfrm>
            <a:off x="2330450" y="2698180"/>
            <a:ext cx="11250613" cy="836613"/>
          </a:xfrm>
        </p:spPr>
        <p:txBody>
          <a:bodyPr/>
          <a:lstStyle/>
          <a:p>
            <a:pPr lvl="0"/>
            <a:r>
              <a:rPr lang="en-US" dirty="0"/>
              <a:t>It is used to add styles to an HTML element.</a:t>
            </a:r>
          </a:p>
        </p:txBody>
      </p:sp>
      <p:sp>
        <p:nvSpPr>
          <p:cNvPr id="5" name="Text Placeholder 4">
            <a:extLst>
              <a:ext uri="{FF2B5EF4-FFF2-40B4-BE49-F238E27FC236}">
                <a16:creationId xmlns:a16="http://schemas.microsoft.com/office/drawing/2014/main" id="{9E4BAFA7-468E-F1B8-909C-237AE0B9D18B}"/>
              </a:ext>
            </a:extLst>
          </p:cNvPr>
          <p:cNvSpPr>
            <a:spLocks noGrp="1"/>
          </p:cNvSpPr>
          <p:nvPr>
            <p:ph type="body" sz="quarter" idx="13"/>
          </p:nvPr>
        </p:nvSpPr>
        <p:spPr>
          <a:xfrm>
            <a:off x="2334566" y="3629064"/>
            <a:ext cx="11250613" cy="836613"/>
          </a:xfrm>
        </p:spPr>
        <p:txBody>
          <a:bodyPr/>
          <a:lstStyle/>
          <a:p>
            <a:pPr lvl="0"/>
            <a:r>
              <a:rPr lang="en-US" dirty="0"/>
              <a:t>It is used to uniquely identify some specific style of some element. </a:t>
            </a:r>
          </a:p>
        </p:txBody>
      </p:sp>
      <p:sp>
        <p:nvSpPr>
          <p:cNvPr id="7" name="Text Placeholder 6">
            <a:extLst>
              <a:ext uri="{FF2B5EF4-FFF2-40B4-BE49-F238E27FC236}">
                <a16:creationId xmlns:a16="http://schemas.microsoft.com/office/drawing/2014/main" id="{987A0AF7-FEE4-BF29-2903-E5912A80A93F}"/>
              </a:ext>
            </a:extLst>
          </p:cNvPr>
          <p:cNvSpPr>
            <a:spLocks noGrp="1"/>
          </p:cNvSpPr>
          <p:nvPr>
            <p:ph type="body" sz="quarter" idx="14"/>
          </p:nvPr>
        </p:nvSpPr>
        <p:spPr>
          <a:xfrm>
            <a:off x="2334566" y="4568181"/>
            <a:ext cx="11250613" cy="836613"/>
          </a:xfrm>
        </p:spPr>
        <p:txBody>
          <a:bodyPr/>
          <a:lstStyle/>
          <a:p>
            <a:pPr lvl="0"/>
            <a:r>
              <a:rPr lang="en-US" dirty="0"/>
              <a:t>Both A and B</a:t>
            </a:r>
          </a:p>
        </p:txBody>
      </p:sp>
      <p:sp>
        <p:nvSpPr>
          <p:cNvPr id="9" name="Text Placeholder 8">
            <a:extLst>
              <a:ext uri="{FF2B5EF4-FFF2-40B4-BE49-F238E27FC236}">
                <a16:creationId xmlns:a16="http://schemas.microsoft.com/office/drawing/2014/main" id="{6ED49361-0ABA-E554-090F-6E02075C5CE2}"/>
              </a:ext>
            </a:extLst>
          </p:cNvPr>
          <p:cNvSpPr>
            <a:spLocks noGrp="1"/>
          </p:cNvSpPr>
          <p:nvPr>
            <p:ph type="body" sz="quarter" idx="15"/>
          </p:nvPr>
        </p:nvSpPr>
        <p:spPr>
          <a:xfrm>
            <a:off x="2338682" y="5511422"/>
            <a:ext cx="11250613" cy="836613"/>
          </a:xfrm>
        </p:spPr>
        <p:txBody>
          <a:bodyPr/>
          <a:lstStyle/>
          <a:p>
            <a:pPr lvl="0"/>
            <a:r>
              <a:rPr lang="en-US" dirty="0"/>
              <a:t>None of the above</a:t>
            </a:r>
          </a:p>
        </p:txBody>
      </p:sp>
      <p:sp>
        <p:nvSpPr>
          <p:cNvPr id="4" name="Text Placeholder 3">
            <a:extLst>
              <a:ext uri="{FF2B5EF4-FFF2-40B4-BE49-F238E27FC236}">
                <a16:creationId xmlns:a16="http://schemas.microsoft.com/office/drawing/2014/main" id="{067E1B58-FCF9-081D-E46C-F38045A11FDF}"/>
              </a:ext>
            </a:extLst>
          </p:cNvPr>
          <p:cNvSpPr>
            <a:spLocks noGrp="1"/>
          </p:cNvSpPr>
          <p:nvPr>
            <p:ph type="body" sz="quarter" idx="11"/>
          </p:nvPr>
        </p:nvSpPr>
        <p:spPr>
          <a:xfrm>
            <a:off x="2967015" y="580287"/>
            <a:ext cx="12401573" cy="1447009"/>
          </a:xfrm>
        </p:spPr>
        <p:txBody>
          <a:bodyPr/>
          <a:lstStyle/>
          <a:p>
            <a:pPr lvl="0"/>
            <a:r>
              <a:rPr lang="en-US" dirty="0"/>
              <a:t>What is the function of the HTML style attribute?</a:t>
            </a:r>
          </a:p>
        </p:txBody>
      </p:sp>
      <p:sp>
        <p:nvSpPr>
          <p:cNvPr id="24" name="Text Placeholder 23">
            <a:extLst>
              <a:ext uri="{FF2B5EF4-FFF2-40B4-BE49-F238E27FC236}">
                <a16:creationId xmlns:a16="http://schemas.microsoft.com/office/drawing/2014/main" id="{68FD4DCF-192F-9632-1F99-F5CD201904BB}"/>
              </a:ext>
            </a:extLst>
          </p:cNvPr>
          <p:cNvSpPr>
            <a:spLocks noGrp="1"/>
          </p:cNvSpPr>
          <p:nvPr>
            <p:ph type="body" sz="quarter" idx="10"/>
          </p:nvPr>
        </p:nvSpPr>
        <p:spPr>
          <a:xfrm>
            <a:off x="1562390" y="1193800"/>
            <a:ext cx="1135063" cy="830263"/>
          </a:xfrm>
        </p:spPr>
        <p:txBody>
          <a:bodyPr/>
          <a:lstStyle/>
          <a:p>
            <a:r>
              <a:rPr lang="en-US" dirty="0"/>
              <a:t>5</a:t>
            </a:r>
          </a:p>
        </p:txBody>
      </p:sp>
    </p:spTree>
    <p:custDataLst>
      <p:tags r:id="rId1"/>
    </p:custDataLst>
    <p:extLst>
      <p:ext uri="{BB962C8B-B14F-4D97-AF65-F5344CB8AC3E}">
        <p14:creationId xmlns:p14="http://schemas.microsoft.com/office/powerpoint/2010/main" val="25363514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14" name="Text Placeholder 13">
            <a:extLst>
              <a:ext uri="{FF2B5EF4-FFF2-40B4-BE49-F238E27FC236}">
                <a16:creationId xmlns:a16="http://schemas.microsoft.com/office/drawing/2014/main" id="{F92173DC-0F92-6801-CADC-C6A1369A4DAA}"/>
              </a:ext>
            </a:extLst>
          </p:cNvPr>
          <p:cNvSpPr>
            <a:spLocks noGrp="1"/>
          </p:cNvSpPr>
          <p:nvPr>
            <p:ph type="body" sz="quarter" idx="18"/>
          </p:nvPr>
        </p:nvSpPr>
        <p:spPr>
          <a:xfrm>
            <a:off x="3251201" y="7277661"/>
            <a:ext cx="8834438" cy="584200"/>
          </a:xfrm>
        </p:spPr>
        <p:txBody>
          <a:bodyPr/>
          <a:lstStyle/>
          <a:p>
            <a:pPr lvl="0"/>
            <a:r>
              <a:rPr lang="en-US" dirty="0"/>
              <a:t>B</a:t>
            </a:r>
          </a:p>
        </p:txBody>
      </p:sp>
      <p:sp>
        <p:nvSpPr>
          <p:cNvPr id="213" name="Google Shape;213;p9"/>
          <p:cNvSpPr txBox="1">
            <a:spLocks noGrp="1"/>
          </p:cNvSpPr>
          <p:nvPr>
            <p:ph type="body" sz="quarter" idx="16"/>
          </p:nvPr>
        </p:nvSpPr>
        <p:spPr>
          <a:xfrm>
            <a:off x="669925" y="7935913"/>
            <a:ext cx="13095288" cy="1004887"/>
          </a:xfrm>
          <a:noFill/>
          <a:ln>
            <a:noFill/>
          </a:ln>
        </p:spPr>
        <p:txBody>
          <a:bodyPr spcFirstLastPara="1" wrap="square" lIns="91425" tIns="0" rIns="91425" bIns="0" anchor="t" anchorCtr="0">
            <a:normAutofit/>
          </a:bodyPr>
          <a:lstStyle/>
          <a:p>
            <a:pPr lvl="0"/>
            <a:r>
              <a:rPr lang="en-US" dirty="0"/>
              <a:t>It is used to uniquely identify some specific style of some element.</a:t>
            </a:r>
          </a:p>
        </p:txBody>
      </p:sp>
      <p:sp>
        <p:nvSpPr>
          <p:cNvPr id="12" name="Text Placeholder 11">
            <a:extLst>
              <a:ext uri="{FF2B5EF4-FFF2-40B4-BE49-F238E27FC236}">
                <a16:creationId xmlns:a16="http://schemas.microsoft.com/office/drawing/2014/main" id="{3660320D-C095-D60B-E9B1-CF15DFCF0874}"/>
              </a:ext>
            </a:extLst>
          </p:cNvPr>
          <p:cNvSpPr>
            <a:spLocks noGrp="1"/>
          </p:cNvSpPr>
          <p:nvPr>
            <p:ph type="body" sz="quarter" idx="15"/>
          </p:nvPr>
        </p:nvSpPr>
        <p:spPr>
          <a:xfrm>
            <a:off x="2338682" y="5511422"/>
            <a:ext cx="11250613" cy="836613"/>
          </a:xfrm>
        </p:spPr>
        <p:txBody>
          <a:bodyPr/>
          <a:lstStyle/>
          <a:p>
            <a:pPr lvl="0"/>
            <a:r>
              <a:rPr lang="en-US" dirty="0"/>
              <a:t>None of the above</a:t>
            </a:r>
          </a:p>
        </p:txBody>
      </p:sp>
      <p:sp>
        <p:nvSpPr>
          <p:cNvPr id="10" name="Text Placeholder 9">
            <a:extLst>
              <a:ext uri="{FF2B5EF4-FFF2-40B4-BE49-F238E27FC236}">
                <a16:creationId xmlns:a16="http://schemas.microsoft.com/office/drawing/2014/main" id="{0A8CB97B-EBE5-C20F-B2B0-A90720298019}"/>
              </a:ext>
            </a:extLst>
          </p:cNvPr>
          <p:cNvSpPr>
            <a:spLocks noGrp="1"/>
          </p:cNvSpPr>
          <p:nvPr>
            <p:ph type="body" sz="quarter" idx="14"/>
          </p:nvPr>
        </p:nvSpPr>
        <p:spPr>
          <a:xfrm>
            <a:off x="2334566" y="4568181"/>
            <a:ext cx="11250613" cy="836613"/>
          </a:xfrm>
        </p:spPr>
        <p:txBody>
          <a:bodyPr/>
          <a:lstStyle/>
          <a:p>
            <a:pPr lvl="0"/>
            <a:r>
              <a:rPr lang="en-US" dirty="0"/>
              <a:t>Both A and B</a:t>
            </a:r>
          </a:p>
        </p:txBody>
      </p:sp>
      <p:sp>
        <p:nvSpPr>
          <p:cNvPr id="8" name="Text Placeholder 7">
            <a:extLst>
              <a:ext uri="{FF2B5EF4-FFF2-40B4-BE49-F238E27FC236}">
                <a16:creationId xmlns:a16="http://schemas.microsoft.com/office/drawing/2014/main" id="{3E4092F2-52A2-6F92-D7BA-4F003F841218}"/>
              </a:ext>
            </a:extLst>
          </p:cNvPr>
          <p:cNvSpPr>
            <a:spLocks noGrp="1"/>
          </p:cNvSpPr>
          <p:nvPr>
            <p:ph type="body" sz="quarter" idx="13"/>
          </p:nvPr>
        </p:nvSpPr>
        <p:spPr>
          <a:xfrm>
            <a:off x="2334566" y="3629064"/>
            <a:ext cx="11250613" cy="836613"/>
          </a:xfrm>
        </p:spPr>
        <p:txBody>
          <a:bodyPr/>
          <a:lstStyle/>
          <a:p>
            <a:r>
              <a:rPr lang="en-US" dirty="0"/>
              <a:t>It is used to uniquely identify some specific style of some element. </a:t>
            </a:r>
          </a:p>
          <a:p>
            <a:pPr lvl="0"/>
            <a:endParaRPr lang="en-US" dirty="0"/>
          </a:p>
        </p:txBody>
      </p:sp>
      <p:sp>
        <p:nvSpPr>
          <p:cNvPr id="6" name="Text Placeholder 5">
            <a:extLst>
              <a:ext uri="{FF2B5EF4-FFF2-40B4-BE49-F238E27FC236}">
                <a16:creationId xmlns:a16="http://schemas.microsoft.com/office/drawing/2014/main" id="{5920B5DC-18C0-738A-0ADF-5E6CC18D812D}"/>
              </a:ext>
            </a:extLst>
          </p:cNvPr>
          <p:cNvSpPr>
            <a:spLocks noGrp="1"/>
          </p:cNvSpPr>
          <p:nvPr>
            <p:ph type="body" sz="quarter" idx="12"/>
          </p:nvPr>
        </p:nvSpPr>
        <p:spPr>
          <a:xfrm>
            <a:off x="2330450" y="2698180"/>
            <a:ext cx="11250613" cy="836613"/>
          </a:xfrm>
        </p:spPr>
        <p:txBody>
          <a:bodyPr/>
          <a:lstStyle/>
          <a:p>
            <a:r>
              <a:rPr lang="en-US" dirty="0"/>
              <a:t>It is used to add styles to an HTML element.</a:t>
            </a:r>
          </a:p>
          <a:p>
            <a:pPr lvl="0"/>
            <a:endParaRPr lang="en-US" dirty="0"/>
          </a:p>
        </p:txBody>
      </p:sp>
      <p:sp>
        <p:nvSpPr>
          <p:cNvPr id="15" name="Text Placeholder 14">
            <a:extLst>
              <a:ext uri="{FF2B5EF4-FFF2-40B4-BE49-F238E27FC236}">
                <a16:creationId xmlns:a16="http://schemas.microsoft.com/office/drawing/2014/main" id="{64206C10-F308-FC68-6907-EAD3D24BC8F3}"/>
              </a:ext>
            </a:extLst>
          </p:cNvPr>
          <p:cNvSpPr>
            <a:spLocks noGrp="1"/>
          </p:cNvSpPr>
          <p:nvPr>
            <p:ph type="body" sz="quarter" idx="19"/>
          </p:nvPr>
        </p:nvSpPr>
        <p:spPr>
          <a:xfrm>
            <a:off x="1562390" y="1193800"/>
            <a:ext cx="1135063" cy="830263"/>
          </a:xfrm>
        </p:spPr>
        <p:txBody>
          <a:bodyPr/>
          <a:lstStyle/>
          <a:p>
            <a:r>
              <a:rPr lang="en-US" dirty="0"/>
              <a:t>5</a:t>
            </a:r>
          </a:p>
        </p:txBody>
      </p:sp>
      <p:sp>
        <p:nvSpPr>
          <p:cNvPr id="19" name="Text Placeholder 18">
            <a:extLst>
              <a:ext uri="{FF2B5EF4-FFF2-40B4-BE49-F238E27FC236}">
                <a16:creationId xmlns:a16="http://schemas.microsoft.com/office/drawing/2014/main" id="{432EFE6D-2E20-F0FE-7C89-8566D4EAF720}"/>
              </a:ext>
            </a:extLst>
          </p:cNvPr>
          <p:cNvSpPr>
            <a:spLocks noGrp="1"/>
          </p:cNvSpPr>
          <p:nvPr>
            <p:ph type="body" sz="quarter" idx="11"/>
          </p:nvPr>
        </p:nvSpPr>
        <p:spPr>
          <a:xfrm>
            <a:off x="2967015" y="580287"/>
            <a:ext cx="12401573" cy="1447009"/>
          </a:xfrm>
        </p:spPr>
        <p:txBody>
          <a:bodyPr/>
          <a:lstStyle/>
          <a:p>
            <a:pPr lvl="0"/>
            <a:r>
              <a:rPr lang="en-US" dirty="0"/>
              <a:t>What is the function of the HTML style attribute?</a:t>
            </a:r>
          </a:p>
        </p:txBody>
      </p:sp>
    </p:spTree>
    <p:custDataLst>
      <p:tags r:id="rId1"/>
    </p:custDataLst>
    <p:extLst>
      <p:ext uri="{BB962C8B-B14F-4D97-AF65-F5344CB8AC3E}">
        <p14:creationId xmlns:p14="http://schemas.microsoft.com/office/powerpoint/2010/main" val="1185962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BFFDB-7C15-CD51-9FC7-859628534238}"/>
              </a:ext>
            </a:extLst>
          </p:cNvPr>
          <p:cNvSpPr>
            <a:spLocks noGrp="1"/>
          </p:cNvSpPr>
          <p:nvPr>
            <p:ph type="title"/>
          </p:nvPr>
        </p:nvSpPr>
        <p:spPr/>
        <p:txBody>
          <a:bodyPr/>
          <a:lstStyle/>
          <a:p>
            <a:r>
              <a:rPr lang="en-US" dirty="0"/>
              <a:t>HTML &lt;</a:t>
            </a:r>
            <a:r>
              <a:rPr lang="en-US" dirty="0" err="1"/>
              <a:t>em</a:t>
            </a:r>
            <a:r>
              <a:rPr lang="en-US" dirty="0"/>
              <a:t>&gt; Tag</a:t>
            </a:r>
            <a:endParaRPr lang="en-IN" dirty="0"/>
          </a:p>
        </p:txBody>
      </p:sp>
      <p:sp>
        <p:nvSpPr>
          <p:cNvPr id="15" name="Brandline_LVC">
            <a:extLst>
              <a:ext uri="{FF2B5EF4-FFF2-40B4-BE49-F238E27FC236}">
                <a16:creationId xmlns:a16="http://schemas.microsoft.com/office/drawing/2014/main" id="{CF416B61-BF11-9D06-F601-74F4F2EC0464}"/>
              </a:ext>
            </a:extLst>
          </p:cNvPr>
          <p:cNvSpPr/>
          <p:nvPr/>
        </p:nvSpPr>
        <p:spPr>
          <a:xfrm>
            <a:off x="6388100" y="816324"/>
            <a:ext cx="3482658"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433;p15">
            <a:extLst>
              <a:ext uri="{FF2B5EF4-FFF2-40B4-BE49-F238E27FC236}">
                <a16:creationId xmlns:a16="http://schemas.microsoft.com/office/drawing/2014/main" id="{D8D28694-13CA-84CE-6DAA-34C498877628}"/>
              </a:ext>
            </a:extLst>
          </p:cNvPr>
          <p:cNvSpPr/>
          <p:nvPr/>
        </p:nvSpPr>
        <p:spPr>
          <a:xfrm>
            <a:off x="1317625" y="1481664"/>
            <a:ext cx="13620750" cy="741673"/>
          </a:xfrm>
          <a:prstGeom prst="roundRect">
            <a:avLst>
              <a:gd name="adj" fmla="val 16667"/>
            </a:avLst>
          </a:prstGeom>
          <a:no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lnSpc>
                <a:spcPct val="115000"/>
              </a:lnSpc>
              <a:spcBef>
                <a:spcPts val="1000"/>
              </a:spcBef>
              <a:buClr>
                <a:schemeClr val="tx1">
                  <a:lumMod val="75000"/>
                  <a:lumOff val="25000"/>
                </a:schemeClr>
              </a:buClr>
              <a:buSzPct val="100000"/>
            </a:pPr>
            <a:r>
              <a:rPr lang="en-US" sz="2200" dirty="0">
                <a:solidFill>
                  <a:srgbClr val="404040"/>
                </a:solidFill>
                <a:latin typeface="Open Sans" panose="020B0606030504020204" pitchFamily="34" charset="0"/>
                <a:ea typeface="Open Sans"/>
                <a:cs typeface="Open Sans"/>
                <a:sym typeface="Open Sans"/>
              </a:rPr>
              <a:t>The &lt;</a:t>
            </a:r>
            <a:r>
              <a:rPr lang="en-US" sz="2200" dirty="0" err="1">
                <a:solidFill>
                  <a:srgbClr val="404040"/>
                </a:solidFill>
                <a:latin typeface="Open Sans" panose="020B0606030504020204" pitchFamily="34" charset="0"/>
                <a:ea typeface="Open Sans"/>
                <a:cs typeface="Open Sans"/>
                <a:sym typeface="Open Sans"/>
              </a:rPr>
              <a:t>em</a:t>
            </a:r>
            <a:r>
              <a:rPr lang="en-US" sz="2200" dirty="0">
                <a:solidFill>
                  <a:srgbClr val="404040"/>
                </a:solidFill>
                <a:latin typeface="Open Sans" panose="020B0606030504020204" pitchFamily="34" charset="0"/>
                <a:ea typeface="Open Sans"/>
                <a:cs typeface="Open Sans"/>
                <a:sym typeface="Open Sans"/>
              </a:rPr>
              <a:t>&gt; tag is used to define the emphasized text. The text inside the tag is displayed in italic.</a:t>
            </a:r>
          </a:p>
        </p:txBody>
      </p:sp>
      <p:grpSp>
        <p:nvGrpSpPr>
          <p:cNvPr id="4" name="Google Shape;420;p2">
            <a:extLst>
              <a:ext uri="{FF2B5EF4-FFF2-40B4-BE49-F238E27FC236}">
                <a16:creationId xmlns:a16="http://schemas.microsoft.com/office/drawing/2014/main" id="{55B6DB49-6EFB-A3DE-E882-1574509225AF}"/>
              </a:ext>
            </a:extLst>
          </p:cNvPr>
          <p:cNvGrpSpPr/>
          <p:nvPr/>
        </p:nvGrpSpPr>
        <p:grpSpPr>
          <a:xfrm>
            <a:off x="5006401" y="3747765"/>
            <a:ext cx="6191218" cy="2119207"/>
            <a:chOff x="1433160" y="2978327"/>
            <a:chExt cx="5869340" cy="4177087"/>
          </a:xfrm>
        </p:grpSpPr>
        <p:sp>
          <p:nvSpPr>
            <p:cNvPr id="13" name="Google Shape;421;p2">
              <a:extLst>
                <a:ext uri="{FF2B5EF4-FFF2-40B4-BE49-F238E27FC236}">
                  <a16:creationId xmlns:a16="http://schemas.microsoft.com/office/drawing/2014/main" id="{BBDC47C5-FE19-93B7-3FC8-B7CE607EAF18}"/>
                </a:ext>
              </a:extLst>
            </p:cNvPr>
            <p:cNvSpPr txBox="1"/>
            <p:nvPr/>
          </p:nvSpPr>
          <p:spPr>
            <a:xfrm>
              <a:off x="3529370" y="2978327"/>
              <a:ext cx="986700" cy="2445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Open Sans"/>
                  <a:ea typeface="Open Sans"/>
                  <a:cs typeface="Open Sans"/>
                  <a:sym typeface="Open Sans"/>
                </a:rPr>
                <a:t>Demo-1</a:t>
              </a:r>
              <a:endParaRPr sz="1400" b="0" i="0" u="none" strike="noStrike" cap="none">
                <a:solidFill>
                  <a:srgbClr val="FFFFFF"/>
                </a:solidFill>
                <a:latin typeface="Open Sans"/>
                <a:ea typeface="Open Sans"/>
                <a:cs typeface="Open Sans"/>
                <a:sym typeface="Open Sans"/>
              </a:endParaRPr>
            </a:p>
          </p:txBody>
        </p:sp>
        <p:sp>
          <p:nvSpPr>
            <p:cNvPr id="14" name="Google Shape;422;p2">
              <a:extLst>
                <a:ext uri="{FF2B5EF4-FFF2-40B4-BE49-F238E27FC236}">
                  <a16:creationId xmlns:a16="http://schemas.microsoft.com/office/drawing/2014/main" id="{EDF2E0A4-45F3-8FA5-A0B4-8128184237DB}"/>
                </a:ext>
              </a:extLst>
            </p:cNvPr>
            <p:cNvSpPr txBox="1"/>
            <p:nvPr/>
          </p:nvSpPr>
          <p:spPr>
            <a:xfrm>
              <a:off x="3714351" y="3581684"/>
              <a:ext cx="2777700" cy="2617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rgbClr val="3F3F3F"/>
                </a:solidFill>
                <a:latin typeface="Courier New"/>
                <a:ea typeface="Courier New"/>
                <a:cs typeface="Courier New"/>
                <a:sym typeface="Courier New"/>
              </a:endParaRPr>
            </a:p>
          </p:txBody>
        </p:sp>
        <p:grpSp>
          <p:nvGrpSpPr>
            <p:cNvPr id="16" name="Google Shape;423;p2">
              <a:extLst>
                <a:ext uri="{FF2B5EF4-FFF2-40B4-BE49-F238E27FC236}">
                  <a16:creationId xmlns:a16="http://schemas.microsoft.com/office/drawing/2014/main" id="{2C8B29B9-229E-5CE3-1542-2344837D3AE7}"/>
                </a:ext>
              </a:extLst>
            </p:cNvPr>
            <p:cNvGrpSpPr/>
            <p:nvPr/>
          </p:nvGrpSpPr>
          <p:grpSpPr>
            <a:xfrm>
              <a:off x="1433160" y="3018581"/>
              <a:ext cx="5869340" cy="4136833"/>
              <a:chOff x="3223425" y="2776100"/>
              <a:chExt cx="8459700" cy="4208375"/>
            </a:xfrm>
          </p:grpSpPr>
          <p:sp>
            <p:nvSpPr>
              <p:cNvPr id="17" name="Google Shape;424;p2">
                <a:extLst>
                  <a:ext uri="{FF2B5EF4-FFF2-40B4-BE49-F238E27FC236}">
                    <a16:creationId xmlns:a16="http://schemas.microsoft.com/office/drawing/2014/main" id="{EF5FB313-A56F-A770-E637-23E0B91D1F0E}"/>
                  </a:ext>
                </a:extLst>
              </p:cNvPr>
              <p:cNvSpPr/>
              <p:nvPr/>
            </p:nvSpPr>
            <p:spPr>
              <a:xfrm>
                <a:off x="3241573" y="3033475"/>
                <a:ext cx="8423400" cy="3855000"/>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2000"/>
                  <a:buFont typeface="Arial"/>
                  <a:buNone/>
                </a:pPr>
                <a:r>
                  <a:rPr lang="en-US" sz="1600" u="none" strike="noStrike" cap="none" dirty="0">
                    <a:solidFill>
                      <a:srgbClr val="292929"/>
                    </a:solidFill>
                    <a:latin typeface="Courier New" panose="02070309020205020404" pitchFamily="49" charset="0"/>
                    <a:ea typeface="Courier New"/>
                    <a:cs typeface="Courier New" panose="02070309020205020404" pitchFamily="49" charset="0"/>
                    <a:sym typeface="Courier New"/>
                  </a:rPr>
                  <a:t>&lt;p&gt;Hi,&lt;</a:t>
                </a:r>
                <a:r>
                  <a:rPr lang="en-US" sz="1600" u="none" strike="noStrike" cap="none" dirty="0" err="1">
                    <a:solidFill>
                      <a:srgbClr val="292929"/>
                    </a:solidFill>
                    <a:latin typeface="Courier New" panose="02070309020205020404" pitchFamily="49" charset="0"/>
                    <a:ea typeface="Courier New"/>
                    <a:cs typeface="Courier New" panose="02070309020205020404" pitchFamily="49" charset="0"/>
                    <a:sym typeface="Courier New"/>
                  </a:rPr>
                  <a:t>em</a:t>
                </a:r>
                <a:r>
                  <a:rPr lang="en-US" sz="1600" u="none" strike="noStrike" cap="none" dirty="0">
                    <a:solidFill>
                      <a:srgbClr val="292929"/>
                    </a:solidFill>
                    <a:latin typeface="Courier New" panose="02070309020205020404" pitchFamily="49" charset="0"/>
                    <a:ea typeface="Courier New"/>
                    <a:cs typeface="Courier New" panose="02070309020205020404" pitchFamily="49" charset="0"/>
                    <a:sym typeface="Courier New"/>
                  </a:rPr>
                  <a:t>&gt;Good Morning&lt;/</a:t>
                </a:r>
                <a:r>
                  <a:rPr lang="en-US" sz="1600" u="none" strike="noStrike" cap="none" dirty="0" err="1">
                    <a:solidFill>
                      <a:srgbClr val="292929"/>
                    </a:solidFill>
                    <a:latin typeface="Courier New" panose="02070309020205020404" pitchFamily="49" charset="0"/>
                    <a:ea typeface="Courier New"/>
                    <a:cs typeface="Courier New" panose="02070309020205020404" pitchFamily="49" charset="0"/>
                    <a:sym typeface="Courier New"/>
                  </a:rPr>
                  <a:t>em</a:t>
                </a:r>
                <a:r>
                  <a:rPr lang="en-US" sz="1600" u="none" strike="noStrike" cap="none" dirty="0">
                    <a:solidFill>
                      <a:srgbClr val="292929"/>
                    </a:solidFill>
                    <a:latin typeface="Courier New" panose="02070309020205020404" pitchFamily="49" charset="0"/>
                    <a:ea typeface="Courier New"/>
                    <a:cs typeface="Courier New" panose="02070309020205020404" pitchFamily="49" charset="0"/>
                    <a:sym typeface="Courier New"/>
                  </a:rPr>
                  <a:t>&gt; how are you&lt;/p&gt;</a:t>
                </a:r>
              </a:p>
            </p:txBody>
          </p:sp>
          <p:sp>
            <p:nvSpPr>
              <p:cNvPr id="18" name="Google Shape;425;p2">
                <a:extLst>
                  <a:ext uri="{FF2B5EF4-FFF2-40B4-BE49-F238E27FC236}">
                    <a16:creationId xmlns:a16="http://schemas.microsoft.com/office/drawing/2014/main" id="{35177C6D-0466-F434-66CB-1348B57CB046}"/>
                  </a:ext>
                </a:extLst>
              </p:cNvPr>
              <p:cNvSpPr/>
              <p:nvPr/>
            </p:nvSpPr>
            <p:spPr>
              <a:xfrm>
                <a:off x="3223425" y="6888475"/>
                <a:ext cx="8459700" cy="960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426;p2">
                <a:extLst>
                  <a:ext uri="{FF2B5EF4-FFF2-40B4-BE49-F238E27FC236}">
                    <a16:creationId xmlns:a16="http://schemas.microsoft.com/office/drawing/2014/main" id="{9681A795-8AAE-D374-31C4-44D791009CED}"/>
                  </a:ext>
                </a:extLst>
              </p:cNvPr>
              <p:cNvSpPr/>
              <p:nvPr/>
            </p:nvSpPr>
            <p:spPr>
              <a:xfrm>
                <a:off x="3223425" y="2776100"/>
                <a:ext cx="8459700" cy="430800"/>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ustDataLst>
      <p:tags r:id="rId1"/>
    </p:custDataLst>
    <p:extLst>
      <p:ext uri="{BB962C8B-B14F-4D97-AF65-F5344CB8AC3E}">
        <p14:creationId xmlns:p14="http://schemas.microsoft.com/office/powerpoint/2010/main" val="111100079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53B5932-E7AD-A7E6-2E9B-763066BBA1F7}"/>
              </a:ext>
            </a:extLst>
          </p:cNvPr>
          <p:cNvSpPr>
            <a:spLocks noGrp="1"/>
          </p:cNvSpPr>
          <p:nvPr>
            <p:ph type="body" idx="10"/>
          </p:nvPr>
        </p:nvSpPr>
        <p:spPr>
          <a:xfrm>
            <a:off x="0" y="4114800"/>
            <a:ext cx="16256001" cy="914400"/>
          </a:xfrm>
        </p:spPr>
        <p:txBody>
          <a:bodyPr/>
          <a:lstStyle/>
          <a:p>
            <a:r>
              <a:rPr lang="en-IN" dirty="0"/>
              <a:t>Thank You</a:t>
            </a:r>
          </a:p>
        </p:txBody>
      </p:sp>
    </p:spTree>
    <p:custDataLst>
      <p:tags r:id="rId1"/>
    </p:custDataLst>
    <p:extLst>
      <p:ext uri="{BB962C8B-B14F-4D97-AF65-F5344CB8AC3E}">
        <p14:creationId xmlns:p14="http://schemas.microsoft.com/office/powerpoint/2010/main" val="2623015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76574-03F5-7E58-6BD8-908E9688B978}"/>
              </a:ext>
            </a:extLst>
          </p:cNvPr>
          <p:cNvSpPr>
            <a:spLocks noGrp="1"/>
          </p:cNvSpPr>
          <p:nvPr>
            <p:ph type="title"/>
          </p:nvPr>
        </p:nvSpPr>
        <p:spPr/>
        <p:txBody>
          <a:bodyPr/>
          <a:lstStyle/>
          <a:p>
            <a:r>
              <a:rPr lang="en-US" dirty="0"/>
              <a:t>HTML &lt;strong&gt; Tag</a:t>
            </a:r>
            <a:endParaRPr lang="en-IN" dirty="0"/>
          </a:p>
        </p:txBody>
      </p:sp>
      <p:sp>
        <p:nvSpPr>
          <p:cNvPr id="15" name="Brandline_LVC">
            <a:extLst>
              <a:ext uri="{FF2B5EF4-FFF2-40B4-BE49-F238E27FC236}">
                <a16:creationId xmlns:a16="http://schemas.microsoft.com/office/drawing/2014/main" id="{3835A22F-4EAA-1152-EA99-C6EBB51115E2}"/>
              </a:ext>
            </a:extLst>
          </p:cNvPr>
          <p:cNvSpPr/>
          <p:nvPr/>
        </p:nvSpPr>
        <p:spPr>
          <a:xfrm>
            <a:off x="6019800" y="816324"/>
            <a:ext cx="4218860"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433;p15">
            <a:extLst>
              <a:ext uri="{FF2B5EF4-FFF2-40B4-BE49-F238E27FC236}">
                <a16:creationId xmlns:a16="http://schemas.microsoft.com/office/drawing/2014/main" id="{9A8AF78D-A425-384F-2D83-DF0B67E893D7}"/>
              </a:ext>
            </a:extLst>
          </p:cNvPr>
          <p:cNvSpPr/>
          <p:nvPr/>
        </p:nvSpPr>
        <p:spPr>
          <a:xfrm>
            <a:off x="1317625" y="1481664"/>
            <a:ext cx="13620750" cy="741673"/>
          </a:xfrm>
          <a:prstGeom prst="roundRect">
            <a:avLst>
              <a:gd name="adj" fmla="val 16667"/>
            </a:avLst>
          </a:prstGeom>
          <a:no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lnSpc>
                <a:spcPct val="115000"/>
              </a:lnSpc>
              <a:spcBef>
                <a:spcPts val="1000"/>
              </a:spcBef>
              <a:buClr>
                <a:schemeClr val="tx1">
                  <a:lumMod val="75000"/>
                  <a:lumOff val="25000"/>
                </a:schemeClr>
              </a:buClr>
              <a:buSzPct val="100000"/>
            </a:pPr>
            <a:r>
              <a:rPr lang="en-US" sz="2200" dirty="0">
                <a:solidFill>
                  <a:srgbClr val="404040"/>
                </a:solidFill>
                <a:latin typeface="Open Sans" panose="020B0606030504020204" pitchFamily="34" charset="0"/>
                <a:ea typeface="Open Sans"/>
                <a:cs typeface="Open Sans"/>
                <a:sym typeface="Open Sans"/>
              </a:rPr>
              <a:t>The &lt;strong&gt; tag is used to give semantic meaning to text.</a:t>
            </a:r>
          </a:p>
        </p:txBody>
      </p:sp>
      <p:sp>
        <p:nvSpPr>
          <p:cNvPr id="14" name="Rectangle: Rounded Corners 13">
            <a:extLst>
              <a:ext uri="{FF2B5EF4-FFF2-40B4-BE49-F238E27FC236}">
                <a16:creationId xmlns:a16="http://schemas.microsoft.com/office/drawing/2014/main" id="{FC8EFDEC-ECA7-013C-EC73-1FDC9EC7E4C6}"/>
              </a:ext>
            </a:extLst>
          </p:cNvPr>
          <p:cNvSpPr/>
          <p:nvPr/>
        </p:nvSpPr>
        <p:spPr>
          <a:xfrm>
            <a:off x="2643542" y="7391400"/>
            <a:ext cx="10968917" cy="838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rgbClr val="404040"/>
                </a:solidFill>
                <a:latin typeface="Open Sans" panose="020B0606030504020204" pitchFamily="34" charset="0"/>
                <a:ea typeface="Open Sans"/>
                <a:cs typeface="Open Sans"/>
                <a:sym typeface="Open Sans"/>
              </a:rPr>
              <a:t>It indicates that the enclosed text should be given more importance or emphasis than the surrounding text.</a:t>
            </a:r>
          </a:p>
        </p:txBody>
      </p:sp>
      <p:grpSp>
        <p:nvGrpSpPr>
          <p:cNvPr id="16" name="Google Shape;420;p2">
            <a:extLst>
              <a:ext uri="{FF2B5EF4-FFF2-40B4-BE49-F238E27FC236}">
                <a16:creationId xmlns:a16="http://schemas.microsoft.com/office/drawing/2014/main" id="{77808079-65E3-B42E-D153-CC30AA30A57C}"/>
              </a:ext>
            </a:extLst>
          </p:cNvPr>
          <p:cNvGrpSpPr/>
          <p:nvPr/>
        </p:nvGrpSpPr>
        <p:grpSpPr>
          <a:xfrm>
            <a:off x="3569729" y="3747765"/>
            <a:ext cx="9064562" cy="2119207"/>
            <a:chOff x="1433160" y="2978327"/>
            <a:chExt cx="5869340" cy="4177087"/>
          </a:xfrm>
        </p:grpSpPr>
        <p:sp>
          <p:nvSpPr>
            <p:cNvPr id="17" name="Google Shape;421;p2">
              <a:extLst>
                <a:ext uri="{FF2B5EF4-FFF2-40B4-BE49-F238E27FC236}">
                  <a16:creationId xmlns:a16="http://schemas.microsoft.com/office/drawing/2014/main" id="{18347301-2319-49FA-DAC6-B0C5370DB9DA}"/>
                </a:ext>
              </a:extLst>
            </p:cNvPr>
            <p:cNvSpPr txBox="1"/>
            <p:nvPr/>
          </p:nvSpPr>
          <p:spPr>
            <a:xfrm>
              <a:off x="3529370" y="2978327"/>
              <a:ext cx="986700" cy="2445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Open Sans"/>
                  <a:ea typeface="Open Sans"/>
                  <a:cs typeface="Open Sans"/>
                  <a:sym typeface="Open Sans"/>
                </a:rPr>
                <a:t>Demo-1</a:t>
              </a:r>
              <a:endParaRPr sz="1400" b="0" i="0" u="none" strike="noStrike" cap="none">
                <a:solidFill>
                  <a:srgbClr val="FFFFFF"/>
                </a:solidFill>
                <a:latin typeface="Open Sans"/>
                <a:ea typeface="Open Sans"/>
                <a:cs typeface="Open Sans"/>
                <a:sym typeface="Open Sans"/>
              </a:endParaRPr>
            </a:p>
          </p:txBody>
        </p:sp>
        <p:sp>
          <p:nvSpPr>
            <p:cNvPr id="18" name="Google Shape;422;p2">
              <a:extLst>
                <a:ext uri="{FF2B5EF4-FFF2-40B4-BE49-F238E27FC236}">
                  <a16:creationId xmlns:a16="http://schemas.microsoft.com/office/drawing/2014/main" id="{D196F321-E460-EC04-AF9A-B69928327B97}"/>
                </a:ext>
              </a:extLst>
            </p:cNvPr>
            <p:cNvSpPr txBox="1"/>
            <p:nvPr/>
          </p:nvSpPr>
          <p:spPr>
            <a:xfrm>
              <a:off x="3714351" y="3581684"/>
              <a:ext cx="2777700" cy="2617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rgbClr val="3F3F3F"/>
                </a:solidFill>
                <a:latin typeface="Courier New"/>
                <a:ea typeface="Courier New"/>
                <a:cs typeface="Courier New"/>
                <a:sym typeface="Courier New"/>
              </a:endParaRPr>
            </a:p>
          </p:txBody>
        </p:sp>
        <p:grpSp>
          <p:nvGrpSpPr>
            <p:cNvPr id="19" name="Google Shape;423;p2">
              <a:extLst>
                <a:ext uri="{FF2B5EF4-FFF2-40B4-BE49-F238E27FC236}">
                  <a16:creationId xmlns:a16="http://schemas.microsoft.com/office/drawing/2014/main" id="{F24E4B16-07E6-2F68-FC6F-62DB60D4B130}"/>
                </a:ext>
              </a:extLst>
            </p:cNvPr>
            <p:cNvGrpSpPr/>
            <p:nvPr/>
          </p:nvGrpSpPr>
          <p:grpSpPr>
            <a:xfrm>
              <a:off x="1433160" y="3018581"/>
              <a:ext cx="5869340" cy="4136833"/>
              <a:chOff x="3223425" y="2776100"/>
              <a:chExt cx="8459700" cy="4208375"/>
            </a:xfrm>
          </p:grpSpPr>
          <p:sp>
            <p:nvSpPr>
              <p:cNvPr id="20" name="Google Shape;424;p2">
                <a:extLst>
                  <a:ext uri="{FF2B5EF4-FFF2-40B4-BE49-F238E27FC236}">
                    <a16:creationId xmlns:a16="http://schemas.microsoft.com/office/drawing/2014/main" id="{3514240B-ECA2-1596-7C3C-950F3DE9EE27}"/>
                  </a:ext>
                </a:extLst>
              </p:cNvPr>
              <p:cNvSpPr/>
              <p:nvPr/>
            </p:nvSpPr>
            <p:spPr>
              <a:xfrm>
                <a:off x="3241573" y="3033475"/>
                <a:ext cx="8423400" cy="3855000"/>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2000"/>
                  <a:buFont typeface="Arial"/>
                  <a:buNone/>
                </a:pPr>
                <a:r>
                  <a:rPr lang="en-US" sz="1600" u="none" strike="noStrike" cap="none" dirty="0">
                    <a:solidFill>
                      <a:srgbClr val="292929"/>
                    </a:solidFill>
                    <a:latin typeface="Courier New" panose="02070309020205020404" pitchFamily="49" charset="0"/>
                    <a:ea typeface="Courier New"/>
                    <a:cs typeface="Courier New" panose="02070309020205020404" pitchFamily="49" charset="0"/>
                    <a:sym typeface="Courier New"/>
                  </a:rPr>
                  <a:t>&lt;p&gt; While Driving please &lt;strong&gt; put on your seatbelts &lt;/strong&gt; &lt;/p&gt;</a:t>
                </a:r>
              </a:p>
            </p:txBody>
          </p:sp>
          <p:sp>
            <p:nvSpPr>
              <p:cNvPr id="21" name="Google Shape;425;p2">
                <a:extLst>
                  <a:ext uri="{FF2B5EF4-FFF2-40B4-BE49-F238E27FC236}">
                    <a16:creationId xmlns:a16="http://schemas.microsoft.com/office/drawing/2014/main" id="{2A2A7811-6049-C30C-15BE-DAE7BE2C5F9A}"/>
                  </a:ext>
                </a:extLst>
              </p:cNvPr>
              <p:cNvSpPr/>
              <p:nvPr/>
            </p:nvSpPr>
            <p:spPr>
              <a:xfrm>
                <a:off x="3223425" y="6888475"/>
                <a:ext cx="8459700" cy="960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426;p2">
                <a:extLst>
                  <a:ext uri="{FF2B5EF4-FFF2-40B4-BE49-F238E27FC236}">
                    <a16:creationId xmlns:a16="http://schemas.microsoft.com/office/drawing/2014/main" id="{04A021E5-DFDE-AA8E-5840-426AD04A90DF}"/>
                  </a:ext>
                </a:extLst>
              </p:cNvPr>
              <p:cNvSpPr/>
              <p:nvPr/>
            </p:nvSpPr>
            <p:spPr>
              <a:xfrm>
                <a:off x="3223425" y="2776100"/>
                <a:ext cx="8459700" cy="430800"/>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ustDataLst>
      <p:tags r:id="rId1"/>
    </p:custDataLst>
    <p:extLst>
      <p:ext uri="{BB962C8B-B14F-4D97-AF65-F5344CB8AC3E}">
        <p14:creationId xmlns:p14="http://schemas.microsoft.com/office/powerpoint/2010/main" val="2466321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8508B-4881-27D9-BBD8-0F390F1D3DE0}"/>
              </a:ext>
            </a:extLst>
          </p:cNvPr>
          <p:cNvSpPr>
            <a:spLocks noGrp="1"/>
          </p:cNvSpPr>
          <p:nvPr>
            <p:ph type="title"/>
          </p:nvPr>
        </p:nvSpPr>
        <p:spPr/>
        <p:txBody>
          <a:bodyPr/>
          <a:lstStyle/>
          <a:p>
            <a:r>
              <a:rPr lang="en-IN" dirty="0"/>
              <a:t>HTML Parent and Child Element</a:t>
            </a:r>
          </a:p>
        </p:txBody>
      </p:sp>
      <p:grpSp>
        <p:nvGrpSpPr>
          <p:cNvPr id="4" name="Google Shape;706;p39">
            <a:extLst>
              <a:ext uri="{FF2B5EF4-FFF2-40B4-BE49-F238E27FC236}">
                <a16:creationId xmlns:a16="http://schemas.microsoft.com/office/drawing/2014/main" id="{0BE35A9D-5C85-F064-BAF8-13DE9964226C}"/>
              </a:ext>
            </a:extLst>
          </p:cNvPr>
          <p:cNvGrpSpPr/>
          <p:nvPr/>
        </p:nvGrpSpPr>
        <p:grpSpPr>
          <a:xfrm>
            <a:off x="4440518" y="3426865"/>
            <a:ext cx="7374964" cy="2761006"/>
            <a:chOff x="1433160" y="2978327"/>
            <a:chExt cx="5869340" cy="4177087"/>
          </a:xfrm>
        </p:grpSpPr>
        <p:sp>
          <p:nvSpPr>
            <p:cNvPr id="5" name="Google Shape;707;p39">
              <a:extLst>
                <a:ext uri="{FF2B5EF4-FFF2-40B4-BE49-F238E27FC236}">
                  <a16:creationId xmlns:a16="http://schemas.microsoft.com/office/drawing/2014/main" id="{9EA70758-4A54-40E7-2943-2D50F6C823E4}"/>
                </a:ext>
              </a:extLst>
            </p:cNvPr>
            <p:cNvSpPr txBox="1"/>
            <p:nvPr/>
          </p:nvSpPr>
          <p:spPr>
            <a:xfrm>
              <a:off x="3529370" y="2978327"/>
              <a:ext cx="986700" cy="2445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Open Sans"/>
                  <a:ea typeface="Open Sans"/>
                  <a:cs typeface="Open Sans"/>
                  <a:sym typeface="Open Sans"/>
                </a:rPr>
                <a:t>Demo-1</a:t>
              </a:r>
              <a:endParaRPr sz="1400" b="0" i="0" u="none" strike="noStrike" cap="none">
                <a:solidFill>
                  <a:srgbClr val="FFFFFF"/>
                </a:solidFill>
                <a:latin typeface="Open Sans"/>
                <a:ea typeface="Open Sans"/>
                <a:cs typeface="Open Sans"/>
                <a:sym typeface="Open Sans"/>
              </a:endParaRPr>
            </a:p>
          </p:txBody>
        </p:sp>
        <p:sp>
          <p:nvSpPr>
            <p:cNvPr id="6" name="Google Shape;708;p39">
              <a:extLst>
                <a:ext uri="{FF2B5EF4-FFF2-40B4-BE49-F238E27FC236}">
                  <a16:creationId xmlns:a16="http://schemas.microsoft.com/office/drawing/2014/main" id="{63B6E7AD-072C-16BF-683E-8A10444A1CDE}"/>
                </a:ext>
              </a:extLst>
            </p:cNvPr>
            <p:cNvSpPr txBox="1"/>
            <p:nvPr/>
          </p:nvSpPr>
          <p:spPr>
            <a:xfrm>
              <a:off x="3714351" y="3581684"/>
              <a:ext cx="2777700" cy="2617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rgbClr val="3F3F3F"/>
                </a:solidFill>
                <a:latin typeface="Courier New"/>
                <a:ea typeface="Courier New"/>
                <a:cs typeface="Courier New"/>
                <a:sym typeface="Courier New"/>
              </a:endParaRPr>
            </a:p>
          </p:txBody>
        </p:sp>
        <p:grpSp>
          <p:nvGrpSpPr>
            <p:cNvPr id="7" name="Google Shape;709;p39">
              <a:extLst>
                <a:ext uri="{FF2B5EF4-FFF2-40B4-BE49-F238E27FC236}">
                  <a16:creationId xmlns:a16="http://schemas.microsoft.com/office/drawing/2014/main" id="{0983B04F-F36F-A9BB-A1D2-6833675A4362}"/>
                </a:ext>
              </a:extLst>
            </p:cNvPr>
            <p:cNvGrpSpPr/>
            <p:nvPr/>
          </p:nvGrpSpPr>
          <p:grpSpPr>
            <a:xfrm>
              <a:off x="1433160" y="3018581"/>
              <a:ext cx="5869340" cy="4136833"/>
              <a:chOff x="3223425" y="2776100"/>
              <a:chExt cx="8459700" cy="4208375"/>
            </a:xfrm>
          </p:grpSpPr>
          <p:sp>
            <p:nvSpPr>
              <p:cNvPr id="8" name="Google Shape;710;p39">
                <a:extLst>
                  <a:ext uri="{FF2B5EF4-FFF2-40B4-BE49-F238E27FC236}">
                    <a16:creationId xmlns:a16="http://schemas.microsoft.com/office/drawing/2014/main" id="{DF29FC46-45D8-A9EB-CB33-D9E394CE3332}"/>
                  </a:ext>
                </a:extLst>
              </p:cNvPr>
              <p:cNvSpPr/>
              <p:nvPr/>
            </p:nvSpPr>
            <p:spPr>
              <a:xfrm>
                <a:off x="3241573" y="3033475"/>
                <a:ext cx="8423400" cy="3855000"/>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2000"/>
                  <a:buFont typeface="Arial"/>
                  <a:buNone/>
                </a:pPr>
                <a:r>
                  <a:rPr lang="en-US" sz="1600" dirty="0">
                    <a:solidFill>
                      <a:srgbClr val="3F3F3F"/>
                    </a:solidFill>
                    <a:latin typeface="Courier New"/>
                    <a:ea typeface="Courier New"/>
                    <a:cs typeface="Courier New"/>
                    <a:sym typeface="Courier New"/>
                  </a:rPr>
                  <a:t>&lt;html&gt;</a:t>
                </a:r>
              </a:p>
              <a:p>
                <a:pPr marL="0" marR="0" lvl="0" indent="0" algn="just" rtl="0">
                  <a:lnSpc>
                    <a:spcPct val="100000"/>
                  </a:lnSpc>
                  <a:spcBef>
                    <a:spcPts val="0"/>
                  </a:spcBef>
                  <a:spcAft>
                    <a:spcPts val="0"/>
                  </a:spcAft>
                  <a:buClr>
                    <a:srgbClr val="000000"/>
                  </a:buClr>
                  <a:buSzPts val="2000"/>
                  <a:buFont typeface="Arial"/>
                  <a:buNone/>
                </a:pPr>
                <a:r>
                  <a:rPr lang="en-US" sz="1600" dirty="0">
                    <a:solidFill>
                      <a:srgbClr val="3F3F3F"/>
                    </a:solidFill>
                    <a:latin typeface="Courier New"/>
                    <a:ea typeface="Courier New"/>
                    <a:cs typeface="Courier New"/>
                    <a:sym typeface="Courier New"/>
                  </a:rPr>
                  <a:t>&lt;head&gt;</a:t>
                </a:r>
              </a:p>
              <a:p>
                <a:pPr marL="0" marR="0" lvl="0" indent="0" algn="just" rtl="0">
                  <a:lnSpc>
                    <a:spcPct val="100000"/>
                  </a:lnSpc>
                  <a:spcBef>
                    <a:spcPts val="0"/>
                  </a:spcBef>
                  <a:spcAft>
                    <a:spcPts val="0"/>
                  </a:spcAft>
                  <a:buClr>
                    <a:srgbClr val="000000"/>
                  </a:buClr>
                  <a:buSzPts val="2000"/>
                  <a:buFont typeface="Arial"/>
                  <a:buNone/>
                </a:pPr>
                <a:r>
                  <a:rPr lang="en-US" sz="1600" dirty="0">
                    <a:solidFill>
                      <a:srgbClr val="3F3F3F"/>
                    </a:solidFill>
                    <a:latin typeface="Courier New"/>
                    <a:ea typeface="Courier New"/>
                    <a:cs typeface="Courier New"/>
                    <a:sym typeface="Courier New"/>
                  </a:rPr>
                  <a:t>&lt;title&gt;Hi! This is my Web page &lt;/title&gt;</a:t>
                </a:r>
              </a:p>
              <a:p>
                <a:pPr marL="0" marR="0" lvl="0" indent="0" algn="just" rtl="0">
                  <a:lnSpc>
                    <a:spcPct val="100000"/>
                  </a:lnSpc>
                  <a:spcBef>
                    <a:spcPts val="0"/>
                  </a:spcBef>
                  <a:spcAft>
                    <a:spcPts val="0"/>
                  </a:spcAft>
                  <a:buClr>
                    <a:srgbClr val="000000"/>
                  </a:buClr>
                  <a:buSzPts val="2000"/>
                  <a:buFont typeface="Arial"/>
                  <a:buNone/>
                </a:pPr>
                <a:r>
                  <a:rPr lang="en-US" sz="1600" dirty="0">
                    <a:solidFill>
                      <a:srgbClr val="3F3F3F"/>
                    </a:solidFill>
                    <a:latin typeface="Courier New"/>
                    <a:ea typeface="Courier New"/>
                    <a:cs typeface="Courier New"/>
                    <a:sym typeface="Courier New"/>
                  </a:rPr>
                  <a:t>&lt;/head&gt;</a:t>
                </a:r>
              </a:p>
              <a:p>
                <a:pPr marL="0" marR="0" lvl="0" indent="0" algn="just" rtl="0">
                  <a:lnSpc>
                    <a:spcPct val="100000"/>
                  </a:lnSpc>
                  <a:spcBef>
                    <a:spcPts val="0"/>
                  </a:spcBef>
                  <a:spcAft>
                    <a:spcPts val="0"/>
                  </a:spcAft>
                  <a:buClr>
                    <a:srgbClr val="000000"/>
                  </a:buClr>
                  <a:buSzPts val="2000"/>
                  <a:buFont typeface="Arial"/>
                  <a:buNone/>
                </a:pPr>
                <a:r>
                  <a:rPr lang="en-US" sz="1600" dirty="0">
                    <a:solidFill>
                      <a:srgbClr val="3F3F3F"/>
                    </a:solidFill>
                    <a:latin typeface="Courier New"/>
                    <a:ea typeface="Courier New"/>
                    <a:cs typeface="Courier New"/>
                    <a:sym typeface="Courier New"/>
                  </a:rPr>
                  <a:t>&lt;body&gt; I am a Web page Developer &lt;/body&gt;</a:t>
                </a:r>
              </a:p>
              <a:p>
                <a:pPr marL="0" marR="0" lvl="0" indent="0" algn="just" rtl="0">
                  <a:lnSpc>
                    <a:spcPct val="100000"/>
                  </a:lnSpc>
                  <a:spcBef>
                    <a:spcPts val="0"/>
                  </a:spcBef>
                  <a:spcAft>
                    <a:spcPts val="0"/>
                  </a:spcAft>
                  <a:buClr>
                    <a:srgbClr val="000000"/>
                  </a:buClr>
                  <a:buSzPts val="2000"/>
                  <a:buFont typeface="Arial"/>
                  <a:buNone/>
                </a:pPr>
                <a:r>
                  <a:rPr lang="en-US" sz="1600" dirty="0">
                    <a:solidFill>
                      <a:srgbClr val="3F3F3F"/>
                    </a:solidFill>
                    <a:latin typeface="Courier New"/>
                    <a:ea typeface="Courier New"/>
                    <a:cs typeface="Courier New"/>
                    <a:sym typeface="Courier New"/>
                  </a:rPr>
                  <a:t>&lt;/html&gt;</a:t>
                </a:r>
              </a:p>
            </p:txBody>
          </p:sp>
          <p:sp>
            <p:nvSpPr>
              <p:cNvPr id="9" name="Google Shape;711;p39">
                <a:extLst>
                  <a:ext uri="{FF2B5EF4-FFF2-40B4-BE49-F238E27FC236}">
                    <a16:creationId xmlns:a16="http://schemas.microsoft.com/office/drawing/2014/main" id="{4C16907C-651F-BD61-2DD7-56E26653AE3E}"/>
                  </a:ext>
                </a:extLst>
              </p:cNvPr>
              <p:cNvSpPr/>
              <p:nvPr/>
            </p:nvSpPr>
            <p:spPr>
              <a:xfrm>
                <a:off x="3223425" y="6888475"/>
                <a:ext cx="8459700" cy="960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712;p39">
                <a:extLst>
                  <a:ext uri="{FF2B5EF4-FFF2-40B4-BE49-F238E27FC236}">
                    <a16:creationId xmlns:a16="http://schemas.microsoft.com/office/drawing/2014/main" id="{AB465186-1E96-C07F-AC1A-5118379590AC}"/>
                  </a:ext>
                </a:extLst>
              </p:cNvPr>
              <p:cNvSpPr/>
              <p:nvPr/>
            </p:nvSpPr>
            <p:spPr>
              <a:xfrm>
                <a:off x="3223425" y="2776100"/>
                <a:ext cx="8459700" cy="430800"/>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6" name="Brandline_LVC">
            <a:extLst>
              <a:ext uri="{FF2B5EF4-FFF2-40B4-BE49-F238E27FC236}">
                <a16:creationId xmlns:a16="http://schemas.microsoft.com/office/drawing/2014/main" id="{2B43112E-8352-65CD-18F4-54ED9E6EB986}"/>
              </a:ext>
            </a:extLst>
          </p:cNvPr>
          <p:cNvSpPr/>
          <p:nvPr/>
        </p:nvSpPr>
        <p:spPr>
          <a:xfrm>
            <a:off x="4622800" y="816324"/>
            <a:ext cx="7020796"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433;p15">
            <a:extLst>
              <a:ext uri="{FF2B5EF4-FFF2-40B4-BE49-F238E27FC236}">
                <a16:creationId xmlns:a16="http://schemas.microsoft.com/office/drawing/2014/main" id="{C5A48C2A-C536-F525-4901-974A4198D42E}"/>
              </a:ext>
            </a:extLst>
          </p:cNvPr>
          <p:cNvSpPr/>
          <p:nvPr/>
        </p:nvSpPr>
        <p:spPr>
          <a:xfrm>
            <a:off x="1317625" y="1481664"/>
            <a:ext cx="13620750" cy="741673"/>
          </a:xfrm>
          <a:prstGeom prst="roundRect">
            <a:avLst>
              <a:gd name="adj" fmla="val 16667"/>
            </a:avLst>
          </a:prstGeom>
          <a:no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lnSpc>
                <a:spcPct val="115000"/>
              </a:lnSpc>
              <a:spcBef>
                <a:spcPts val="1000"/>
              </a:spcBef>
              <a:buClr>
                <a:schemeClr val="tx1">
                  <a:lumMod val="75000"/>
                  <a:lumOff val="25000"/>
                </a:schemeClr>
              </a:buClr>
              <a:buSzPct val="100000"/>
            </a:pPr>
            <a:r>
              <a:rPr lang="en-US" sz="2200" dirty="0">
                <a:solidFill>
                  <a:srgbClr val="404040"/>
                </a:solidFill>
                <a:latin typeface="Open Sans" panose="020B0606030504020204" pitchFamily="34" charset="0"/>
                <a:ea typeface="Open Sans"/>
                <a:cs typeface="Open Sans"/>
                <a:sym typeface="Open Sans"/>
              </a:rPr>
              <a:t>HTML is written in tree format. Head and body are the children of HTML. ​</a:t>
            </a:r>
          </a:p>
        </p:txBody>
      </p:sp>
      <p:sp>
        <p:nvSpPr>
          <p:cNvPr id="13" name="Rectangle: Rounded Corners 12">
            <a:extLst>
              <a:ext uri="{FF2B5EF4-FFF2-40B4-BE49-F238E27FC236}">
                <a16:creationId xmlns:a16="http://schemas.microsoft.com/office/drawing/2014/main" id="{600B7C6D-E032-EE48-ADAD-7F01F20F6081}"/>
              </a:ext>
            </a:extLst>
          </p:cNvPr>
          <p:cNvSpPr/>
          <p:nvPr/>
        </p:nvSpPr>
        <p:spPr>
          <a:xfrm>
            <a:off x="2643542" y="7391400"/>
            <a:ext cx="10968917" cy="838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rgbClr val="404040"/>
                </a:solidFill>
                <a:latin typeface="Open Sans" panose="020B0606030504020204" pitchFamily="34" charset="0"/>
                <a:ea typeface="Open Sans"/>
                <a:cs typeface="Open Sans"/>
                <a:sym typeface="Open Sans"/>
              </a:rPr>
              <a:t>An element can have many children but has only one parent element. &lt;html&gt; is the root of the tree.</a:t>
            </a:r>
          </a:p>
        </p:txBody>
      </p:sp>
    </p:spTree>
    <p:custDataLst>
      <p:tags r:id="rId1"/>
    </p:custDataLst>
    <p:extLst>
      <p:ext uri="{BB962C8B-B14F-4D97-AF65-F5344CB8AC3E}">
        <p14:creationId xmlns:p14="http://schemas.microsoft.com/office/powerpoint/2010/main" val="4074656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0"/>
        <p:cNvGrpSpPr/>
        <p:nvPr/>
      </p:nvGrpSpPr>
      <p:grpSpPr>
        <a:xfrm>
          <a:off x="0" y="0"/>
          <a:ext cx="0" cy="0"/>
          <a:chOff x="0" y="0"/>
          <a:chExt cx="0" cy="0"/>
        </a:xfrm>
      </p:grpSpPr>
      <p:sp>
        <p:nvSpPr>
          <p:cNvPr id="2461" name="Google Shape;2461;p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i="0">
                <a:solidFill>
                  <a:schemeClr val="bg1"/>
                </a:solidFill>
                <a:effectLst/>
              </a:rPr>
              <a:t>Creating the First </a:t>
            </a:r>
            <a:r>
              <a:rPr lang="en-US">
                <a:solidFill>
                  <a:schemeClr val="bg1"/>
                </a:solidFill>
              </a:rPr>
              <a:t>Web Page</a:t>
            </a:r>
            <a:endParaRPr>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463" name="Google Shape;2463;p2"/>
          <p:cNvSpPr txBox="1"/>
          <p:nvPr/>
        </p:nvSpPr>
        <p:spPr>
          <a:xfrm>
            <a:off x="12570282" y="1926820"/>
            <a:ext cx="3484882" cy="3583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F547B"/>
              </a:buClr>
              <a:buSzPts val="700"/>
              <a:buFont typeface="Arial"/>
              <a:buNone/>
            </a:pPr>
            <a:r>
              <a:rPr lang="en-US" sz="2200" b="1" i="0" u="none" strike="noStrike" cap="none" dirty="0">
                <a:solidFill>
                  <a:srgbClr val="0F547B"/>
                </a:solidFill>
                <a:latin typeface="Open Sans"/>
                <a:ea typeface="Open Sans"/>
                <a:cs typeface="Open Sans"/>
                <a:sym typeface="Open Sans"/>
              </a:rPr>
              <a:t>Duration: </a:t>
            </a:r>
            <a:r>
              <a:rPr lang="en-US" sz="2200" b="1" dirty="0">
                <a:solidFill>
                  <a:srgbClr val="0F547B"/>
                </a:solidFill>
                <a:latin typeface="Open Sans"/>
                <a:ea typeface="Open Sans"/>
                <a:cs typeface="Open Sans"/>
                <a:sym typeface="Open Sans"/>
              </a:rPr>
              <a:t>10</a:t>
            </a:r>
            <a:r>
              <a:rPr lang="en-US" sz="2200" b="1" i="0" u="none" strike="noStrike" cap="none" dirty="0">
                <a:solidFill>
                  <a:srgbClr val="0F547B"/>
                </a:solidFill>
                <a:latin typeface="Open Sans"/>
                <a:ea typeface="Open Sans"/>
                <a:cs typeface="Open Sans"/>
                <a:sym typeface="Open Sans"/>
              </a:rPr>
              <a:t> </a:t>
            </a:r>
            <a:r>
              <a:rPr lang="en-US" sz="2200" b="1" dirty="0">
                <a:solidFill>
                  <a:srgbClr val="0F547B"/>
                </a:solidFill>
                <a:latin typeface="Open Sans"/>
                <a:ea typeface="Open Sans"/>
                <a:cs typeface="Open Sans"/>
                <a:sym typeface="Open Sans"/>
              </a:rPr>
              <a:t>min</a:t>
            </a:r>
            <a:r>
              <a:rPr lang="en-US" sz="2200" b="1" i="0" u="none" strike="noStrike" cap="none" dirty="0">
                <a:solidFill>
                  <a:srgbClr val="0F547B"/>
                </a:solidFill>
                <a:latin typeface="Open Sans"/>
                <a:ea typeface="Open Sans"/>
                <a:cs typeface="Open Sans"/>
                <a:sym typeface="Open Sans"/>
              </a:rPr>
              <a:t>.</a:t>
            </a:r>
            <a:endParaRPr sz="2200" b="1" i="0" u="none" strike="noStrike" cap="none" dirty="0">
              <a:solidFill>
                <a:srgbClr val="000000"/>
              </a:solidFill>
              <a:latin typeface="Open Sans"/>
              <a:ea typeface="Open Sans"/>
              <a:cs typeface="Open Sans"/>
              <a:sym typeface="Open Sans"/>
            </a:endParaRPr>
          </a:p>
        </p:txBody>
      </p:sp>
      <p:sp>
        <p:nvSpPr>
          <p:cNvPr id="4" name="Text Placeholder 2">
            <a:extLst>
              <a:ext uri="{FF2B5EF4-FFF2-40B4-BE49-F238E27FC236}">
                <a16:creationId xmlns:a16="http://schemas.microsoft.com/office/drawing/2014/main" id="{D7B79757-AC8A-7F65-0DAB-C017E8EE4C65}"/>
              </a:ext>
            </a:extLst>
          </p:cNvPr>
          <p:cNvSpPr>
            <a:spLocks noGrp="1"/>
          </p:cNvSpPr>
          <p:nvPr>
            <p:ph type="body" sz="quarter" idx="11"/>
          </p:nvPr>
        </p:nvSpPr>
        <p:spPr>
          <a:xfrm>
            <a:off x="1291857" y="2854366"/>
            <a:ext cx="13696999" cy="5389521"/>
          </a:xfrm>
        </p:spPr>
        <p:txBody>
          <a:bodyPr/>
          <a:lstStyle/>
          <a:p>
            <a:pPr algn="l"/>
            <a:r>
              <a:rPr lang="en-US" b="1" dirty="0"/>
              <a:t>Problem Statement: </a:t>
            </a:r>
          </a:p>
          <a:p>
            <a:pPr algn="l"/>
            <a:endParaRPr lang="en-US" dirty="0"/>
          </a:p>
          <a:p>
            <a:pPr algn="l"/>
            <a:r>
              <a:rPr lang="en-US" dirty="0"/>
              <a:t>You have been assigned a task to develop a web page using HTML.</a:t>
            </a:r>
          </a:p>
          <a:p>
            <a:pPr algn="l"/>
            <a:endParaRPr lang="en-US" dirty="0"/>
          </a:p>
        </p:txBody>
      </p:sp>
    </p:spTree>
    <p:custDataLst>
      <p:tags r:id="rId1"/>
    </p:custDataLst>
    <p:extLst>
      <p:ext uri="{BB962C8B-B14F-4D97-AF65-F5344CB8AC3E}">
        <p14:creationId xmlns:p14="http://schemas.microsoft.com/office/powerpoint/2010/main" val="10107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7"/>
        <p:cNvGrpSpPr/>
        <p:nvPr/>
      </p:nvGrpSpPr>
      <p:grpSpPr>
        <a:xfrm>
          <a:off x="0" y="0"/>
          <a:ext cx="0" cy="0"/>
          <a:chOff x="0" y="0"/>
          <a:chExt cx="0" cy="0"/>
        </a:xfrm>
      </p:grpSpPr>
      <p:sp>
        <p:nvSpPr>
          <p:cNvPr id="2468" name="Google Shape;2468;p3"/>
          <p:cNvSpPr txBox="1">
            <a:spLocks noGrp="1"/>
          </p:cNvSpPr>
          <p:nvPr>
            <p:ph type="title"/>
          </p:nvPr>
        </p:nvSpPr>
        <p:spPr>
          <a:xfrm>
            <a:off x="-10160" y="229878"/>
            <a:ext cx="16276320" cy="687244"/>
          </a:xfrm>
          <a:noFill/>
          <a:ln>
            <a:noFill/>
          </a:ln>
        </p:spPr>
        <p:txBody>
          <a:bodyPr spcFirstLastPara="1" wrap="square" lIns="91425" tIns="45700" rIns="91425" bIns="45700" anchor="ctr" anchorCtr="0">
            <a:normAutofit/>
          </a:bodyPr>
          <a:lstStyle/>
          <a:p>
            <a:pPr lvl="0"/>
            <a:r>
              <a:rPr lang="en-US" dirty="0"/>
              <a:t>Assisted Practice: Guidelines</a:t>
            </a:r>
          </a:p>
        </p:txBody>
      </p:sp>
      <p:sp>
        <p:nvSpPr>
          <p:cNvPr id="2470" name="Google Shape;2470;p3"/>
          <p:cNvSpPr txBox="1"/>
          <p:nvPr/>
        </p:nvSpPr>
        <p:spPr>
          <a:xfrm>
            <a:off x="1896549" y="2018222"/>
            <a:ext cx="12063945" cy="1835847"/>
          </a:xfrm>
          <a:prstGeom prst="rect">
            <a:avLst/>
          </a:prstGeom>
          <a:noFill/>
          <a:ln>
            <a:noFill/>
          </a:ln>
        </p:spPr>
        <p:txBody>
          <a:bodyPr spcFirstLastPara="1" wrap="square" lIns="91425" tIns="45700" rIns="91425" bIns="45700" anchor="t" anchorCtr="0">
            <a:spAutoFit/>
          </a:bodyPr>
          <a:lstStyle/>
          <a:p>
            <a:pPr marR="0" lvl="0" algn="l" rtl="0">
              <a:lnSpc>
                <a:spcPct val="115000"/>
              </a:lnSpc>
              <a:spcBef>
                <a:spcPts val="0"/>
              </a:spcBef>
              <a:spcAft>
                <a:spcPts val="0"/>
              </a:spcAft>
              <a:buClr>
                <a:srgbClr val="3F3F3F"/>
              </a:buClr>
              <a:buSzPts val="2200"/>
            </a:pPr>
            <a:r>
              <a:rPr lang="en-US" sz="2200" b="0" i="0" u="none" strike="noStrike" cap="none">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Open Sans"/>
              </a:rPr>
              <a:t>Steps to be followed:</a:t>
            </a:r>
          </a:p>
          <a:p>
            <a:pPr algn="l" rtl="0" fontAlgn="base">
              <a:buClr>
                <a:schemeClr val="tx1">
                  <a:lumMod val="75000"/>
                  <a:lumOff val="25000"/>
                </a:schemeClr>
              </a:buClr>
            </a:pPr>
            <a:endParaRPr lang="en-US"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457200" indent="-457200" algn="l" rtl="0" fontAlgn="base">
              <a:buClr>
                <a:schemeClr val="tx1">
                  <a:lumMod val="75000"/>
                  <a:lumOff val="25000"/>
                </a:schemeClr>
              </a:buClr>
              <a:buFont typeface="+mj-lt"/>
              <a:buAutoNum type="arabicPeriod"/>
            </a:pPr>
            <a:r>
              <a:rPr lang="en-US" sz="2200" b="0" i="0">
                <a:solidFill>
                  <a:srgbClr val="3F3F3F"/>
                </a:solidFill>
                <a:effectLst/>
                <a:latin typeface="Open Sans" panose="020B0606030504020204" pitchFamily="34" charset="0"/>
                <a:ea typeface="Open Sans" panose="020B0606030504020204" pitchFamily="34" charset="0"/>
                <a:cs typeface="Open Sans" panose="020B0606030504020204" pitchFamily="34" charset="0"/>
              </a:rPr>
              <a:t>Creating an HTML file</a:t>
            </a:r>
          </a:p>
          <a:p>
            <a:pPr marL="457200" indent="-457200" algn="l" rtl="0" fontAlgn="base">
              <a:buClr>
                <a:schemeClr val="tx1">
                  <a:lumMod val="75000"/>
                  <a:lumOff val="25000"/>
                </a:schemeClr>
              </a:buClr>
              <a:buFont typeface="+mj-lt"/>
              <a:buAutoNum type="arabicPeriod"/>
            </a:pPr>
            <a:endParaRPr lang="en-US" sz="2200">
              <a:solidFill>
                <a:srgbClr val="3F3F3F"/>
              </a:solidFill>
              <a:latin typeface="Open Sans" panose="020B0606030504020204" pitchFamily="34" charset="0"/>
              <a:ea typeface="Open Sans" panose="020B0606030504020204" pitchFamily="34" charset="0"/>
              <a:cs typeface="Open Sans" panose="020B0606030504020204" pitchFamily="34" charset="0"/>
            </a:endParaRPr>
          </a:p>
          <a:p>
            <a:pPr marL="457200" indent="-457200" algn="l" rtl="0" fontAlgn="base">
              <a:buClr>
                <a:schemeClr val="tx1">
                  <a:lumMod val="75000"/>
                  <a:lumOff val="25000"/>
                </a:schemeClr>
              </a:buClr>
              <a:buFont typeface="+mj-lt"/>
              <a:buAutoNum type="arabicPeriod"/>
            </a:pPr>
            <a:r>
              <a:rPr lang="en-US" sz="2200" b="0" i="0">
                <a:solidFill>
                  <a:srgbClr val="3F3F3F"/>
                </a:solidFill>
                <a:effectLst/>
                <a:latin typeface="Open Sans" panose="020B0606030504020204" pitchFamily="34" charset="0"/>
                <a:ea typeface="Open Sans" panose="020B0606030504020204" pitchFamily="34" charset="0"/>
                <a:cs typeface="Open Sans" panose="020B0606030504020204" pitchFamily="34" charset="0"/>
              </a:rPr>
              <a:t>Viewing the result in the local browser</a:t>
            </a:r>
            <a:endParaRPr lang="en-US" sz="2200" b="0" i="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10" name="Brandline_LVC">
            <a:extLst>
              <a:ext uri="{FF2B5EF4-FFF2-40B4-BE49-F238E27FC236}">
                <a16:creationId xmlns:a16="http://schemas.microsoft.com/office/drawing/2014/main" id="{7F35A569-838D-EB23-06F2-92133D2B0C01}"/>
              </a:ext>
            </a:extLst>
          </p:cNvPr>
          <p:cNvSpPr/>
          <p:nvPr/>
        </p:nvSpPr>
        <p:spPr>
          <a:xfrm>
            <a:off x="4965700" y="816705"/>
            <a:ext cx="632825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923058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60"/>
        <p:cNvGrpSpPr/>
        <p:nvPr/>
      </p:nvGrpSpPr>
      <p:grpSpPr>
        <a:xfrm>
          <a:off x="0" y="0"/>
          <a:ext cx="0" cy="0"/>
          <a:chOff x="0" y="0"/>
          <a:chExt cx="0" cy="0"/>
        </a:xfrm>
      </p:grpSpPr>
      <p:sp>
        <p:nvSpPr>
          <p:cNvPr id="2461" name="Google Shape;2461;p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400"/>
              <a:buNone/>
            </a:pPr>
            <a:r>
              <a:rPr lang="en-US" i="0">
                <a:solidFill>
                  <a:schemeClr val="bg1"/>
                </a:solidFill>
                <a:effectLst/>
                <a:latin typeface="Open Sans" panose="020B0606030504020204" pitchFamily="34" charset="0"/>
                <a:ea typeface="Open Sans" panose="020B0606030504020204" pitchFamily="34" charset="0"/>
                <a:cs typeface="Open Sans" panose="020B0606030504020204" pitchFamily="34" charset="0"/>
              </a:rPr>
              <a:t>Title, Headings, Paragraphs, and Emphasis</a:t>
            </a:r>
            <a:endParaRPr lang="en-US">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463" name="Google Shape;2463;p2"/>
          <p:cNvSpPr txBox="1"/>
          <p:nvPr/>
        </p:nvSpPr>
        <p:spPr>
          <a:xfrm>
            <a:off x="12570282" y="1926822"/>
            <a:ext cx="3484882" cy="3583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F547B"/>
              </a:buClr>
              <a:buSzPts val="700"/>
              <a:buFont typeface="Arial"/>
              <a:buNone/>
            </a:pPr>
            <a:r>
              <a:rPr lang="en-US" sz="2200" b="1" i="0" u="none" strike="noStrike" cap="none" dirty="0">
                <a:solidFill>
                  <a:srgbClr val="0F547B"/>
                </a:solidFill>
                <a:latin typeface="Open Sans"/>
                <a:ea typeface="Open Sans"/>
                <a:cs typeface="Open Sans"/>
                <a:sym typeface="Open Sans"/>
              </a:rPr>
              <a:t>Duration: 15 </a:t>
            </a:r>
            <a:r>
              <a:rPr lang="en-US" sz="2200" b="1" dirty="0">
                <a:solidFill>
                  <a:srgbClr val="0F547B"/>
                </a:solidFill>
                <a:latin typeface="Open Sans"/>
                <a:ea typeface="Open Sans"/>
                <a:cs typeface="Open Sans"/>
                <a:sym typeface="Open Sans"/>
              </a:rPr>
              <a:t>min</a:t>
            </a:r>
            <a:r>
              <a:rPr lang="en-US" sz="2200" b="1" i="0" u="none" strike="noStrike" cap="none" dirty="0">
                <a:solidFill>
                  <a:srgbClr val="0F547B"/>
                </a:solidFill>
                <a:latin typeface="Open Sans"/>
                <a:ea typeface="Open Sans"/>
                <a:cs typeface="Open Sans"/>
                <a:sym typeface="Open Sans"/>
              </a:rPr>
              <a:t>.</a:t>
            </a:r>
            <a:endParaRPr sz="2200" b="1" i="0" u="none" strike="noStrike" cap="none" dirty="0">
              <a:solidFill>
                <a:srgbClr val="000000"/>
              </a:solidFill>
              <a:latin typeface="Open Sans"/>
              <a:ea typeface="Open Sans"/>
              <a:cs typeface="Open Sans"/>
              <a:sym typeface="Open Sans"/>
            </a:endParaRPr>
          </a:p>
        </p:txBody>
      </p:sp>
      <p:sp>
        <p:nvSpPr>
          <p:cNvPr id="4" name="Text Placeholder 2">
            <a:extLst>
              <a:ext uri="{FF2B5EF4-FFF2-40B4-BE49-F238E27FC236}">
                <a16:creationId xmlns:a16="http://schemas.microsoft.com/office/drawing/2014/main" id="{B7DFF573-0698-646E-6E58-81B30F494D2E}"/>
              </a:ext>
            </a:extLst>
          </p:cNvPr>
          <p:cNvSpPr>
            <a:spLocks noGrp="1"/>
          </p:cNvSpPr>
          <p:nvPr>
            <p:ph type="body" sz="quarter" idx="11"/>
          </p:nvPr>
        </p:nvSpPr>
        <p:spPr>
          <a:xfrm>
            <a:off x="1291857" y="2854366"/>
            <a:ext cx="13696999" cy="5389521"/>
          </a:xfrm>
        </p:spPr>
        <p:txBody>
          <a:bodyPr/>
          <a:lstStyle/>
          <a:p>
            <a:pPr algn="l"/>
            <a:r>
              <a:rPr lang="en-US" b="1" dirty="0"/>
              <a:t>Problem Statement: </a:t>
            </a:r>
          </a:p>
          <a:p>
            <a:pPr algn="l"/>
            <a:endParaRPr lang="en-US" dirty="0"/>
          </a:p>
          <a:p>
            <a:pPr algn="l"/>
            <a:r>
              <a:rPr lang="en-US" dirty="0"/>
              <a:t>You have been assigned a task to add titles, headings, paragraphs, and emphasis tags to your web page. </a:t>
            </a:r>
          </a:p>
          <a:p>
            <a:pPr algn="l"/>
            <a:endParaRPr lang="en-US" dirty="0"/>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67"/>
        <p:cNvGrpSpPr/>
        <p:nvPr/>
      </p:nvGrpSpPr>
      <p:grpSpPr>
        <a:xfrm>
          <a:off x="0" y="0"/>
          <a:ext cx="0" cy="0"/>
          <a:chOff x="0" y="0"/>
          <a:chExt cx="0" cy="0"/>
        </a:xfrm>
      </p:grpSpPr>
      <p:sp>
        <p:nvSpPr>
          <p:cNvPr id="2468" name="Google Shape;2468;p3"/>
          <p:cNvSpPr txBox="1">
            <a:spLocks noGrp="1"/>
          </p:cNvSpPr>
          <p:nvPr>
            <p:ph type="title"/>
          </p:nvPr>
        </p:nvSpPr>
        <p:spPr>
          <a:xfrm>
            <a:off x="-10160" y="229878"/>
            <a:ext cx="16276320" cy="687244"/>
          </a:xfrm>
          <a:noFill/>
          <a:ln>
            <a:noFill/>
          </a:ln>
        </p:spPr>
        <p:txBody>
          <a:bodyPr spcFirstLastPara="1" wrap="square" lIns="91425" tIns="45700" rIns="91425" bIns="45700" anchor="ctr" anchorCtr="0">
            <a:normAutofit/>
          </a:bodyPr>
          <a:lstStyle/>
          <a:p>
            <a:pPr lvl="0"/>
            <a:r>
              <a:rPr lang="en-US" dirty="0"/>
              <a:t>Assisted Practice: Guidelines</a:t>
            </a:r>
          </a:p>
        </p:txBody>
      </p:sp>
      <p:sp>
        <p:nvSpPr>
          <p:cNvPr id="2470" name="Google Shape;2470;p3"/>
          <p:cNvSpPr txBox="1"/>
          <p:nvPr/>
        </p:nvSpPr>
        <p:spPr>
          <a:xfrm>
            <a:off x="1896549" y="1859196"/>
            <a:ext cx="12063945" cy="2563738"/>
          </a:xfrm>
          <a:prstGeom prst="rect">
            <a:avLst/>
          </a:prstGeom>
          <a:noFill/>
          <a:ln>
            <a:noFill/>
          </a:ln>
        </p:spPr>
        <p:txBody>
          <a:bodyPr spcFirstLastPara="1" wrap="square" lIns="91425" tIns="45700" rIns="91425" bIns="45700" anchor="t" anchorCtr="0">
            <a:spAutoFit/>
          </a:bodyPr>
          <a:lstStyle/>
          <a:p>
            <a:pPr marR="0" lvl="0" algn="l" rtl="0">
              <a:lnSpc>
                <a:spcPct val="115000"/>
              </a:lnSpc>
              <a:spcBef>
                <a:spcPts val="0"/>
              </a:spcBef>
              <a:spcAft>
                <a:spcPts val="0"/>
              </a:spcAft>
              <a:buClr>
                <a:srgbClr val="3F3F3F"/>
              </a:buClr>
              <a:buSzPts val="2200"/>
            </a:pPr>
            <a:r>
              <a:rPr lang="en-US" sz="2200" b="0" i="0" u="none" strike="noStrike" cap="none">
                <a:solidFill>
                  <a:schemeClr val="tx1">
                    <a:lumMod val="75000"/>
                    <a:lumOff val="25000"/>
                  </a:schemeClr>
                </a:solidFill>
                <a:latin typeface="Open Sans"/>
                <a:ea typeface="Open Sans"/>
                <a:cs typeface="Open Sans"/>
                <a:sym typeface="Open Sans"/>
              </a:rPr>
              <a:t>Steps to be followed:</a:t>
            </a:r>
          </a:p>
          <a:p>
            <a:pPr marL="457200" marR="0" lvl="0" indent="-457200" algn="l" rtl="0">
              <a:lnSpc>
                <a:spcPct val="115000"/>
              </a:lnSpc>
              <a:spcBef>
                <a:spcPts val="0"/>
              </a:spcBef>
              <a:spcAft>
                <a:spcPts val="0"/>
              </a:spcAft>
              <a:buClr>
                <a:srgbClr val="3F3F3F"/>
              </a:buClr>
              <a:buSzPts val="2200"/>
              <a:buFont typeface="+mj-lt"/>
              <a:buAutoNum type="arabicPeriod"/>
            </a:pPr>
            <a:endParaRPr lang="en-US" sz="2200" b="0" i="0" u="none" strike="noStrike" cap="none">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457200" indent="-457200" algn="l" rtl="0" fontAlgn="base">
              <a:buClr>
                <a:schemeClr val="tx1">
                  <a:lumMod val="75000"/>
                  <a:lumOff val="25000"/>
                </a:schemeClr>
              </a:buClr>
              <a:buFont typeface="+mj-lt"/>
              <a:buAutoNum type="arabicPeriod"/>
            </a:pPr>
            <a:r>
              <a:rPr lang="en-US" sz="2200" b="0" i="0">
                <a:solidFill>
                  <a:srgbClr val="3F3F3F"/>
                </a:solidFill>
                <a:effectLst/>
                <a:latin typeface="Open Sans"/>
                <a:ea typeface="Open Sans"/>
                <a:cs typeface="Open Sans"/>
              </a:rPr>
              <a:t>Creating the index.html file</a:t>
            </a:r>
          </a:p>
          <a:p>
            <a:pPr marL="457200" indent="-457200" algn="l" rtl="0" fontAlgn="base">
              <a:buClr>
                <a:schemeClr val="tx1">
                  <a:lumMod val="75000"/>
                  <a:lumOff val="25000"/>
                </a:schemeClr>
              </a:buClr>
              <a:buFont typeface="+mj-lt"/>
              <a:buAutoNum type="arabicPeriod"/>
            </a:pPr>
            <a:endParaRPr lang="en-US" sz="2200" b="0" i="0">
              <a:solidFill>
                <a:srgbClr val="3F3F3F"/>
              </a:solidFill>
              <a:effectLst/>
              <a:latin typeface="Open Sans" panose="020B0606030504020204" pitchFamily="34" charset="0"/>
              <a:ea typeface="Open Sans" panose="020B0606030504020204" pitchFamily="34" charset="0"/>
              <a:cs typeface="Open Sans" panose="020B0606030504020204" pitchFamily="34" charset="0"/>
            </a:endParaRPr>
          </a:p>
          <a:p>
            <a:pPr marL="457200" indent="-457200" fontAlgn="base">
              <a:buClr>
                <a:schemeClr val="tx1">
                  <a:lumMod val="75000"/>
                  <a:lumOff val="25000"/>
                </a:schemeClr>
              </a:buClr>
              <a:buFont typeface="+mj-lt"/>
              <a:buAutoNum type="arabicPeriod"/>
            </a:pPr>
            <a:r>
              <a:rPr lang="en-US" sz="2200" b="0" i="0">
                <a:solidFill>
                  <a:srgbClr val="3F3F3F"/>
                </a:solidFill>
                <a:effectLst/>
                <a:latin typeface="Open Sans"/>
                <a:ea typeface="Open Sans"/>
                <a:cs typeface="Open Sans"/>
              </a:rPr>
              <a:t>Adding titles, headings, and paragraphs in the </a:t>
            </a:r>
            <a:r>
              <a:rPr lang="en-US" sz="2200">
                <a:solidFill>
                  <a:srgbClr val="3F3F3F"/>
                </a:solidFill>
                <a:latin typeface="Open Sans"/>
                <a:ea typeface="Open Sans"/>
                <a:cs typeface="Open Sans"/>
              </a:rPr>
              <a:t>web page</a:t>
            </a:r>
            <a:endParaRPr lang="en-US" sz="2200" b="0" i="0">
              <a:solidFill>
                <a:srgbClr val="3F3F3F"/>
              </a:solidFill>
              <a:effectLst/>
              <a:latin typeface="Open Sans" panose="020B0606030504020204" pitchFamily="34" charset="0"/>
              <a:ea typeface="Open Sans" panose="020B0606030504020204" pitchFamily="34" charset="0"/>
              <a:cs typeface="Open Sans" panose="020B0606030504020204" pitchFamily="34" charset="0"/>
            </a:endParaRPr>
          </a:p>
          <a:p>
            <a:pPr marL="457200" indent="-457200" algn="l" rtl="0" fontAlgn="base">
              <a:buClr>
                <a:schemeClr val="tx1">
                  <a:lumMod val="75000"/>
                  <a:lumOff val="25000"/>
                </a:schemeClr>
              </a:buClr>
              <a:buFont typeface="+mj-lt"/>
              <a:buAutoNum type="arabicPeriod"/>
            </a:pPr>
            <a:endParaRPr lang="en-US" sz="2200" b="0" i="0">
              <a:solidFill>
                <a:srgbClr val="3F3F3F"/>
              </a:solidFill>
              <a:effectLst/>
              <a:latin typeface="Open Sans" panose="020B0606030504020204" pitchFamily="34" charset="0"/>
              <a:ea typeface="Open Sans" panose="020B0606030504020204" pitchFamily="34" charset="0"/>
              <a:cs typeface="Open Sans" panose="020B0606030504020204" pitchFamily="34" charset="0"/>
            </a:endParaRPr>
          </a:p>
          <a:p>
            <a:pPr marL="457200" indent="-457200" algn="l" rtl="0" fontAlgn="base">
              <a:buClr>
                <a:schemeClr val="tx1">
                  <a:lumMod val="75000"/>
                  <a:lumOff val="25000"/>
                </a:schemeClr>
              </a:buClr>
              <a:buFont typeface="+mj-lt"/>
              <a:buAutoNum type="arabicPeriod"/>
            </a:pPr>
            <a:r>
              <a:rPr lang="en-US" sz="2200" b="0" i="0">
                <a:solidFill>
                  <a:srgbClr val="3F3F3F"/>
                </a:solidFill>
                <a:effectLst/>
                <a:latin typeface="Open Sans"/>
                <a:ea typeface="Open Sans"/>
                <a:cs typeface="Open Sans"/>
              </a:rPr>
              <a:t>Viewing the result in the local browser</a:t>
            </a:r>
            <a:endParaRPr lang="en-US" sz="2200" b="0" i="0">
              <a:solidFill>
                <a:srgbClr val="000000"/>
              </a:solidFill>
              <a:effectLst/>
              <a:latin typeface="Open Sans"/>
              <a:ea typeface="Open Sans"/>
              <a:cs typeface="Open Sans"/>
            </a:endParaRPr>
          </a:p>
        </p:txBody>
      </p:sp>
      <p:sp>
        <p:nvSpPr>
          <p:cNvPr id="10" name="Brandline_LVC">
            <a:extLst>
              <a:ext uri="{FF2B5EF4-FFF2-40B4-BE49-F238E27FC236}">
                <a16:creationId xmlns:a16="http://schemas.microsoft.com/office/drawing/2014/main" id="{54C0FEE0-804C-A511-3F4D-4901E6AD5CC1}"/>
              </a:ext>
            </a:extLst>
          </p:cNvPr>
          <p:cNvSpPr/>
          <p:nvPr/>
        </p:nvSpPr>
        <p:spPr>
          <a:xfrm>
            <a:off x="4965700" y="816705"/>
            <a:ext cx="632825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7"/>
          <p:cNvSpPr txBox="1">
            <a:spLocks noGrp="1"/>
          </p:cNvSpPr>
          <p:nvPr>
            <p:ph type="body" idx="10"/>
          </p:nvPr>
        </p:nvSpPr>
        <p:spPr>
          <a:xfrm>
            <a:off x="653386" y="4114800"/>
            <a:ext cx="7835706" cy="914400"/>
          </a:xfrm>
          <a:noFill/>
          <a:ln>
            <a:noFill/>
          </a:ln>
        </p:spPr>
        <p:txBody>
          <a:bodyPr spcFirstLastPara="1" wrap="square" lIns="91425" tIns="91425" rIns="91425" bIns="91425" anchor="ctr" anchorCtr="0">
            <a:noAutofit/>
          </a:bodyPr>
          <a:lstStyle/>
          <a:p>
            <a:pPr lvl="0"/>
            <a:r>
              <a:rPr lang="en-US" dirty="0"/>
              <a:t> HTML and CSS</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6FF7B-60BC-26F7-A197-A32927AB7122}"/>
              </a:ext>
            </a:extLst>
          </p:cNvPr>
          <p:cNvSpPr>
            <a:spLocks noGrp="1"/>
          </p:cNvSpPr>
          <p:nvPr>
            <p:ph type="title"/>
          </p:nvPr>
        </p:nvSpPr>
        <p:spPr/>
        <p:txBody>
          <a:bodyPr/>
          <a:lstStyle/>
          <a:p>
            <a:r>
              <a:rPr lang="en-IN" dirty="0"/>
              <a:t>HTML Tags</a:t>
            </a:r>
          </a:p>
        </p:txBody>
      </p:sp>
      <p:sp>
        <p:nvSpPr>
          <p:cNvPr id="6" name="TextBox 5">
            <a:extLst>
              <a:ext uri="{FF2B5EF4-FFF2-40B4-BE49-F238E27FC236}">
                <a16:creationId xmlns:a16="http://schemas.microsoft.com/office/drawing/2014/main" id="{3B121391-38F7-0481-714B-80C5655B0649}"/>
              </a:ext>
            </a:extLst>
          </p:cNvPr>
          <p:cNvSpPr txBox="1"/>
          <p:nvPr/>
        </p:nvSpPr>
        <p:spPr>
          <a:xfrm>
            <a:off x="876301" y="1695645"/>
            <a:ext cx="14488885" cy="846514"/>
          </a:xfrm>
          <a:prstGeom prst="rect">
            <a:avLst/>
          </a:prstGeom>
          <a:noFill/>
        </p:spPr>
        <p:txBody>
          <a:bodyPr wrap="square" rtlCol="0">
            <a:spAutoFit/>
          </a:bodyPr>
          <a:lstStyle/>
          <a:p>
            <a:pPr algn="ctr">
              <a:lnSpc>
                <a:spcPct val="115000"/>
              </a:lnSpc>
            </a:pPr>
            <a:r>
              <a:rPr lang="en-US" sz="2200" dirty="0">
                <a:solidFill>
                  <a:srgbClr val="404040"/>
                </a:solidFill>
                <a:latin typeface="Open Sans" panose="020B0606030504020204" pitchFamily="34" charset="0"/>
              </a:rPr>
              <a:t>HTML tags are similar to keywords which helps to differentiate the HTML content and other content.</a:t>
            </a:r>
            <a:endParaRPr lang="en-IN" sz="2200" dirty="0">
              <a:solidFill>
                <a:srgbClr val="404040"/>
              </a:solidFill>
              <a:latin typeface="Open Sans" panose="020B0606030504020204" pitchFamily="34" charset="0"/>
            </a:endParaRPr>
          </a:p>
        </p:txBody>
      </p:sp>
      <p:grpSp>
        <p:nvGrpSpPr>
          <p:cNvPr id="8" name="Group 7">
            <a:extLst>
              <a:ext uri="{FF2B5EF4-FFF2-40B4-BE49-F238E27FC236}">
                <a16:creationId xmlns:a16="http://schemas.microsoft.com/office/drawing/2014/main" id="{ED12C0F1-9335-AAF0-A774-68B788402A2C}"/>
              </a:ext>
            </a:extLst>
          </p:cNvPr>
          <p:cNvGrpSpPr/>
          <p:nvPr/>
        </p:nvGrpSpPr>
        <p:grpSpPr>
          <a:xfrm>
            <a:off x="4786087" y="3849349"/>
            <a:ext cx="6683827" cy="2234861"/>
            <a:chOff x="4786086" y="3733713"/>
            <a:chExt cx="6683827" cy="2234861"/>
          </a:xfrm>
        </p:grpSpPr>
        <p:sp>
          <p:nvSpPr>
            <p:cNvPr id="7" name="Rectangle: Rounded Corners 6">
              <a:extLst>
                <a:ext uri="{FF2B5EF4-FFF2-40B4-BE49-F238E27FC236}">
                  <a16:creationId xmlns:a16="http://schemas.microsoft.com/office/drawing/2014/main" id="{F306C504-3E22-C0E2-A17E-66FA5428C708}"/>
                </a:ext>
              </a:extLst>
            </p:cNvPr>
            <p:cNvSpPr/>
            <p:nvPr/>
          </p:nvSpPr>
          <p:spPr>
            <a:xfrm>
              <a:off x="4786086" y="3733713"/>
              <a:ext cx="6683827" cy="838287"/>
            </a:xfrm>
            <a:prstGeom prst="roundRect">
              <a:avLst/>
            </a:prstGeom>
            <a:solidFill>
              <a:srgbClr val="C7D3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&lt;p&gt; Welcome to my world &lt;/p&gt;</a:t>
              </a:r>
            </a:p>
          </p:txBody>
        </p:sp>
        <p:cxnSp>
          <p:nvCxnSpPr>
            <p:cNvPr id="11" name="Straight Arrow Connector 10">
              <a:extLst>
                <a:ext uri="{FF2B5EF4-FFF2-40B4-BE49-F238E27FC236}">
                  <a16:creationId xmlns:a16="http://schemas.microsoft.com/office/drawing/2014/main" id="{A4219669-7F09-3093-B804-8BE51F463CEC}"/>
                </a:ext>
              </a:extLst>
            </p:cNvPr>
            <p:cNvCxnSpPr/>
            <p:nvPr/>
          </p:nvCxnSpPr>
          <p:spPr>
            <a:xfrm>
              <a:off x="6204857" y="4332514"/>
              <a:ext cx="0" cy="805543"/>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65DCA01-6DA4-9800-2EB7-7DC4858D339F}"/>
                </a:ext>
              </a:extLst>
            </p:cNvPr>
            <p:cNvCxnSpPr/>
            <p:nvPr/>
          </p:nvCxnSpPr>
          <p:spPr>
            <a:xfrm>
              <a:off x="8106228" y="4332514"/>
              <a:ext cx="0" cy="805543"/>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CFAD165-C083-E77B-CEDD-AACCAA825EF7}"/>
                </a:ext>
              </a:extLst>
            </p:cNvPr>
            <p:cNvCxnSpPr/>
            <p:nvPr/>
          </p:nvCxnSpPr>
          <p:spPr>
            <a:xfrm>
              <a:off x="10014857" y="4332514"/>
              <a:ext cx="0" cy="805543"/>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8ABC344-AAA5-2C94-7940-BD3F925D971F}"/>
                </a:ext>
              </a:extLst>
            </p:cNvPr>
            <p:cNvSpPr txBox="1"/>
            <p:nvPr/>
          </p:nvSpPr>
          <p:spPr>
            <a:xfrm>
              <a:off x="7380514" y="5180720"/>
              <a:ext cx="1480457" cy="430887"/>
            </a:xfrm>
            <a:prstGeom prst="rect">
              <a:avLst/>
            </a:prstGeom>
            <a:noFill/>
          </p:spPr>
          <p:txBody>
            <a:bodyPr wrap="square" rtlCol="0">
              <a:spAutoFit/>
            </a:bodyPr>
            <a:lstStyle/>
            <a:p>
              <a:pPr algn="ctr"/>
              <a:r>
                <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Content</a:t>
              </a:r>
            </a:p>
          </p:txBody>
        </p:sp>
        <p:sp>
          <p:nvSpPr>
            <p:cNvPr id="16" name="TextBox 15">
              <a:extLst>
                <a:ext uri="{FF2B5EF4-FFF2-40B4-BE49-F238E27FC236}">
                  <a16:creationId xmlns:a16="http://schemas.microsoft.com/office/drawing/2014/main" id="{A206F432-9ACC-631F-146F-C7D29DE88C00}"/>
                </a:ext>
              </a:extLst>
            </p:cNvPr>
            <p:cNvSpPr txBox="1"/>
            <p:nvPr/>
          </p:nvSpPr>
          <p:spPr>
            <a:xfrm>
              <a:off x="9274628" y="5180720"/>
              <a:ext cx="1480457" cy="769441"/>
            </a:xfrm>
            <a:prstGeom prst="rect">
              <a:avLst/>
            </a:prstGeom>
            <a:noFill/>
          </p:spPr>
          <p:txBody>
            <a:bodyPr wrap="square" rtlCol="0">
              <a:spAutoFit/>
            </a:bodyPr>
            <a:lstStyle/>
            <a:p>
              <a:pPr algn="ctr"/>
              <a:r>
                <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Closing tag</a:t>
              </a:r>
            </a:p>
          </p:txBody>
        </p:sp>
        <p:sp>
          <p:nvSpPr>
            <p:cNvPr id="17" name="TextBox 16">
              <a:extLst>
                <a:ext uri="{FF2B5EF4-FFF2-40B4-BE49-F238E27FC236}">
                  <a16:creationId xmlns:a16="http://schemas.microsoft.com/office/drawing/2014/main" id="{46C0C735-F273-56F5-C98A-858C5F9CE1D5}"/>
                </a:ext>
              </a:extLst>
            </p:cNvPr>
            <p:cNvSpPr txBox="1"/>
            <p:nvPr/>
          </p:nvSpPr>
          <p:spPr>
            <a:xfrm>
              <a:off x="5464628" y="5199133"/>
              <a:ext cx="1480457" cy="769441"/>
            </a:xfrm>
            <a:prstGeom prst="rect">
              <a:avLst/>
            </a:prstGeom>
            <a:noFill/>
          </p:spPr>
          <p:txBody>
            <a:bodyPr wrap="square" rtlCol="0">
              <a:spAutoFit/>
            </a:bodyPr>
            <a:lstStyle/>
            <a:p>
              <a:pPr algn="ctr"/>
              <a:r>
                <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Opening tag</a:t>
              </a:r>
            </a:p>
          </p:txBody>
        </p:sp>
      </p:grpSp>
      <p:sp>
        <p:nvSpPr>
          <p:cNvPr id="10" name="Brandline_LVC">
            <a:extLst>
              <a:ext uri="{FF2B5EF4-FFF2-40B4-BE49-F238E27FC236}">
                <a16:creationId xmlns:a16="http://schemas.microsoft.com/office/drawing/2014/main" id="{5959BD9D-F145-5A78-100A-32CEA1F666DC}"/>
              </a:ext>
            </a:extLst>
          </p:cNvPr>
          <p:cNvSpPr/>
          <p:nvPr/>
        </p:nvSpPr>
        <p:spPr>
          <a:xfrm>
            <a:off x="6934200" y="816324"/>
            <a:ext cx="2381330"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63487265-1B4B-5E17-300D-EF3DA1146437}"/>
              </a:ext>
            </a:extLst>
          </p:cNvPr>
          <p:cNvSpPr/>
          <p:nvPr/>
        </p:nvSpPr>
        <p:spPr>
          <a:xfrm>
            <a:off x="2095096" y="7391400"/>
            <a:ext cx="12065809" cy="838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rgbClr val="404040"/>
                </a:solidFill>
                <a:latin typeface="Open Sans" panose="020B0606030504020204" pitchFamily="34" charset="0"/>
                <a:ea typeface="Open Sans"/>
                <a:cs typeface="Open Sans"/>
                <a:sym typeface="Open Sans"/>
              </a:rPr>
              <a:t>HTML tags are classified into three parts such as opening tags, content, and closing tags. </a:t>
            </a:r>
          </a:p>
        </p:txBody>
      </p:sp>
    </p:spTree>
    <p:custDataLst>
      <p:tags r:id="rId1"/>
    </p:custDataLst>
    <p:extLst>
      <p:ext uri="{BB962C8B-B14F-4D97-AF65-F5344CB8AC3E}">
        <p14:creationId xmlns:p14="http://schemas.microsoft.com/office/powerpoint/2010/main" val="3769110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5480B-348F-D218-243A-9DA26A4A2AFF}"/>
              </a:ext>
            </a:extLst>
          </p:cNvPr>
          <p:cNvSpPr>
            <a:spLocks noGrp="1"/>
          </p:cNvSpPr>
          <p:nvPr>
            <p:ph type="title"/>
          </p:nvPr>
        </p:nvSpPr>
        <p:spPr/>
        <p:txBody>
          <a:bodyPr/>
          <a:lstStyle/>
          <a:p>
            <a:r>
              <a:rPr lang="en-IN" dirty="0"/>
              <a:t>HTML Attributes</a:t>
            </a:r>
          </a:p>
        </p:txBody>
      </p:sp>
      <p:grpSp>
        <p:nvGrpSpPr>
          <p:cNvPr id="15" name="Group 14">
            <a:extLst>
              <a:ext uri="{FF2B5EF4-FFF2-40B4-BE49-F238E27FC236}">
                <a16:creationId xmlns:a16="http://schemas.microsoft.com/office/drawing/2014/main" id="{E6021429-06DF-915A-77B1-9A3CDFD992E6}"/>
              </a:ext>
            </a:extLst>
          </p:cNvPr>
          <p:cNvGrpSpPr/>
          <p:nvPr/>
        </p:nvGrpSpPr>
        <p:grpSpPr>
          <a:xfrm>
            <a:off x="3523343" y="3710765"/>
            <a:ext cx="9209314" cy="2122691"/>
            <a:chOff x="3486831" y="4103914"/>
            <a:chExt cx="9209314" cy="2122691"/>
          </a:xfrm>
        </p:grpSpPr>
        <p:sp>
          <p:nvSpPr>
            <p:cNvPr id="7" name="Rectangle: Rounded Corners 6">
              <a:extLst>
                <a:ext uri="{FF2B5EF4-FFF2-40B4-BE49-F238E27FC236}">
                  <a16:creationId xmlns:a16="http://schemas.microsoft.com/office/drawing/2014/main" id="{F8DCBD62-21B5-FFDE-B918-9527DE9BBF39}"/>
                </a:ext>
              </a:extLst>
            </p:cNvPr>
            <p:cNvSpPr/>
            <p:nvPr/>
          </p:nvSpPr>
          <p:spPr>
            <a:xfrm>
              <a:off x="3486831" y="4103914"/>
              <a:ext cx="9209314" cy="936172"/>
            </a:xfrm>
            <a:prstGeom prst="roundRect">
              <a:avLst/>
            </a:prstGeom>
            <a:solidFill>
              <a:srgbClr val="C7D3DD"/>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lnSpc>
                  <a:spcPct val="115000"/>
                </a:lnSpc>
              </a:pPr>
              <a:r>
                <a:rPr lang="en-IN" sz="2200" b="1">
                  <a:solidFill>
                    <a:srgbClr val="404040"/>
                  </a:solidFill>
                  <a:latin typeface="Open Sans" panose="020B0606030504020204" pitchFamily="34" charset="0"/>
                </a:rPr>
                <a:t>&lt;p style = “</a:t>
              </a:r>
              <a:r>
                <a:rPr lang="en-IN" sz="2200" b="1" err="1">
                  <a:solidFill>
                    <a:srgbClr val="404040"/>
                  </a:solidFill>
                  <a:latin typeface="Open Sans" panose="020B0606030504020204" pitchFamily="34" charset="0"/>
                </a:rPr>
                <a:t>backgroundcolor</a:t>
              </a:r>
              <a:r>
                <a:rPr lang="en-IN" sz="2200" b="1">
                  <a:solidFill>
                    <a:srgbClr val="404040"/>
                  </a:solidFill>
                  <a:latin typeface="Open Sans" panose="020B0606030504020204" pitchFamily="34" charset="0"/>
                </a:rPr>
                <a:t> : </a:t>
              </a:r>
              <a:r>
                <a:rPr lang="en-IN" sz="2200" b="1" err="1">
                  <a:solidFill>
                    <a:srgbClr val="404040"/>
                  </a:solidFill>
                  <a:latin typeface="Open Sans" panose="020B0606030504020204" pitchFamily="34" charset="0"/>
                </a:rPr>
                <a:t>lightblue</a:t>
              </a:r>
              <a:r>
                <a:rPr lang="en-IN" sz="2200" b="1">
                  <a:solidFill>
                    <a:srgbClr val="404040"/>
                  </a:solidFill>
                  <a:latin typeface="Open Sans" panose="020B0606030504020204" pitchFamily="34" charset="0"/>
                </a:rPr>
                <a:t>”&gt; HTML &lt;/p&gt;</a:t>
              </a:r>
            </a:p>
          </p:txBody>
        </p:sp>
        <p:cxnSp>
          <p:nvCxnSpPr>
            <p:cNvPr id="9" name="Straight Arrow Connector 8">
              <a:extLst>
                <a:ext uri="{FF2B5EF4-FFF2-40B4-BE49-F238E27FC236}">
                  <a16:creationId xmlns:a16="http://schemas.microsoft.com/office/drawing/2014/main" id="{A269BF66-2F25-D7B0-960D-ED909B001871}"/>
                </a:ext>
              </a:extLst>
            </p:cNvPr>
            <p:cNvCxnSpPr>
              <a:cxnSpLocks/>
            </p:cNvCxnSpPr>
            <p:nvPr/>
          </p:nvCxnSpPr>
          <p:spPr>
            <a:xfrm>
              <a:off x="5246914" y="4767943"/>
              <a:ext cx="0" cy="10014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216C595-7BDF-DDBF-7BBE-C843C2137C8F}"/>
                </a:ext>
              </a:extLst>
            </p:cNvPr>
            <p:cNvCxnSpPr>
              <a:cxnSpLocks/>
            </p:cNvCxnSpPr>
            <p:nvPr/>
          </p:nvCxnSpPr>
          <p:spPr>
            <a:xfrm>
              <a:off x="8400356" y="4767943"/>
              <a:ext cx="0" cy="10014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780B9C6-5F6A-95D8-5088-6A007718F496}"/>
                </a:ext>
              </a:extLst>
            </p:cNvPr>
            <p:cNvSpPr txBox="1"/>
            <p:nvPr/>
          </p:nvSpPr>
          <p:spPr>
            <a:xfrm>
              <a:off x="3897082" y="5769429"/>
              <a:ext cx="2699651" cy="430887"/>
            </a:xfrm>
            <a:prstGeom prst="rect">
              <a:avLst/>
            </a:prstGeom>
            <a:noFill/>
          </p:spPr>
          <p:txBody>
            <a:bodyPr wrap="square" rtlCol="0">
              <a:spAutoFit/>
            </a:bodyPr>
            <a:lstStyle/>
            <a:p>
              <a:pPr algn="ctr"/>
              <a:r>
                <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Attribute name</a:t>
              </a:r>
            </a:p>
          </p:txBody>
        </p:sp>
        <p:sp>
          <p:nvSpPr>
            <p:cNvPr id="13" name="TextBox 12">
              <a:extLst>
                <a:ext uri="{FF2B5EF4-FFF2-40B4-BE49-F238E27FC236}">
                  <a16:creationId xmlns:a16="http://schemas.microsoft.com/office/drawing/2014/main" id="{81917890-63C5-2DE7-0FA6-28680C93FC95}"/>
                </a:ext>
              </a:extLst>
            </p:cNvPr>
            <p:cNvSpPr txBox="1"/>
            <p:nvPr/>
          </p:nvSpPr>
          <p:spPr>
            <a:xfrm>
              <a:off x="7094074" y="5769429"/>
              <a:ext cx="2699651" cy="457176"/>
            </a:xfrm>
            <a:prstGeom prst="rect">
              <a:avLst/>
            </a:prstGeom>
            <a:noFill/>
          </p:spPr>
          <p:txBody>
            <a:bodyPr wrap="square" rtlCol="0">
              <a:spAutoFit/>
            </a:bodyPr>
            <a:lstStyle/>
            <a:p>
              <a:pPr algn="ctr">
                <a:lnSpc>
                  <a:spcPct val="115000"/>
                </a:lnSpc>
              </a:pPr>
              <a:r>
                <a:rPr lang="en-IN" sz="2200">
                  <a:solidFill>
                    <a:schemeClr val="tx1">
                      <a:lumMod val="75000"/>
                      <a:lumOff val="25000"/>
                    </a:schemeClr>
                  </a:solidFill>
                  <a:latin typeface="Open Sans" panose="020B0606030504020204" pitchFamily="34" charset="0"/>
                </a:rPr>
                <a:t>Values</a:t>
              </a:r>
            </a:p>
          </p:txBody>
        </p:sp>
      </p:grpSp>
      <p:sp>
        <p:nvSpPr>
          <p:cNvPr id="14" name="Brandline_LVC">
            <a:extLst>
              <a:ext uri="{FF2B5EF4-FFF2-40B4-BE49-F238E27FC236}">
                <a16:creationId xmlns:a16="http://schemas.microsoft.com/office/drawing/2014/main" id="{DD6173F6-AF75-CA73-12F9-196BE705CD82}"/>
              </a:ext>
            </a:extLst>
          </p:cNvPr>
          <p:cNvSpPr/>
          <p:nvPr/>
        </p:nvSpPr>
        <p:spPr>
          <a:xfrm>
            <a:off x="6299200" y="816324"/>
            <a:ext cx="366125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805620D-C2CE-6AEE-D8F1-6876E0F75FD6}"/>
              </a:ext>
            </a:extLst>
          </p:cNvPr>
          <p:cNvSpPr txBox="1"/>
          <p:nvPr/>
        </p:nvSpPr>
        <p:spPr>
          <a:xfrm>
            <a:off x="876301" y="1695645"/>
            <a:ext cx="14488885" cy="457176"/>
          </a:xfrm>
          <a:prstGeom prst="rect">
            <a:avLst/>
          </a:prstGeom>
          <a:noFill/>
        </p:spPr>
        <p:txBody>
          <a:bodyPr wrap="square" rtlCol="0">
            <a:spAutoFit/>
          </a:bodyPr>
          <a:lstStyle/>
          <a:p>
            <a:pPr algn="ctr">
              <a:lnSpc>
                <a:spcPct val="115000"/>
              </a:lnSpc>
            </a:pPr>
            <a:r>
              <a:rPr lang="en-US" sz="2200" dirty="0">
                <a:solidFill>
                  <a:srgbClr val="404040"/>
                </a:solidFill>
                <a:latin typeface="Open Sans" panose="020B0606030504020204" pitchFamily="34" charset="0"/>
              </a:rPr>
              <a:t>HTML attributes offer more details about an HTML element and help in defining its characteristics.</a:t>
            </a:r>
          </a:p>
        </p:txBody>
      </p:sp>
      <p:sp>
        <p:nvSpPr>
          <p:cNvPr id="10" name="Rectangle: Rounded Corners 9">
            <a:extLst>
              <a:ext uri="{FF2B5EF4-FFF2-40B4-BE49-F238E27FC236}">
                <a16:creationId xmlns:a16="http://schemas.microsoft.com/office/drawing/2014/main" id="{121C6487-8C34-6BA5-A2CC-8F16DF7E7A58}"/>
              </a:ext>
            </a:extLst>
          </p:cNvPr>
          <p:cNvSpPr/>
          <p:nvPr/>
        </p:nvSpPr>
        <p:spPr>
          <a:xfrm>
            <a:off x="4007445" y="7391400"/>
            <a:ext cx="8241110" cy="838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rgbClr val="404040"/>
                </a:solidFill>
                <a:latin typeface="Open Sans" panose="020B0606030504020204" pitchFamily="34" charset="0"/>
                <a:ea typeface="Open Sans"/>
                <a:cs typeface="Open Sans"/>
                <a:sym typeface="Open Sans"/>
              </a:rPr>
              <a:t>It is the combination of attribute names and values.</a:t>
            </a:r>
          </a:p>
        </p:txBody>
      </p:sp>
    </p:spTree>
    <p:custDataLst>
      <p:tags r:id="rId1"/>
    </p:custDataLst>
    <p:extLst>
      <p:ext uri="{BB962C8B-B14F-4D97-AF65-F5344CB8AC3E}">
        <p14:creationId xmlns:p14="http://schemas.microsoft.com/office/powerpoint/2010/main" val="3070377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a:extLst>
              <a:ext uri="{FF2B5EF4-FFF2-40B4-BE49-F238E27FC236}">
                <a16:creationId xmlns:a16="http://schemas.microsoft.com/office/drawing/2014/main" id="{24B3EC5C-BB95-E743-42B5-F21C6ABBC920}"/>
              </a:ext>
            </a:extLst>
          </p:cNvPr>
          <p:cNvSpPr>
            <a:spLocks noGrp="1"/>
          </p:cNvSpPr>
          <p:nvPr>
            <p:ph type="title"/>
          </p:nvPr>
        </p:nvSpPr>
        <p:spPr/>
        <p:txBody>
          <a:bodyPr>
            <a:normAutofit/>
          </a:bodyPr>
          <a:lstStyle/>
          <a:p>
            <a:r>
              <a:rPr lang="en-IN" dirty="0"/>
              <a:t>HTML Elements</a:t>
            </a:r>
            <a:endParaRPr lang="en-US" dirty="0"/>
          </a:p>
        </p:txBody>
      </p:sp>
      <p:grpSp>
        <p:nvGrpSpPr>
          <p:cNvPr id="23" name="Group 22">
            <a:extLst>
              <a:ext uri="{FF2B5EF4-FFF2-40B4-BE49-F238E27FC236}">
                <a16:creationId xmlns:a16="http://schemas.microsoft.com/office/drawing/2014/main" id="{AEA46E17-B120-09C2-4848-F3BA6906CA82}"/>
              </a:ext>
            </a:extLst>
          </p:cNvPr>
          <p:cNvGrpSpPr/>
          <p:nvPr/>
        </p:nvGrpSpPr>
        <p:grpSpPr>
          <a:xfrm>
            <a:off x="3519488" y="3401844"/>
            <a:ext cx="9971314" cy="3630862"/>
            <a:chOff x="3105831" y="2677885"/>
            <a:chExt cx="9971314" cy="3630862"/>
          </a:xfrm>
        </p:grpSpPr>
        <p:sp>
          <p:nvSpPr>
            <p:cNvPr id="15" name="TextBox 14">
              <a:extLst>
                <a:ext uri="{FF2B5EF4-FFF2-40B4-BE49-F238E27FC236}">
                  <a16:creationId xmlns:a16="http://schemas.microsoft.com/office/drawing/2014/main" id="{7A97019D-0354-7580-E395-7AF2873832FE}"/>
                </a:ext>
              </a:extLst>
            </p:cNvPr>
            <p:cNvSpPr txBox="1"/>
            <p:nvPr/>
          </p:nvSpPr>
          <p:spPr>
            <a:xfrm>
              <a:off x="6691028" y="2677885"/>
              <a:ext cx="2873828" cy="457176"/>
            </a:xfrm>
            <a:prstGeom prst="rect">
              <a:avLst/>
            </a:prstGeom>
            <a:noFill/>
          </p:spPr>
          <p:txBody>
            <a:bodyPr wrap="square" rtlCol="0">
              <a:spAutoFit/>
            </a:bodyPr>
            <a:lstStyle/>
            <a:p>
              <a:pPr algn="ctr">
                <a:lnSpc>
                  <a:spcPct val="115000"/>
                </a:lnSpc>
              </a:pPr>
              <a:r>
                <a:rPr lang="en-IN" sz="2200">
                  <a:solidFill>
                    <a:srgbClr val="404040"/>
                  </a:solidFill>
                  <a:latin typeface="Open Sans" panose="020B0606030504020204" pitchFamily="34" charset="0"/>
                </a:rPr>
                <a:t>Element</a:t>
              </a:r>
            </a:p>
          </p:txBody>
        </p:sp>
        <p:grpSp>
          <p:nvGrpSpPr>
            <p:cNvPr id="22" name="Group 21">
              <a:extLst>
                <a:ext uri="{FF2B5EF4-FFF2-40B4-BE49-F238E27FC236}">
                  <a16:creationId xmlns:a16="http://schemas.microsoft.com/office/drawing/2014/main" id="{EB2272B0-8810-3204-7299-6919E53157F3}"/>
                </a:ext>
              </a:extLst>
            </p:cNvPr>
            <p:cNvGrpSpPr/>
            <p:nvPr/>
          </p:nvGrpSpPr>
          <p:grpSpPr>
            <a:xfrm>
              <a:off x="3105831" y="3307231"/>
              <a:ext cx="9971314" cy="3001516"/>
              <a:chOff x="3142286" y="3063583"/>
              <a:chExt cx="9971314" cy="3001516"/>
            </a:xfrm>
          </p:grpSpPr>
          <p:sp>
            <p:nvSpPr>
              <p:cNvPr id="8" name="Rectangle: Rounded Corners 7">
                <a:extLst>
                  <a:ext uri="{FF2B5EF4-FFF2-40B4-BE49-F238E27FC236}">
                    <a16:creationId xmlns:a16="http://schemas.microsoft.com/office/drawing/2014/main" id="{5B2FB682-C476-C482-0CE3-9E8263700A84}"/>
                  </a:ext>
                </a:extLst>
              </p:cNvPr>
              <p:cNvSpPr/>
              <p:nvPr/>
            </p:nvSpPr>
            <p:spPr>
              <a:xfrm>
                <a:off x="3142286" y="3875315"/>
                <a:ext cx="9971314" cy="1240971"/>
              </a:xfrm>
              <a:prstGeom prst="roundRect">
                <a:avLst/>
              </a:prstGeom>
              <a:solidFill>
                <a:schemeClr val="accent1">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lnSpc>
                    <a:spcPct val="115000"/>
                  </a:lnSpc>
                </a:pPr>
                <a:r>
                  <a:rPr lang="en-IN" sz="2200" b="1">
                    <a:solidFill>
                      <a:srgbClr val="404040"/>
                    </a:solidFill>
                    <a:latin typeface="Open Sans" panose="020B0606030504020204" pitchFamily="34" charset="0"/>
                  </a:rPr>
                  <a:t>&lt;</a:t>
                </a:r>
                <a:r>
                  <a:rPr lang="en-IN" sz="2200" b="1">
                    <a:solidFill>
                      <a:srgbClr val="FF8966"/>
                    </a:solidFill>
                    <a:latin typeface="Open Sans" panose="020B0606030504020204" pitchFamily="34" charset="0"/>
                  </a:rPr>
                  <a:t>p class = “example”</a:t>
                </a:r>
                <a:r>
                  <a:rPr lang="en-IN" sz="2200" b="1">
                    <a:solidFill>
                      <a:srgbClr val="404040"/>
                    </a:solidFill>
                    <a:latin typeface="Open Sans" panose="020B0606030504020204" pitchFamily="34" charset="0"/>
                  </a:rPr>
                  <a:t>&gt; </a:t>
                </a:r>
                <a:r>
                  <a:rPr lang="en-IN" sz="2200" b="1">
                    <a:solidFill>
                      <a:srgbClr val="009FB7"/>
                    </a:solidFill>
                    <a:latin typeface="Open Sans" panose="020B0606030504020204" pitchFamily="34" charset="0"/>
                  </a:rPr>
                  <a:t>This is an Example.</a:t>
                </a:r>
                <a:r>
                  <a:rPr lang="en-IN" sz="2200" b="1">
                    <a:solidFill>
                      <a:srgbClr val="404040"/>
                    </a:solidFill>
                    <a:latin typeface="Open Sans" panose="020B0606030504020204" pitchFamily="34" charset="0"/>
                  </a:rPr>
                  <a:t>  &lt;/p&gt;</a:t>
                </a:r>
              </a:p>
            </p:txBody>
          </p:sp>
          <p:sp>
            <p:nvSpPr>
              <p:cNvPr id="9" name="Left Brace 8">
                <a:extLst>
                  <a:ext uri="{FF2B5EF4-FFF2-40B4-BE49-F238E27FC236}">
                    <a16:creationId xmlns:a16="http://schemas.microsoft.com/office/drawing/2014/main" id="{1C68BCB1-DFB4-C67F-9EB2-905D6A268B49}"/>
                  </a:ext>
                </a:extLst>
              </p:cNvPr>
              <p:cNvSpPr/>
              <p:nvPr/>
            </p:nvSpPr>
            <p:spPr>
              <a:xfrm rot="16200000" flipH="1">
                <a:off x="10805916" y="3847349"/>
                <a:ext cx="435428" cy="522514"/>
              </a:xfrm>
              <a:prstGeom prst="leftBrace">
                <a:avLst/>
              </a:prstGeom>
              <a:ln w="38100">
                <a:solidFill>
                  <a:schemeClr val="tx1">
                    <a:lumMod val="65000"/>
                    <a:lumOff val="3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10" name="Left Brace 9">
                <a:extLst>
                  <a:ext uri="{FF2B5EF4-FFF2-40B4-BE49-F238E27FC236}">
                    <a16:creationId xmlns:a16="http://schemas.microsoft.com/office/drawing/2014/main" id="{9DB8CB7F-37D1-93B0-D6A6-E9A8EA746082}"/>
                  </a:ext>
                </a:extLst>
              </p:cNvPr>
              <p:cNvSpPr/>
              <p:nvPr/>
            </p:nvSpPr>
            <p:spPr>
              <a:xfrm rot="5400000" flipH="1">
                <a:off x="6874329" y="4392386"/>
                <a:ext cx="424542" cy="1110342"/>
              </a:xfrm>
              <a:prstGeom prst="leftBrace">
                <a:avLst/>
              </a:prstGeom>
              <a:ln w="38100">
                <a:solidFill>
                  <a:srgbClr val="378589"/>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11" name="Left Brace 10">
                <a:extLst>
                  <a:ext uri="{FF2B5EF4-FFF2-40B4-BE49-F238E27FC236}">
                    <a16:creationId xmlns:a16="http://schemas.microsoft.com/office/drawing/2014/main" id="{EE50937B-159E-83A2-E296-3323AA0A4330}"/>
                  </a:ext>
                </a:extLst>
              </p:cNvPr>
              <p:cNvSpPr/>
              <p:nvPr/>
            </p:nvSpPr>
            <p:spPr>
              <a:xfrm rot="16200000" flipH="1">
                <a:off x="6319160" y="2759529"/>
                <a:ext cx="435427" cy="2688773"/>
              </a:xfrm>
              <a:prstGeom prst="leftBrace">
                <a:avLst/>
              </a:prstGeom>
              <a:ln w="38100">
                <a:solidFill>
                  <a:srgbClr val="FF8966"/>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13" name="Left Brace 12">
                <a:extLst>
                  <a:ext uri="{FF2B5EF4-FFF2-40B4-BE49-F238E27FC236}">
                    <a16:creationId xmlns:a16="http://schemas.microsoft.com/office/drawing/2014/main" id="{19C39B1D-51A1-892C-5383-021F1EA97E63}"/>
                  </a:ext>
                </a:extLst>
              </p:cNvPr>
              <p:cNvSpPr/>
              <p:nvPr/>
            </p:nvSpPr>
            <p:spPr>
              <a:xfrm rot="16200000" flipH="1">
                <a:off x="9219850" y="3073752"/>
                <a:ext cx="385330" cy="2075543"/>
              </a:xfrm>
              <a:prstGeom prst="leftBrace">
                <a:avLst/>
              </a:prstGeom>
              <a:ln w="38100">
                <a:solidFill>
                  <a:srgbClr val="378589"/>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14" name="Left Brace 13">
                <a:extLst>
                  <a:ext uri="{FF2B5EF4-FFF2-40B4-BE49-F238E27FC236}">
                    <a16:creationId xmlns:a16="http://schemas.microsoft.com/office/drawing/2014/main" id="{4D1088C4-D465-3BFF-5930-A05F7416022F}"/>
                  </a:ext>
                </a:extLst>
              </p:cNvPr>
              <p:cNvSpPr/>
              <p:nvPr/>
            </p:nvSpPr>
            <p:spPr>
              <a:xfrm rot="16200000" flipH="1">
                <a:off x="7784293" y="-137913"/>
                <a:ext cx="687298" cy="7090289"/>
              </a:xfrm>
              <a:prstGeom prst="leftBrace">
                <a:avLst/>
              </a:prstGeom>
              <a:ln w="38100">
                <a:solidFill>
                  <a:srgbClr val="378589"/>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16" name="TextBox 15">
                <a:extLst>
                  <a:ext uri="{FF2B5EF4-FFF2-40B4-BE49-F238E27FC236}">
                    <a16:creationId xmlns:a16="http://schemas.microsoft.com/office/drawing/2014/main" id="{1F88634C-3D3D-8277-F7A3-797E2FC1A5DC}"/>
                  </a:ext>
                </a:extLst>
              </p:cNvPr>
              <p:cNvSpPr txBox="1"/>
              <p:nvPr/>
            </p:nvSpPr>
            <p:spPr>
              <a:xfrm>
                <a:off x="5127171" y="5218585"/>
                <a:ext cx="1545772" cy="846514"/>
              </a:xfrm>
              <a:prstGeom prst="rect">
                <a:avLst/>
              </a:prstGeom>
              <a:noFill/>
            </p:spPr>
            <p:txBody>
              <a:bodyPr wrap="square" rtlCol="0">
                <a:spAutoFit/>
              </a:bodyPr>
              <a:lstStyle/>
              <a:p>
                <a:pPr algn="ctr">
                  <a:lnSpc>
                    <a:spcPct val="115000"/>
                  </a:lnSpc>
                </a:pPr>
                <a:r>
                  <a:rPr lang="en-IN" sz="2200">
                    <a:solidFill>
                      <a:srgbClr val="404040"/>
                    </a:solidFill>
                    <a:latin typeface="Open Sans" panose="020B0606030504020204" pitchFamily="34" charset="0"/>
                  </a:rPr>
                  <a:t>Attribute name</a:t>
                </a:r>
              </a:p>
            </p:txBody>
          </p:sp>
          <p:sp>
            <p:nvSpPr>
              <p:cNvPr id="17" name="TextBox 16">
                <a:extLst>
                  <a:ext uri="{FF2B5EF4-FFF2-40B4-BE49-F238E27FC236}">
                    <a16:creationId xmlns:a16="http://schemas.microsoft.com/office/drawing/2014/main" id="{A6D65EEB-BC97-5799-4C81-AE3D665EEC50}"/>
                  </a:ext>
                </a:extLst>
              </p:cNvPr>
              <p:cNvSpPr txBox="1"/>
              <p:nvPr/>
            </p:nvSpPr>
            <p:spPr>
              <a:xfrm>
                <a:off x="6299142" y="5218585"/>
                <a:ext cx="1872343" cy="846514"/>
              </a:xfrm>
              <a:prstGeom prst="rect">
                <a:avLst/>
              </a:prstGeom>
              <a:noFill/>
            </p:spPr>
            <p:txBody>
              <a:bodyPr wrap="square" rtlCol="0">
                <a:spAutoFit/>
              </a:bodyPr>
              <a:lstStyle/>
              <a:p>
                <a:pPr algn="ctr">
                  <a:lnSpc>
                    <a:spcPct val="115000"/>
                  </a:lnSpc>
                </a:pPr>
                <a:r>
                  <a:rPr lang="en-IN" sz="2200">
                    <a:solidFill>
                      <a:srgbClr val="404040"/>
                    </a:solidFill>
                    <a:latin typeface="Open Sans" panose="020B0606030504020204" pitchFamily="34" charset="0"/>
                  </a:rPr>
                  <a:t>Attribute value</a:t>
                </a:r>
              </a:p>
            </p:txBody>
          </p:sp>
          <p:sp>
            <p:nvSpPr>
              <p:cNvPr id="18" name="TextBox 17">
                <a:extLst>
                  <a:ext uri="{FF2B5EF4-FFF2-40B4-BE49-F238E27FC236}">
                    <a16:creationId xmlns:a16="http://schemas.microsoft.com/office/drawing/2014/main" id="{0102BF92-68BF-7480-3F45-881B8378F0C6}"/>
                  </a:ext>
                </a:extLst>
              </p:cNvPr>
              <p:cNvSpPr txBox="1"/>
              <p:nvPr/>
            </p:nvSpPr>
            <p:spPr>
              <a:xfrm>
                <a:off x="5254114" y="3396368"/>
                <a:ext cx="2873828" cy="457176"/>
              </a:xfrm>
              <a:prstGeom prst="rect">
                <a:avLst/>
              </a:prstGeom>
              <a:noFill/>
            </p:spPr>
            <p:txBody>
              <a:bodyPr wrap="square" rtlCol="0">
                <a:spAutoFit/>
              </a:bodyPr>
              <a:lstStyle/>
              <a:p>
                <a:pPr algn="ctr">
                  <a:lnSpc>
                    <a:spcPct val="115000"/>
                  </a:lnSpc>
                </a:pPr>
                <a:r>
                  <a:rPr lang="en-IN" sz="2200">
                    <a:solidFill>
                      <a:srgbClr val="404040"/>
                    </a:solidFill>
                    <a:latin typeface="Open Sans" panose="020B0606030504020204" pitchFamily="34" charset="0"/>
                  </a:rPr>
                  <a:t>Start tag</a:t>
                </a:r>
              </a:p>
            </p:txBody>
          </p:sp>
          <p:sp>
            <p:nvSpPr>
              <p:cNvPr id="19" name="TextBox 18">
                <a:extLst>
                  <a:ext uri="{FF2B5EF4-FFF2-40B4-BE49-F238E27FC236}">
                    <a16:creationId xmlns:a16="http://schemas.microsoft.com/office/drawing/2014/main" id="{DF5F53E1-0B13-3093-99E1-F743B182E1B2}"/>
                  </a:ext>
                </a:extLst>
              </p:cNvPr>
              <p:cNvSpPr txBox="1"/>
              <p:nvPr/>
            </p:nvSpPr>
            <p:spPr>
              <a:xfrm>
                <a:off x="10065691" y="3526994"/>
                <a:ext cx="1567543" cy="457176"/>
              </a:xfrm>
              <a:prstGeom prst="rect">
                <a:avLst/>
              </a:prstGeom>
              <a:noFill/>
            </p:spPr>
            <p:txBody>
              <a:bodyPr wrap="square" rtlCol="0">
                <a:spAutoFit/>
              </a:bodyPr>
              <a:lstStyle/>
              <a:p>
                <a:pPr algn="ctr">
                  <a:lnSpc>
                    <a:spcPct val="115000"/>
                  </a:lnSpc>
                </a:pPr>
                <a:r>
                  <a:rPr lang="en-IN" sz="2200">
                    <a:solidFill>
                      <a:srgbClr val="404040"/>
                    </a:solidFill>
                    <a:latin typeface="Open Sans" panose="020B0606030504020204" pitchFamily="34" charset="0"/>
                  </a:rPr>
                  <a:t>End tag</a:t>
                </a:r>
              </a:p>
            </p:txBody>
          </p:sp>
          <p:sp>
            <p:nvSpPr>
              <p:cNvPr id="20" name="TextBox 19">
                <a:extLst>
                  <a:ext uri="{FF2B5EF4-FFF2-40B4-BE49-F238E27FC236}">
                    <a16:creationId xmlns:a16="http://schemas.microsoft.com/office/drawing/2014/main" id="{2B85A84A-3FA1-96E3-CB03-9D5C75ED82DF}"/>
                  </a:ext>
                </a:extLst>
              </p:cNvPr>
              <p:cNvSpPr txBox="1"/>
              <p:nvPr/>
            </p:nvSpPr>
            <p:spPr>
              <a:xfrm>
                <a:off x="8585325" y="3526996"/>
                <a:ext cx="1567543" cy="457176"/>
              </a:xfrm>
              <a:prstGeom prst="rect">
                <a:avLst/>
              </a:prstGeom>
              <a:noFill/>
            </p:spPr>
            <p:txBody>
              <a:bodyPr wrap="square" rtlCol="0">
                <a:spAutoFit/>
              </a:bodyPr>
              <a:lstStyle/>
              <a:p>
                <a:pPr algn="ctr">
                  <a:lnSpc>
                    <a:spcPct val="115000"/>
                  </a:lnSpc>
                </a:pPr>
                <a:r>
                  <a:rPr lang="en-IN" sz="2200">
                    <a:solidFill>
                      <a:srgbClr val="404040"/>
                    </a:solidFill>
                    <a:latin typeface="Open Sans" panose="020B0606030504020204" pitchFamily="34" charset="0"/>
                  </a:rPr>
                  <a:t>Content</a:t>
                </a:r>
              </a:p>
            </p:txBody>
          </p:sp>
          <p:sp>
            <p:nvSpPr>
              <p:cNvPr id="21" name="Left Brace 20">
                <a:extLst>
                  <a:ext uri="{FF2B5EF4-FFF2-40B4-BE49-F238E27FC236}">
                    <a16:creationId xmlns:a16="http://schemas.microsoft.com/office/drawing/2014/main" id="{4559B34E-581E-DCEF-0C02-D45C3A360379}"/>
                  </a:ext>
                </a:extLst>
              </p:cNvPr>
              <p:cNvSpPr/>
              <p:nvPr/>
            </p:nvSpPr>
            <p:spPr>
              <a:xfrm rot="5400000" flipH="1">
                <a:off x="5682343" y="4739614"/>
                <a:ext cx="435428" cy="522514"/>
              </a:xfrm>
              <a:prstGeom prst="leftBrace">
                <a:avLst/>
              </a:prstGeom>
              <a:ln w="38100">
                <a:solidFill>
                  <a:srgbClr val="378589"/>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grpSp>
      </p:grpSp>
      <p:sp>
        <p:nvSpPr>
          <p:cNvPr id="32" name="Brandline_LVC">
            <a:extLst>
              <a:ext uri="{FF2B5EF4-FFF2-40B4-BE49-F238E27FC236}">
                <a16:creationId xmlns:a16="http://schemas.microsoft.com/office/drawing/2014/main" id="{32F873C8-FC7A-89C0-7B52-A599DD3E1805}"/>
              </a:ext>
            </a:extLst>
          </p:cNvPr>
          <p:cNvSpPr/>
          <p:nvPr/>
        </p:nvSpPr>
        <p:spPr>
          <a:xfrm>
            <a:off x="6413500" y="816324"/>
            <a:ext cx="3431064"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F9E896A-0D36-8484-CA25-6D51E2F7B258}"/>
              </a:ext>
            </a:extLst>
          </p:cNvPr>
          <p:cNvSpPr txBox="1"/>
          <p:nvPr/>
        </p:nvSpPr>
        <p:spPr>
          <a:xfrm>
            <a:off x="876301" y="1695645"/>
            <a:ext cx="14488885" cy="846514"/>
          </a:xfrm>
          <a:prstGeom prst="rect">
            <a:avLst/>
          </a:prstGeom>
          <a:noFill/>
        </p:spPr>
        <p:txBody>
          <a:bodyPr wrap="square" rtlCol="0">
            <a:spAutoFit/>
          </a:bodyPr>
          <a:lstStyle/>
          <a:p>
            <a:pPr algn="ctr">
              <a:lnSpc>
                <a:spcPct val="115000"/>
              </a:lnSpc>
            </a:pPr>
            <a:r>
              <a:rPr lang="en-US" sz="2200" dirty="0">
                <a:solidFill>
                  <a:srgbClr val="404040"/>
                </a:solidFill>
                <a:latin typeface="Open Sans" panose="020B0606030504020204" pitchFamily="34" charset="0"/>
              </a:rPr>
              <a:t>HTML elements are the building blocks of an HTML document. They are used to define the structure and content of a web page.</a:t>
            </a:r>
          </a:p>
        </p:txBody>
      </p:sp>
    </p:spTree>
    <p:custDataLst>
      <p:tags r:id="rId1"/>
    </p:custDataLst>
    <p:extLst>
      <p:ext uri="{BB962C8B-B14F-4D97-AF65-F5344CB8AC3E}">
        <p14:creationId xmlns:p14="http://schemas.microsoft.com/office/powerpoint/2010/main" val="3906067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3AE49-4B06-51DA-138F-7294AA93290A}"/>
              </a:ext>
            </a:extLst>
          </p:cNvPr>
          <p:cNvSpPr>
            <a:spLocks noGrp="1"/>
          </p:cNvSpPr>
          <p:nvPr>
            <p:ph type="title"/>
          </p:nvPr>
        </p:nvSpPr>
        <p:spPr>
          <a:xfrm>
            <a:off x="-10160" y="229878"/>
            <a:ext cx="16276320" cy="687244"/>
          </a:xfrm>
        </p:spPr>
        <p:txBody>
          <a:bodyPr/>
          <a:lstStyle/>
          <a:p>
            <a:r>
              <a:rPr lang="en-IN" dirty="0"/>
              <a:t>Best Practices for Naming Files and Folders</a:t>
            </a:r>
          </a:p>
        </p:txBody>
      </p:sp>
      <p:grpSp>
        <p:nvGrpSpPr>
          <p:cNvPr id="5" name="Group 4">
            <a:extLst>
              <a:ext uri="{FF2B5EF4-FFF2-40B4-BE49-F238E27FC236}">
                <a16:creationId xmlns:a16="http://schemas.microsoft.com/office/drawing/2014/main" id="{A6C36BA1-3E86-17BD-6DFB-86D701036822}"/>
              </a:ext>
            </a:extLst>
          </p:cNvPr>
          <p:cNvGrpSpPr/>
          <p:nvPr/>
        </p:nvGrpSpPr>
        <p:grpSpPr>
          <a:xfrm>
            <a:off x="6450796" y="4276638"/>
            <a:ext cx="3339895" cy="3925175"/>
            <a:chOff x="3635197" y="2543200"/>
            <a:chExt cx="1878691" cy="2207910"/>
          </a:xfrm>
        </p:grpSpPr>
        <p:sp>
          <p:nvSpPr>
            <p:cNvPr id="35" name="Freeform 5">
              <a:extLst>
                <a:ext uri="{FF2B5EF4-FFF2-40B4-BE49-F238E27FC236}">
                  <a16:creationId xmlns:a16="http://schemas.microsoft.com/office/drawing/2014/main" id="{704CCCEA-F62C-4D65-E2B5-8B1C5DF0A903}"/>
                </a:ext>
              </a:extLst>
            </p:cNvPr>
            <p:cNvSpPr>
              <a:spLocks/>
            </p:cNvSpPr>
            <p:nvPr/>
          </p:nvSpPr>
          <p:spPr bwMode="auto">
            <a:xfrm>
              <a:off x="4224989" y="4171485"/>
              <a:ext cx="699106" cy="100418"/>
            </a:xfrm>
            <a:custGeom>
              <a:avLst/>
              <a:gdLst>
                <a:gd name="T0" fmla="*/ 508 w 543"/>
                <a:gd name="T1" fmla="*/ 0 h 78"/>
                <a:gd name="T2" fmla="*/ 35 w 543"/>
                <a:gd name="T3" fmla="*/ 0 h 78"/>
                <a:gd name="T4" fmla="*/ 0 w 543"/>
                <a:gd name="T5" fmla="*/ 29 h 78"/>
                <a:gd name="T6" fmla="*/ 0 w 543"/>
                <a:gd name="T7" fmla="*/ 49 h 78"/>
                <a:gd name="T8" fmla="*/ 35 w 543"/>
                <a:gd name="T9" fmla="*/ 78 h 78"/>
                <a:gd name="T10" fmla="*/ 508 w 543"/>
                <a:gd name="T11" fmla="*/ 78 h 78"/>
                <a:gd name="T12" fmla="*/ 543 w 543"/>
                <a:gd name="T13" fmla="*/ 49 h 78"/>
                <a:gd name="T14" fmla="*/ 543 w 543"/>
                <a:gd name="T15" fmla="*/ 29 h 78"/>
                <a:gd name="T16" fmla="*/ 508 w 543"/>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3" h="78">
                  <a:moveTo>
                    <a:pt x="508" y="0"/>
                  </a:moveTo>
                  <a:cubicBezTo>
                    <a:pt x="35" y="0"/>
                    <a:pt x="35" y="0"/>
                    <a:pt x="35" y="0"/>
                  </a:cubicBezTo>
                  <a:cubicBezTo>
                    <a:pt x="16" y="0"/>
                    <a:pt x="0" y="13"/>
                    <a:pt x="0" y="29"/>
                  </a:cubicBezTo>
                  <a:cubicBezTo>
                    <a:pt x="0" y="49"/>
                    <a:pt x="0" y="49"/>
                    <a:pt x="0" y="49"/>
                  </a:cubicBezTo>
                  <a:cubicBezTo>
                    <a:pt x="0" y="65"/>
                    <a:pt x="16" y="78"/>
                    <a:pt x="35" y="78"/>
                  </a:cubicBezTo>
                  <a:cubicBezTo>
                    <a:pt x="508" y="78"/>
                    <a:pt x="508" y="78"/>
                    <a:pt x="508" y="78"/>
                  </a:cubicBezTo>
                  <a:cubicBezTo>
                    <a:pt x="528" y="78"/>
                    <a:pt x="543" y="65"/>
                    <a:pt x="543" y="49"/>
                  </a:cubicBezTo>
                  <a:cubicBezTo>
                    <a:pt x="543" y="29"/>
                    <a:pt x="543" y="29"/>
                    <a:pt x="543" y="29"/>
                  </a:cubicBezTo>
                  <a:cubicBezTo>
                    <a:pt x="543" y="13"/>
                    <a:pt x="528" y="0"/>
                    <a:pt x="508" y="0"/>
                  </a:cubicBezTo>
                </a:path>
              </a:pathLst>
            </a:custGeom>
            <a:solidFill>
              <a:schemeClr val="tx1">
                <a:lumMod val="50000"/>
              </a:schemeClr>
            </a:solidFill>
            <a:ln>
              <a:noFill/>
            </a:ln>
          </p:spPr>
          <p:txBody>
            <a:bodyPr vert="horz" wrap="square" lIns="162560" tIns="81280" rIns="162560" bIns="8128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625620">
                <a:lnSpc>
                  <a:spcPct val="114000"/>
                </a:lnSpc>
              </a:pPr>
              <a:endParaRPr lang="en-US"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6">
              <a:extLst>
                <a:ext uri="{FF2B5EF4-FFF2-40B4-BE49-F238E27FC236}">
                  <a16:creationId xmlns:a16="http://schemas.microsoft.com/office/drawing/2014/main" id="{0564E67F-83B0-1733-153D-7C08F8DBA24E}"/>
                </a:ext>
              </a:extLst>
            </p:cNvPr>
            <p:cNvSpPr>
              <a:spLocks/>
            </p:cNvSpPr>
            <p:nvPr/>
          </p:nvSpPr>
          <p:spPr bwMode="auto">
            <a:xfrm>
              <a:off x="4224989" y="4321476"/>
              <a:ext cx="699106" cy="101688"/>
            </a:xfrm>
            <a:custGeom>
              <a:avLst/>
              <a:gdLst>
                <a:gd name="T0" fmla="*/ 508 w 543"/>
                <a:gd name="T1" fmla="*/ 0 h 79"/>
                <a:gd name="T2" fmla="*/ 35 w 543"/>
                <a:gd name="T3" fmla="*/ 0 h 79"/>
                <a:gd name="T4" fmla="*/ 0 w 543"/>
                <a:gd name="T5" fmla="*/ 30 h 79"/>
                <a:gd name="T6" fmla="*/ 0 w 543"/>
                <a:gd name="T7" fmla="*/ 49 h 79"/>
                <a:gd name="T8" fmla="*/ 35 w 543"/>
                <a:gd name="T9" fmla="*/ 79 h 79"/>
                <a:gd name="T10" fmla="*/ 508 w 543"/>
                <a:gd name="T11" fmla="*/ 79 h 79"/>
                <a:gd name="T12" fmla="*/ 543 w 543"/>
                <a:gd name="T13" fmla="*/ 49 h 79"/>
                <a:gd name="T14" fmla="*/ 543 w 543"/>
                <a:gd name="T15" fmla="*/ 30 h 79"/>
                <a:gd name="T16" fmla="*/ 508 w 543"/>
                <a:gd name="T17"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3" h="79">
                  <a:moveTo>
                    <a:pt x="508" y="0"/>
                  </a:moveTo>
                  <a:cubicBezTo>
                    <a:pt x="35" y="0"/>
                    <a:pt x="35" y="0"/>
                    <a:pt x="35" y="0"/>
                  </a:cubicBezTo>
                  <a:cubicBezTo>
                    <a:pt x="16" y="0"/>
                    <a:pt x="0" y="13"/>
                    <a:pt x="0" y="30"/>
                  </a:cubicBezTo>
                  <a:cubicBezTo>
                    <a:pt x="0" y="49"/>
                    <a:pt x="0" y="49"/>
                    <a:pt x="0" y="49"/>
                  </a:cubicBezTo>
                  <a:cubicBezTo>
                    <a:pt x="0" y="65"/>
                    <a:pt x="16" y="79"/>
                    <a:pt x="35" y="79"/>
                  </a:cubicBezTo>
                  <a:cubicBezTo>
                    <a:pt x="508" y="79"/>
                    <a:pt x="508" y="79"/>
                    <a:pt x="508" y="79"/>
                  </a:cubicBezTo>
                  <a:cubicBezTo>
                    <a:pt x="528" y="79"/>
                    <a:pt x="543" y="65"/>
                    <a:pt x="543" y="49"/>
                  </a:cubicBezTo>
                  <a:cubicBezTo>
                    <a:pt x="543" y="30"/>
                    <a:pt x="543" y="30"/>
                    <a:pt x="543" y="30"/>
                  </a:cubicBezTo>
                  <a:cubicBezTo>
                    <a:pt x="543" y="13"/>
                    <a:pt x="528" y="0"/>
                    <a:pt x="508" y="0"/>
                  </a:cubicBezTo>
                </a:path>
              </a:pathLst>
            </a:custGeom>
            <a:solidFill>
              <a:schemeClr val="tx1">
                <a:lumMod val="50000"/>
              </a:schemeClr>
            </a:solidFill>
            <a:ln>
              <a:noFill/>
            </a:ln>
          </p:spPr>
          <p:txBody>
            <a:bodyPr vert="horz" wrap="square" lIns="162560" tIns="81280" rIns="162560" bIns="8128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625620">
                <a:lnSpc>
                  <a:spcPct val="114000"/>
                </a:lnSpc>
              </a:pPr>
              <a:endParaRPr lang="en-US"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Freeform 7">
              <a:extLst>
                <a:ext uri="{FF2B5EF4-FFF2-40B4-BE49-F238E27FC236}">
                  <a16:creationId xmlns:a16="http://schemas.microsoft.com/office/drawing/2014/main" id="{2BA01FC0-0D3E-D81C-738A-02C8F032E634}"/>
                </a:ext>
              </a:extLst>
            </p:cNvPr>
            <p:cNvSpPr>
              <a:spLocks/>
            </p:cNvSpPr>
            <p:nvPr/>
          </p:nvSpPr>
          <p:spPr bwMode="auto">
            <a:xfrm>
              <a:off x="4224989" y="4474009"/>
              <a:ext cx="699106" cy="100418"/>
            </a:xfrm>
            <a:custGeom>
              <a:avLst/>
              <a:gdLst>
                <a:gd name="T0" fmla="*/ 508 w 543"/>
                <a:gd name="T1" fmla="*/ 0 h 78"/>
                <a:gd name="T2" fmla="*/ 35 w 543"/>
                <a:gd name="T3" fmla="*/ 0 h 78"/>
                <a:gd name="T4" fmla="*/ 0 w 543"/>
                <a:gd name="T5" fmla="*/ 29 h 78"/>
                <a:gd name="T6" fmla="*/ 0 w 543"/>
                <a:gd name="T7" fmla="*/ 49 h 78"/>
                <a:gd name="T8" fmla="*/ 35 w 543"/>
                <a:gd name="T9" fmla="*/ 78 h 78"/>
                <a:gd name="T10" fmla="*/ 508 w 543"/>
                <a:gd name="T11" fmla="*/ 78 h 78"/>
                <a:gd name="T12" fmla="*/ 543 w 543"/>
                <a:gd name="T13" fmla="*/ 49 h 78"/>
                <a:gd name="T14" fmla="*/ 543 w 543"/>
                <a:gd name="T15" fmla="*/ 29 h 78"/>
                <a:gd name="T16" fmla="*/ 508 w 543"/>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3" h="78">
                  <a:moveTo>
                    <a:pt x="508" y="0"/>
                  </a:moveTo>
                  <a:cubicBezTo>
                    <a:pt x="35" y="0"/>
                    <a:pt x="35" y="0"/>
                    <a:pt x="35" y="0"/>
                  </a:cubicBezTo>
                  <a:cubicBezTo>
                    <a:pt x="16" y="0"/>
                    <a:pt x="0" y="13"/>
                    <a:pt x="0" y="29"/>
                  </a:cubicBezTo>
                  <a:cubicBezTo>
                    <a:pt x="0" y="49"/>
                    <a:pt x="0" y="49"/>
                    <a:pt x="0" y="49"/>
                  </a:cubicBezTo>
                  <a:cubicBezTo>
                    <a:pt x="0" y="65"/>
                    <a:pt x="16" y="78"/>
                    <a:pt x="35" y="78"/>
                  </a:cubicBezTo>
                  <a:cubicBezTo>
                    <a:pt x="508" y="78"/>
                    <a:pt x="508" y="78"/>
                    <a:pt x="508" y="78"/>
                  </a:cubicBezTo>
                  <a:cubicBezTo>
                    <a:pt x="528" y="78"/>
                    <a:pt x="543" y="65"/>
                    <a:pt x="543" y="49"/>
                  </a:cubicBezTo>
                  <a:cubicBezTo>
                    <a:pt x="543" y="29"/>
                    <a:pt x="543" y="29"/>
                    <a:pt x="543" y="29"/>
                  </a:cubicBezTo>
                  <a:cubicBezTo>
                    <a:pt x="543" y="13"/>
                    <a:pt x="528" y="0"/>
                    <a:pt x="508" y="0"/>
                  </a:cubicBezTo>
                </a:path>
              </a:pathLst>
            </a:custGeom>
            <a:solidFill>
              <a:schemeClr val="tx1">
                <a:lumMod val="50000"/>
              </a:schemeClr>
            </a:solidFill>
            <a:ln>
              <a:noFill/>
            </a:ln>
          </p:spPr>
          <p:txBody>
            <a:bodyPr vert="horz" wrap="square" lIns="162560" tIns="81280" rIns="162560" bIns="8128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625620">
                <a:lnSpc>
                  <a:spcPct val="114000"/>
                </a:lnSpc>
              </a:pPr>
              <a:endParaRPr lang="en-US"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8" name="Freeform 8">
              <a:extLst>
                <a:ext uri="{FF2B5EF4-FFF2-40B4-BE49-F238E27FC236}">
                  <a16:creationId xmlns:a16="http://schemas.microsoft.com/office/drawing/2014/main" id="{C8ACE354-26C5-1E90-5CB8-BDA3CACDB259}"/>
                </a:ext>
              </a:extLst>
            </p:cNvPr>
            <p:cNvSpPr>
              <a:spLocks/>
            </p:cNvSpPr>
            <p:nvPr/>
          </p:nvSpPr>
          <p:spPr bwMode="auto">
            <a:xfrm>
              <a:off x="4345743" y="4625270"/>
              <a:ext cx="457597" cy="125840"/>
            </a:xfrm>
            <a:custGeom>
              <a:avLst/>
              <a:gdLst>
                <a:gd name="T0" fmla="*/ 0 w 355"/>
                <a:gd name="T1" fmla="*/ 0 h 98"/>
                <a:gd name="T2" fmla="*/ 355 w 355"/>
                <a:gd name="T3" fmla="*/ 0 h 98"/>
                <a:gd name="T4" fmla="*/ 178 w 355"/>
                <a:gd name="T5" fmla="*/ 98 h 98"/>
                <a:gd name="T6" fmla="*/ 0 w 355"/>
                <a:gd name="T7" fmla="*/ 0 h 98"/>
              </a:gdLst>
              <a:ahLst/>
              <a:cxnLst>
                <a:cxn ang="0">
                  <a:pos x="T0" y="T1"/>
                </a:cxn>
                <a:cxn ang="0">
                  <a:pos x="T2" y="T3"/>
                </a:cxn>
                <a:cxn ang="0">
                  <a:pos x="T4" y="T5"/>
                </a:cxn>
                <a:cxn ang="0">
                  <a:pos x="T6" y="T7"/>
                </a:cxn>
              </a:cxnLst>
              <a:rect l="0" t="0" r="r" b="b"/>
              <a:pathLst>
                <a:path w="355" h="98">
                  <a:moveTo>
                    <a:pt x="0" y="0"/>
                  </a:moveTo>
                  <a:cubicBezTo>
                    <a:pt x="355" y="0"/>
                    <a:pt x="355" y="0"/>
                    <a:pt x="355" y="0"/>
                  </a:cubicBezTo>
                  <a:cubicBezTo>
                    <a:pt x="355" y="59"/>
                    <a:pt x="260" y="98"/>
                    <a:pt x="178" y="98"/>
                  </a:cubicBezTo>
                  <a:cubicBezTo>
                    <a:pt x="95" y="98"/>
                    <a:pt x="0" y="59"/>
                    <a:pt x="0" y="0"/>
                  </a:cubicBezTo>
                </a:path>
              </a:pathLst>
            </a:custGeom>
            <a:solidFill>
              <a:schemeClr val="tx1">
                <a:lumMod val="50000"/>
              </a:schemeClr>
            </a:solidFill>
            <a:ln>
              <a:noFill/>
            </a:ln>
          </p:spPr>
          <p:txBody>
            <a:bodyPr vert="horz" wrap="square" lIns="162560" tIns="81280" rIns="162560" bIns="8128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625620">
                <a:lnSpc>
                  <a:spcPct val="114000"/>
                </a:lnSpc>
              </a:pPr>
              <a:endParaRPr lang="en-US"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9">
              <a:extLst>
                <a:ext uri="{FF2B5EF4-FFF2-40B4-BE49-F238E27FC236}">
                  <a16:creationId xmlns:a16="http://schemas.microsoft.com/office/drawing/2014/main" id="{EECFB0B8-6ED9-5F29-B5F0-037FA77238EE}"/>
                </a:ext>
              </a:extLst>
            </p:cNvPr>
            <p:cNvSpPr>
              <a:spLocks noEditPoints="1"/>
            </p:cNvSpPr>
            <p:nvPr/>
          </p:nvSpPr>
          <p:spPr bwMode="auto">
            <a:xfrm>
              <a:off x="4587253" y="2543200"/>
              <a:ext cx="926635" cy="1613033"/>
            </a:xfrm>
            <a:custGeom>
              <a:avLst/>
              <a:gdLst>
                <a:gd name="T0" fmla="*/ 639 w 719"/>
                <a:gd name="T1" fmla="*/ 577 h 1251"/>
                <a:gd name="T2" fmla="*/ 588 w 719"/>
                <a:gd name="T3" fmla="*/ 396 h 1251"/>
                <a:gd name="T4" fmla="*/ 460 w 719"/>
                <a:gd name="T5" fmla="*/ 216 h 1251"/>
                <a:gd name="T6" fmla="*/ 269 w 719"/>
                <a:gd name="T7" fmla="*/ 109 h 1251"/>
                <a:gd name="T8" fmla="*/ 133 w 719"/>
                <a:gd name="T9" fmla="*/ 22 h 1251"/>
                <a:gd name="T10" fmla="*/ 0 w 719"/>
                <a:gd name="T11" fmla="*/ 131 h 1251"/>
                <a:gd name="T12" fmla="*/ 0 w 719"/>
                <a:gd name="T13" fmla="*/ 1048 h 1251"/>
                <a:gd name="T14" fmla="*/ 155 w 719"/>
                <a:gd name="T15" fmla="*/ 1212 h 1251"/>
                <a:gd name="T16" fmla="*/ 381 w 719"/>
                <a:gd name="T17" fmla="*/ 1136 h 1251"/>
                <a:gd name="T18" fmla="*/ 570 w 719"/>
                <a:gd name="T19" fmla="*/ 968 h 1251"/>
                <a:gd name="T20" fmla="*/ 639 w 719"/>
                <a:gd name="T21" fmla="*/ 775 h 1251"/>
                <a:gd name="T22" fmla="*/ 639 w 719"/>
                <a:gd name="T23" fmla="*/ 577 h 1251"/>
                <a:gd name="T24" fmla="*/ 33 w 719"/>
                <a:gd name="T25" fmla="*/ 129 h 1251"/>
                <a:gd name="T26" fmla="*/ 220 w 719"/>
                <a:gd name="T27" fmla="*/ 81 h 1251"/>
                <a:gd name="T28" fmla="*/ 220 w 719"/>
                <a:gd name="T29" fmla="*/ 248 h 1251"/>
                <a:gd name="T30" fmla="*/ 144 w 719"/>
                <a:gd name="T31" fmla="*/ 279 h 1251"/>
                <a:gd name="T32" fmla="*/ 121 w 719"/>
                <a:gd name="T33" fmla="*/ 239 h 1251"/>
                <a:gd name="T34" fmla="*/ 117 w 719"/>
                <a:gd name="T35" fmla="*/ 256 h 1251"/>
                <a:gd name="T36" fmla="*/ 113 w 719"/>
                <a:gd name="T37" fmla="*/ 328 h 1251"/>
                <a:gd name="T38" fmla="*/ 130 w 719"/>
                <a:gd name="T39" fmla="*/ 341 h 1251"/>
                <a:gd name="T40" fmla="*/ 144 w 719"/>
                <a:gd name="T41" fmla="*/ 310 h 1251"/>
                <a:gd name="T42" fmla="*/ 243 w 719"/>
                <a:gd name="T43" fmla="*/ 270 h 1251"/>
                <a:gd name="T44" fmla="*/ 287 w 719"/>
                <a:gd name="T45" fmla="*/ 144 h 1251"/>
                <a:gd name="T46" fmla="*/ 440 w 719"/>
                <a:gd name="T47" fmla="*/ 241 h 1251"/>
                <a:gd name="T48" fmla="*/ 550 w 719"/>
                <a:gd name="T49" fmla="*/ 392 h 1251"/>
                <a:gd name="T50" fmla="*/ 420 w 719"/>
                <a:gd name="T51" fmla="*/ 562 h 1251"/>
                <a:gd name="T52" fmla="*/ 345 w 719"/>
                <a:gd name="T53" fmla="*/ 562 h 1251"/>
                <a:gd name="T54" fmla="*/ 355 w 719"/>
                <a:gd name="T55" fmla="*/ 481 h 1251"/>
                <a:gd name="T56" fmla="*/ 386 w 719"/>
                <a:gd name="T57" fmla="*/ 446 h 1251"/>
                <a:gd name="T58" fmla="*/ 362 w 719"/>
                <a:gd name="T59" fmla="*/ 440 h 1251"/>
                <a:gd name="T60" fmla="*/ 291 w 719"/>
                <a:gd name="T61" fmla="*/ 454 h 1251"/>
                <a:gd name="T62" fmla="*/ 291 w 719"/>
                <a:gd name="T63" fmla="*/ 473 h 1251"/>
                <a:gd name="T64" fmla="*/ 318 w 719"/>
                <a:gd name="T65" fmla="*/ 479 h 1251"/>
                <a:gd name="T66" fmla="*/ 219 w 719"/>
                <a:gd name="T67" fmla="*/ 612 h 1251"/>
                <a:gd name="T68" fmla="*/ 33 w 719"/>
                <a:gd name="T69" fmla="*/ 374 h 1251"/>
                <a:gd name="T70" fmla="*/ 33 w 719"/>
                <a:gd name="T71" fmla="*/ 129 h 1251"/>
                <a:gd name="T72" fmla="*/ 550 w 719"/>
                <a:gd name="T73" fmla="*/ 951 h 1251"/>
                <a:gd name="T74" fmla="*/ 407 w 719"/>
                <a:gd name="T75" fmla="*/ 1098 h 1251"/>
                <a:gd name="T76" fmla="*/ 366 w 719"/>
                <a:gd name="T77" fmla="*/ 864 h 1251"/>
                <a:gd name="T78" fmla="*/ 333 w 719"/>
                <a:gd name="T79" fmla="*/ 885 h 1251"/>
                <a:gd name="T80" fmla="*/ 388 w 719"/>
                <a:gd name="T81" fmla="*/ 1048 h 1251"/>
                <a:gd name="T82" fmla="*/ 200 w 719"/>
                <a:gd name="T83" fmla="*/ 1191 h 1251"/>
                <a:gd name="T84" fmla="*/ 33 w 719"/>
                <a:gd name="T85" fmla="*/ 1048 h 1251"/>
                <a:gd name="T86" fmla="*/ 33 w 719"/>
                <a:gd name="T87" fmla="*/ 488 h 1251"/>
                <a:gd name="T88" fmla="*/ 328 w 719"/>
                <a:gd name="T89" fmla="*/ 680 h 1251"/>
                <a:gd name="T90" fmla="*/ 337 w 719"/>
                <a:gd name="T91" fmla="*/ 641 h 1251"/>
                <a:gd name="T92" fmla="*/ 275 w 719"/>
                <a:gd name="T93" fmla="*/ 635 h 1251"/>
                <a:gd name="T94" fmla="*/ 328 w 719"/>
                <a:gd name="T95" fmla="*/ 595 h 1251"/>
                <a:gd name="T96" fmla="*/ 581 w 719"/>
                <a:gd name="T97" fmla="*/ 436 h 1251"/>
                <a:gd name="T98" fmla="*/ 604 w 719"/>
                <a:gd name="T99" fmla="*/ 587 h 1251"/>
                <a:gd name="T100" fmla="*/ 575 w 719"/>
                <a:gd name="T101" fmla="*/ 788 h 1251"/>
                <a:gd name="T102" fmla="*/ 402 w 719"/>
                <a:gd name="T103" fmla="*/ 780 h 1251"/>
                <a:gd name="T104" fmla="*/ 386 w 719"/>
                <a:gd name="T105" fmla="*/ 766 h 1251"/>
                <a:gd name="T106" fmla="*/ 221 w 719"/>
                <a:gd name="T107" fmla="*/ 802 h 1251"/>
                <a:gd name="T108" fmla="*/ 219 w 719"/>
                <a:gd name="T109" fmla="*/ 766 h 1251"/>
                <a:gd name="T110" fmla="*/ 198 w 719"/>
                <a:gd name="T111" fmla="*/ 757 h 1251"/>
                <a:gd name="T112" fmla="*/ 200 w 719"/>
                <a:gd name="T113" fmla="*/ 804 h 1251"/>
                <a:gd name="T114" fmla="*/ 159 w 719"/>
                <a:gd name="T115" fmla="*/ 839 h 1251"/>
                <a:gd name="T116" fmla="*/ 202 w 719"/>
                <a:gd name="T117" fmla="*/ 827 h 1251"/>
                <a:gd name="T118" fmla="*/ 395 w 719"/>
                <a:gd name="T119" fmla="*/ 806 h 1251"/>
                <a:gd name="T120" fmla="*/ 471 w 719"/>
                <a:gd name="T121" fmla="*/ 839 h 1251"/>
                <a:gd name="T122" fmla="*/ 616 w 719"/>
                <a:gd name="T123" fmla="*/ 806 h 1251"/>
                <a:gd name="T124" fmla="*/ 550 w 719"/>
                <a:gd name="T125" fmla="*/ 951 h 1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19" h="1251">
                  <a:moveTo>
                    <a:pt x="639" y="577"/>
                  </a:moveTo>
                  <a:cubicBezTo>
                    <a:pt x="639" y="577"/>
                    <a:pt x="687" y="473"/>
                    <a:pt x="588" y="396"/>
                  </a:cubicBezTo>
                  <a:cubicBezTo>
                    <a:pt x="588" y="396"/>
                    <a:pt x="594" y="258"/>
                    <a:pt x="460" y="216"/>
                  </a:cubicBezTo>
                  <a:cubicBezTo>
                    <a:pt x="460" y="216"/>
                    <a:pt x="441" y="119"/>
                    <a:pt x="269" y="109"/>
                  </a:cubicBezTo>
                  <a:cubicBezTo>
                    <a:pt x="269" y="109"/>
                    <a:pt x="242" y="18"/>
                    <a:pt x="133" y="22"/>
                  </a:cubicBezTo>
                  <a:cubicBezTo>
                    <a:pt x="25" y="26"/>
                    <a:pt x="11" y="107"/>
                    <a:pt x="0" y="131"/>
                  </a:cubicBezTo>
                  <a:cubicBezTo>
                    <a:pt x="0" y="1048"/>
                    <a:pt x="0" y="1048"/>
                    <a:pt x="0" y="1048"/>
                  </a:cubicBezTo>
                  <a:cubicBezTo>
                    <a:pt x="0" y="1048"/>
                    <a:pt x="19" y="1208"/>
                    <a:pt x="155" y="1212"/>
                  </a:cubicBezTo>
                  <a:cubicBezTo>
                    <a:pt x="155" y="1212"/>
                    <a:pt x="307" y="1251"/>
                    <a:pt x="381" y="1136"/>
                  </a:cubicBezTo>
                  <a:cubicBezTo>
                    <a:pt x="381" y="1136"/>
                    <a:pt x="528" y="1131"/>
                    <a:pt x="570" y="968"/>
                  </a:cubicBezTo>
                  <a:cubicBezTo>
                    <a:pt x="570" y="968"/>
                    <a:pt x="654" y="923"/>
                    <a:pt x="639" y="775"/>
                  </a:cubicBezTo>
                  <a:cubicBezTo>
                    <a:pt x="639" y="775"/>
                    <a:pt x="719" y="670"/>
                    <a:pt x="639" y="577"/>
                  </a:cubicBezTo>
                  <a:close/>
                  <a:moveTo>
                    <a:pt x="33" y="129"/>
                  </a:moveTo>
                  <a:cubicBezTo>
                    <a:pt x="33" y="129"/>
                    <a:pt x="97" y="0"/>
                    <a:pt x="220" y="81"/>
                  </a:cubicBezTo>
                  <a:cubicBezTo>
                    <a:pt x="220" y="81"/>
                    <a:pt x="301" y="170"/>
                    <a:pt x="220" y="248"/>
                  </a:cubicBezTo>
                  <a:cubicBezTo>
                    <a:pt x="220" y="248"/>
                    <a:pt x="205" y="268"/>
                    <a:pt x="144" y="279"/>
                  </a:cubicBezTo>
                  <a:cubicBezTo>
                    <a:pt x="144" y="279"/>
                    <a:pt x="148" y="227"/>
                    <a:pt x="121" y="239"/>
                  </a:cubicBezTo>
                  <a:cubicBezTo>
                    <a:pt x="121" y="239"/>
                    <a:pt x="111" y="243"/>
                    <a:pt x="117" y="256"/>
                  </a:cubicBezTo>
                  <a:cubicBezTo>
                    <a:pt x="117" y="256"/>
                    <a:pt x="136" y="285"/>
                    <a:pt x="113" y="328"/>
                  </a:cubicBezTo>
                  <a:cubicBezTo>
                    <a:pt x="113" y="328"/>
                    <a:pt x="107" y="357"/>
                    <a:pt x="130" y="341"/>
                  </a:cubicBezTo>
                  <a:cubicBezTo>
                    <a:pt x="130" y="341"/>
                    <a:pt x="147" y="316"/>
                    <a:pt x="144" y="310"/>
                  </a:cubicBezTo>
                  <a:cubicBezTo>
                    <a:pt x="144" y="310"/>
                    <a:pt x="200" y="307"/>
                    <a:pt x="243" y="270"/>
                  </a:cubicBezTo>
                  <a:cubicBezTo>
                    <a:pt x="243" y="270"/>
                    <a:pt x="293" y="237"/>
                    <a:pt x="287" y="144"/>
                  </a:cubicBezTo>
                  <a:cubicBezTo>
                    <a:pt x="287" y="144"/>
                    <a:pt x="390" y="131"/>
                    <a:pt x="440" y="241"/>
                  </a:cubicBezTo>
                  <a:cubicBezTo>
                    <a:pt x="440" y="241"/>
                    <a:pt x="554" y="262"/>
                    <a:pt x="550" y="392"/>
                  </a:cubicBezTo>
                  <a:cubicBezTo>
                    <a:pt x="550" y="392"/>
                    <a:pt x="544" y="535"/>
                    <a:pt x="420" y="562"/>
                  </a:cubicBezTo>
                  <a:cubicBezTo>
                    <a:pt x="420" y="562"/>
                    <a:pt x="374" y="568"/>
                    <a:pt x="345" y="562"/>
                  </a:cubicBezTo>
                  <a:cubicBezTo>
                    <a:pt x="345" y="562"/>
                    <a:pt x="357" y="502"/>
                    <a:pt x="355" y="481"/>
                  </a:cubicBezTo>
                  <a:cubicBezTo>
                    <a:pt x="355" y="481"/>
                    <a:pt x="386" y="454"/>
                    <a:pt x="386" y="446"/>
                  </a:cubicBezTo>
                  <a:cubicBezTo>
                    <a:pt x="386" y="446"/>
                    <a:pt x="384" y="428"/>
                    <a:pt x="362" y="440"/>
                  </a:cubicBezTo>
                  <a:cubicBezTo>
                    <a:pt x="362" y="440"/>
                    <a:pt x="358" y="471"/>
                    <a:pt x="291" y="454"/>
                  </a:cubicBezTo>
                  <a:cubicBezTo>
                    <a:pt x="291" y="454"/>
                    <a:pt x="261" y="454"/>
                    <a:pt x="291" y="473"/>
                  </a:cubicBezTo>
                  <a:cubicBezTo>
                    <a:pt x="291" y="473"/>
                    <a:pt x="308" y="479"/>
                    <a:pt x="318" y="479"/>
                  </a:cubicBezTo>
                  <a:cubicBezTo>
                    <a:pt x="318" y="479"/>
                    <a:pt x="347" y="608"/>
                    <a:pt x="219" y="612"/>
                  </a:cubicBezTo>
                  <a:cubicBezTo>
                    <a:pt x="219" y="612"/>
                    <a:pt x="78" y="562"/>
                    <a:pt x="33" y="374"/>
                  </a:cubicBezTo>
                  <a:lnTo>
                    <a:pt x="33" y="129"/>
                  </a:lnTo>
                  <a:close/>
                  <a:moveTo>
                    <a:pt x="550" y="951"/>
                  </a:moveTo>
                  <a:cubicBezTo>
                    <a:pt x="498" y="1096"/>
                    <a:pt x="407" y="1098"/>
                    <a:pt x="407" y="1098"/>
                  </a:cubicBezTo>
                  <a:cubicBezTo>
                    <a:pt x="465" y="955"/>
                    <a:pt x="366" y="864"/>
                    <a:pt x="366" y="864"/>
                  </a:cubicBezTo>
                  <a:cubicBezTo>
                    <a:pt x="335" y="844"/>
                    <a:pt x="333" y="885"/>
                    <a:pt x="333" y="885"/>
                  </a:cubicBezTo>
                  <a:cubicBezTo>
                    <a:pt x="413" y="943"/>
                    <a:pt x="388" y="1048"/>
                    <a:pt x="388" y="1048"/>
                  </a:cubicBezTo>
                  <a:cubicBezTo>
                    <a:pt x="362" y="1189"/>
                    <a:pt x="200" y="1191"/>
                    <a:pt x="200" y="1191"/>
                  </a:cubicBezTo>
                  <a:cubicBezTo>
                    <a:pt x="65" y="1192"/>
                    <a:pt x="33" y="1048"/>
                    <a:pt x="33" y="1048"/>
                  </a:cubicBezTo>
                  <a:cubicBezTo>
                    <a:pt x="33" y="488"/>
                    <a:pt x="33" y="488"/>
                    <a:pt x="33" y="488"/>
                  </a:cubicBezTo>
                  <a:cubicBezTo>
                    <a:pt x="140" y="676"/>
                    <a:pt x="328" y="680"/>
                    <a:pt x="328" y="680"/>
                  </a:cubicBezTo>
                  <a:cubicBezTo>
                    <a:pt x="370" y="668"/>
                    <a:pt x="337" y="641"/>
                    <a:pt x="337" y="641"/>
                  </a:cubicBezTo>
                  <a:cubicBezTo>
                    <a:pt x="275" y="635"/>
                    <a:pt x="275" y="635"/>
                    <a:pt x="275" y="635"/>
                  </a:cubicBezTo>
                  <a:cubicBezTo>
                    <a:pt x="301" y="626"/>
                    <a:pt x="328" y="595"/>
                    <a:pt x="328" y="595"/>
                  </a:cubicBezTo>
                  <a:cubicBezTo>
                    <a:pt x="533" y="630"/>
                    <a:pt x="581" y="436"/>
                    <a:pt x="581" y="436"/>
                  </a:cubicBezTo>
                  <a:cubicBezTo>
                    <a:pt x="649" y="490"/>
                    <a:pt x="604" y="587"/>
                    <a:pt x="604" y="587"/>
                  </a:cubicBezTo>
                  <a:cubicBezTo>
                    <a:pt x="703" y="736"/>
                    <a:pt x="575" y="788"/>
                    <a:pt x="575" y="788"/>
                  </a:cubicBezTo>
                  <a:cubicBezTo>
                    <a:pt x="484" y="840"/>
                    <a:pt x="402" y="780"/>
                    <a:pt x="402" y="780"/>
                  </a:cubicBezTo>
                  <a:cubicBezTo>
                    <a:pt x="386" y="766"/>
                    <a:pt x="386" y="766"/>
                    <a:pt x="386" y="766"/>
                  </a:cubicBezTo>
                  <a:cubicBezTo>
                    <a:pt x="314" y="854"/>
                    <a:pt x="221" y="802"/>
                    <a:pt x="221" y="802"/>
                  </a:cubicBezTo>
                  <a:cubicBezTo>
                    <a:pt x="219" y="766"/>
                    <a:pt x="219" y="766"/>
                    <a:pt x="219" y="766"/>
                  </a:cubicBezTo>
                  <a:cubicBezTo>
                    <a:pt x="221" y="740"/>
                    <a:pt x="198" y="757"/>
                    <a:pt x="198" y="757"/>
                  </a:cubicBezTo>
                  <a:cubicBezTo>
                    <a:pt x="200" y="804"/>
                    <a:pt x="200" y="804"/>
                    <a:pt x="200" y="804"/>
                  </a:cubicBezTo>
                  <a:cubicBezTo>
                    <a:pt x="173" y="829"/>
                    <a:pt x="159" y="839"/>
                    <a:pt x="159" y="839"/>
                  </a:cubicBezTo>
                  <a:cubicBezTo>
                    <a:pt x="179" y="856"/>
                    <a:pt x="202" y="827"/>
                    <a:pt x="202" y="827"/>
                  </a:cubicBezTo>
                  <a:cubicBezTo>
                    <a:pt x="314" y="889"/>
                    <a:pt x="395" y="806"/>
                    <a:pt x="395" y="806"/>
                  </a:cubicBezTo>
                  <a:cubicBezTo>
                    <a:pt x="409" y="825"/>
                    <a:pt x="471" y="839"/>
                    <a:pt x="471" y="839"/>
                  </a:cubicBezTo>
                  <a:cubicBezTo>
                    <a:pt x="537" y="852"/>
                    <a:pt x="616" y="806"/>
                    <a:pt x="616" y="806"/>
                  </a:cubicBezTo>
                  <a:cubicBezTo>
                    <a:pt x="624" y="893"/>
                    <a:pt x="550" y="951"/>
                    <a:pt x="550" y="951"/>
                  </a:cubicBezTo>
                  <a:close/>
                </a:path>
              </a:pathLst>
            </a:custGeom>
            <a:solidFill>
              <a:schemeClr val="tx1">
                <a:lumMod val="50000"/>
              </a:schemeClr>
            </a:solidFill>
            <a:ln>
              <a:noFill/>
            </a:ln>
          </p:spPr>
          <p:txBody>
            <a:bodyPr vert="horz" wrap="square" lIns="162560" tIns="81280" rIns="162560" bIns="8128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625620">
                <a:lnSpc>
                  <a:spcPct val="114000"/>
                </a:lnSpc>
              </a:pPr>
              <a:endParaRPr lang="en-US"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10">
              <a:extLst>
                <a:ext uri="{FF2B5EF4-FFF2-40B4-BE49-F238E27FC236}">
                  <a16:creationId xmlns:a16="http://schemas.microsoft.com/office/drawing/2014/main" id="{CE86540A-2D9C-F5BC-4B77-614131C582CF}"/>
                </a:ext>
              </a:extLst>
            </p:cNvPr>
            <p:cNvSpPr>
              <a:spLocks noEditPoints="1"/>
            </p:cNvSpPr>
            <p:nvPr/>
          </p:nvSpPr>
          <p:spPr bwMode="auto">
            <a:xfrm>
              <a:off x="3635197" y="2543200"/>
              <a:ext cx="926635" cy="1613033"/>
            </a:xfrm>
            <a:custGeom>
              <a:avLst/>
              <a:gdLst>
                <a:gd name="T0" fmla="*/ 586 w 719"/>
                <a:gd name="T1" fmla="*/ 22 h 1251"/>
                <a:gd name="T2" fmla="*/ 450 w 719"/>
                <a:gd name="T3" fmla="*/ 109 h 1251"/>
                <a:gd name="T4" fmla="*/ 259 w 719"/>
                <a:gd name="T5" fmla="*/ 216 h 1251"/>
                <a:gd name="T6" fmla="*/ 131 w 719"/>
                <a:gd name="T7" fmla="*/ 396 h 1251"/>
                <a:gd name="T8" fmla="*/ 80 w 719"/>
                <a:gd name="T9" fmla="*/ 577 h 1251"/>
                <a:gd name="T10" fmla="*/ 80 w 719"/>
                <a:gd name="T11" fmla="*/ 775 h 1251"/>
                <a:gd name="T12" fmla="*/ 149 w 719"/>
                <a:gd name="T13" fmla="*/ 968 h 1251"/>
                <a:gd name="T14" fmla="*/ 338 w 719"/>
                <a:gd name="T15" fmla="*/ 1136 h 1251"/>
                <a:gd name="T16" fmla="*/ 564 w 719"/>
                <a:gd name="T17" fmla="*/ 1212 h 1251"/>
                <a:gd name="T18" fmla="*/ 719 w 719"/>
                <a:gd name="T19" fmla="*/ 1048 h 1251"/>
                <a:gd name="T20" fmla="*/ 719 w 719"/>
                <a:gd name="T21" fmla="*/ 131 h 1251"/>
                <a:gd name="T22" fmla="*/ 586 w 719"/>
                <a:gd name="T23" fmla="*/ 22 h 1251"/>
                <a:gd name="T24" fmla="*/ 686 w 719"/>
                <a:gd name="T25" fmla="*/ 1048 h 1251"/>
                <a:gd name="T26" fmla="*/ 519 w 719"/>
                <a:gd name="T27" fmla="*/ 1191 h 1251"/>
                <a:gd name="T28" fmla="*/ 331 w 719"/>
                <a:gd name="T29" fmla="*/ 1048 h 1251"/>
                <a:gd name="T30" fmla="*/ 386 w 719"/>
                <a:gd name="T31" fmla="*/ 885 h 1251"/>
                <a:gd name="T32" fmla="*/ 353 w 719"/>
                <a:gd name="T33" fmla="*/ 864 h 1251"/>
                <a:gd name="T34" fmla="*/ 312 w 719"/>
                <a:gd name="T35" fmla="*/ 1098 h 1251"/>
                <a:gd name="T36" fmla="*/ 169 w 719"/>
                <a:gd name="T37" fmla="*/ 951 h 1251"/>
                <a:gd name="T38" fmla="*/ 103 w 719"/>
                <a:gd name="T39" fmla="*/ 806 h 1251"/>
                <a:gd name="T40" fmla="*/ 248 w 719"/>
                <a:gd name="T41" fmla="*/ 839 h 1251"/>
                <a:gd name="T42" fmla="*/ 324 w 719"/>
                <a:gd name="T43" fmla="*/ 806 h 1251"/>
                <a:gd name="T44" fmla="*/ 517 w 719"/>
                <a:gd name="T45" fmla="*/ 827 h 1251"/>
                <a:gd name="T46" fmla="*/ 560 w 719"/>
                <a:gd name="T47" fmla="*/ 839 h 1251"/>
                <a:gd name="T48" fmla="*/ 519 w 719"/>
                <a:gd name="T49" fmla="*/ 804 h 1251"/>
                <a:gd name="T50" fmla="*/ 521 w 719"/>
                <a:gd name="T51" fmla="*/ 757 h 1251"/>
                <a:gd name="T52" fmla="*/ 500 w 719"/>
                <a:gd name="T53" fmla="*/ 766 h 1251"/>
                <a:gd name="T54" fmla="*/ 498 w 719"/>
                <a:gd name="T55" fmla="*/ 802 h 1251"/>
                <a:gd name="T56" fmla="*/ 333 w 719"/>
                <a:gd name="T57" fmla="*/ 766 h 1251"/>
                <a:gd name="T58" fmla="*/ 317 w 719"/>
                <a:gd name="T59" fmla="*/ 780 h 1251"/>
                <a:gd name="T60" fmla="*/ 144 w 719"/>
                <a:gd name="T61" fmla="*/ 788 h 1251"/>
                <a:gd name="T62" fmla="*/ 115 w 719"/>
                <a:gd name="T63" fmla="*/ 587 h 1251"/>
                <a:gd name="T64" fmla="*/ 138 w 719"/>
                <a:gd name="T65" fmla="*/ 436 h 1251"/>
                <a:gd name="T66" fmla="*/ 391 w 719"/>
                <a:gd name="T67" fmla="*/ 595 h 1251"/>
                <a:gd name="T68" fmla="*/ 444 w 719"/>
                <a:gd name="T69" fmla="*/ 635 h 1251"/>
                <a:gd name="T70" fmla="*/ 382 w 719"/>
                <a:gd name="T71" fmla="*/ 641 h 1251"/>
                <a:gd name="T72" fmla="*/ 391 w 719"/>
                <a:gd name="T73" fmla="*/ 680 h 1251"/>
                <a:gd name="T74" fmla="*/ 686 w 719"/>
                <a:gd name="T75" fmla="*/ 488 h 1251"/>
                <a:gd name="T76" fmla="*/ 686 w 719"/>
                <a:gd name="T77" fmla="*/ 1048 h 1251"/>
                <a:gd name="T78" fmla="*/ 686 w 719"/>
                <a:gd name="T79" fmla="*/ 374 h 1251"/>
                <a:gd name="T80" fmla="*/ 500 w 719"/>
                <a:gd name="T81" fmla="*/ 612 h 1251"/>
                <a:gd name="T82" fmla="*/ 401 w 719"/>
                <a:gd name="T83" fmla="*/ 479 h 1251"/>
                <a:gd name="T84" fmla="*/ 428 w 719"/>
                <a:gd name="T85" fmla="*/ 473 h 1251"/>
                <a:gd name="T86" fmla="*/ 428 w 719"/>
                <a:gd name="T87" fmla="*/ 454 h 1251"/>
                <a:gd name="T88" fmla="*/ 357 w 719"/>
                <a:gd name="T89" fmla="*/ 440 h 1251"/>
                <a:gd name="T90" fmla="*/ 333 w 719"/>
                <a:gd name="T91" fmla="*/ 446 h 1251"/>
                <a:gd name="T92" fmla="*/ 364 w 719"/>
                <a:gd name="T93" fmla="*/ 481 h 1251"/>
                <a:gd name="T94" fmla="*/ 374 w 719"/>
                <a:gd name="T95" fmla="*/ 562 h 1251"/>
                <a:gd name="T96" fmla="*/ 299 w 719"/>
                <a:gd name="T97" fmla="*/ 562 h 1251"/>
                <a:gd name="T98" fmla="*/ 169 w 719"/>
                <a:gd name="T99" fmla="*/ 392 h 1251"/>
                <a:gd name="T100" fmla="*/ 279 w 719"/>
                <a:gd name="T101" fmla="*/ 241 h 1251"/>
                <a:gd name="T102" fmla="*/ 432 w 719"/>
                <a:gd name="T103" fmla="*/ 144 h 1251"/>
                <a:gd name="T104" fmla="*/ 477 w 719"/>
                <a:gd name="T105" fmla="*/ 270 h 1251"/>
                <a:gd name="T106" fmla="*/ 575 w 719"/>
                <a:gd name="T107" fmla="*/ 310 h 1251"/>
                <a:gd name="T108" fmla="*/ 589 w 719"/>
                <a:gd name="T109" fmla="*/ 341 h 1251"/>
                <a:gd name="T110" fmla="*/ 606 w 719"/>
                <a:gd name="T111" fmla="*/ 328 h 1251"/>
                <a:gd name="T112" fmla="*/ 602 w 719"/>
                <a:gd name="T113" fmla="*/ 256 h 1251"/>
                <a:gd name="T114" fmla="*/ 598 w 719"/>
                <a:gd name="T115" fmla="*/ 239 h 1251"/>
                <a:gd name="T116" fmla="*/ 575 w 719"/>
                <a:gd name="T117" fmla="*/ 279 h 1251"/>
                <a:gd name="T118" fmla="*/ 499 w 719"/>
                <a:gd name="T119" fmla="*/ 248 h 1251"/>
                <a:gd name="T120" fmla="*/ 499 w 719"/>
                <a:gd name="T121" fmla="*/ 81 h 1251"/>
                <a:gd name="T122" fmla="*/ 686 w 719"/>
                <a:gd name="T123" fmla="*/ 129 h 1251"/>
                <a:gd name="T124" fmla="*/ 686 w 719"/>
                <a:gd name="T125" fmla="*/ 374 h 1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19" h="1251">
                  <a:moveTo>
                    <a:pt x="586" y="22"/>
                  </a:moveTo>
                  <a:cubicBezTo>
                    <a:pt x="477" y="18"/>
                    <a:pt x="450" y="109"/>
                    <a:pt x="450" y="109"/>
                  </a:cubicBezTo>
                  <a:cubicBezTo>
                    <a:pt x="278" y="119"/>
                    <a:pt x="259" y="216"/>
                    <a:pt x="259" y="216"/>
                  </a:cubicBezTo>
                  <a:cubicBezTo>
                    <a:pt x="125" y="258"/>
                    <a:pt x="131" y="396"/>
                    <a:pt x="131" y="396"/>
                  </a:cubicBezTo>
                  <a:cubicBezTo>
                    <a:pt x="32" y="473"/>
                    <a:pt x="80" y="577"/>
                    <a:pt x="80" y="577"/>
                  </a:cubicBezTo>
                  <a:cubicBezTo>
                    <a:pt x="0" y="670"/>
                    <a:pt x="80" y="775"/>
                    <a:pt x="80" y="775"/>
                  </a:cubicBezTo>
                  <a:cubicBezTo>
                    <a:pt x="65" y="923"/>
                    <a:pt x="149" y="968"/>
                    <a:pt x="149" y="968"/>
                  </a:cubicBezTo>
                  <a:cubicBezTo>
                    <a:pt x="191" y="1131"/>
                    <a:pt x="338" y="1136"/>
                    <a:pt x="338" y="1136"/>
                  </a:cubicBezTo>
                  <a:cubicBezTo>
                    <a:pt x="412" y="1251"/>
                    <a:pt x="564" y="1212"/>
                    <a:pt x="564" y="1212"/>
                  </a:cubicBezTo>
                  <a:cubicBezTo>
                    <a:pt x="700" y="1208"/>
                    <a:pt x="719" y="1048"/>
                    <a:pt x="719" y="1048"/>
                  </a:cubicBezTo>
                  <a:cubicBezTo>
                    <a:pt x="719" y="131"/>
                    <a:pt x="719" y="131"/>
                    <a:pt x="719" y="131"/>
                  </a:cubicBezTo>
                  <a:cubicBezTo>
                    <a:pt x="708" y="107"/>
                    <a:pt x="694" y="26"/>
                    <a:pt x="586" y="22"/>
                  </a:cubicBezTo>
                  <a:close/>
                  <a:moveTo>
                    <a:pt x="686" y="1048"/>
                  </a:moveTo>
                  <a:cubicBezTo>
                    <a:pt x="686" y="1048"/>
                    <a:pt x="654" y="1192"/>
                    <a:pt x="519" y="1191"/>
                  </a:cubicBezTo>
                  <a:cubicBezTo>
                    <a:pt x="519" y="1191"/>
                    <a:pt x="357" y="1189"/>
                    <a:pt x="331" y="1048"/>
                  </a:cubicBezTo>
                  <a:cubicBezTo>
                    <a:pt x="331" y="1048"/>
                    <a:pt x="306" y="943"/>
                    <a:pt x="386" y="885"/>
                  </a:cubicBezTo>
                  <a:cubicBezTo>
                    <a:pt x="386" y="885"/>
                    <a:pt x="384" y="844"/>
                    <a:pt x="353" y="864"/>
                  </a:cubicBezTo>
                  <a:cubicBezTo>
                    <a:pt x="353" y="864"/>
                    <a:pt x="254" y="955"/>
                    <a:pt x="312" y="1098"/>
                  </a:cubicBezTo>
                  <a:cubicBezTo>
                    <a:pt x="312" y="1098"/>
                    <a:pt x="221" y="1096"/>
                    <a:pt x="169" y="951"/>
                  </a:cubicBezTo>
                  <a:cubicBezTo>
                    <a:pt x="169" y="951"/>
                    <a:pt x="95" y="893"/>
                    <a:pt x="103" y="806"/>
                  </a:cubicBezTo>
                  <a:cubicBezTo>
                    <a:pt x="103" y="806"/>
                    <a:pt x="182" y="852"/>
                    <a:pt x="248" y="839"/>
                  </a:cubicBezTo>
                  <a:cubicBezTo>
                    <a:pt x="248" y="839"/>
                    <a:pt x="310" y="825"/>
                    <a:pt x="324" y="806"/>
                  </a:cubicBezTo>
                  <a:cubicBezTo>
                    <a:pt x="324" y="806"/>
                    <a:pt x="405" y="889"/>
                    <a:pt x="517" y="827"/>
                  </a:cubicBezTo>
                  <a:cubicBezTo>
                    <a:pt x="517" y="827"/>
                    <a:pt x="540" y="856"/>
                    <a:pt x="560" y="839"/>
                  </a:cubicBezTo>
                  <a:cubicBezTo>
                    <a:pt x="560" y="839"/>
                    <a:pt x="546" y="829"/>
                    <a:pt x="519" y="804"/>
                  </a:cubicBezTo>
                  <a:cubicBezTo>
                    <a:pt x="521" y="757"/>
                    <a:pt x="521" y="757"/>
                    <a:pt x="521" y="757"/>
                  </a:cubicBezTo>
                  <a:cubicBezTo>
                    <a:pt x="521" y="757"/>
                    <a:pt x="498" y="740"/>
                    <a:pt x="500" y="766"/>
                  </a:cubicBezTo>
                  <a:cubicBezTo>
                    <a:pt x="498" y="802"/>
                    <a:pt x="498" y="802"/>
                    <a:pt x="498" y="802"/>
                  </a:cubicBezTo>
                  <a:cubicBezTo>
                    <a:pt x="498" y="802"/>
                    <a:pt x="405" y="854"/>
                    <a:pt x="333" y="766"/>
                  </a:cubicBezTo>
                  <a:cubicBezTo>
                    <a:pt x="317" y="780"/>
                    <a:pt x="317" y="780"/>
                    <a:pt x="317" y="780"/>
                  </a:cubicBezTo>
                  <a:cubicBezTo>
                    <a:pt x="317" y="780"/>
                    <a:pt x="235" y="840"/>
                    <a:pt x="144" y="788"/>
                  </a:cubicBezTo>
                  <a:cubicBezTo>
                    <a:pt x="144" y="788"/>
                    <a:pt x="16" y="736"/>
                    <a:pt x="115" y="587"/>
                  </a:cubicBezTo>
                  <a:cubicBezTo>
                    <a:pt x="115" y="587"/>
                    <a:pt x="70" y="490"/>
                    <a:pt x="138" y="436"/>
                  </a:cubicBezTo>
                  <a:cubicBezTo>
                    <a:pt x="138" y="436"/>
                    <a:pt x="186" y="630"/>
                    <a:pt x="391" y="595"/>
                  </a:cubicBezTo>
                  <a:cubicBezTo>
                    <a:pt x="391" y="595"/>
                    <a:pt x="418" y="626"/>
                    <a:pt x="444" y="635"/>
                  </a:cubicBezTo>
                  <a:cubicBezTo>
                    <a:pt x="382" y="641"/>
                    <a:pt x="382" y="641"/>
                    <a:pt x="382" y="641"/>
                  </a:cubicBezTo>
                  <a:cubicBezTo>
                    <a:pt x="382" y="641"/>
                    <a:pt x="349" y="668"/>
                    <a:pt x="391" y="680"/>
                  </a:cubicBezTo>
                  <a:cubicBezTo>
                    <a:pt x="391" y="680"/>
                    <a:pt x="579" y="676"/>
                    <a:pt x="686" y="488"/>
                  </a:cubicBezTo>
                  <a:lnTo>
                    <a:pt x="686" y="1048"/>
                  </a:lnTo>
                  <a:close/>
                  <a:moveTo>
                    <a:pt x="686" y="374"/>
                  </a:moveTo>
                  <a:cubicBezTo>
                    <a:pt x="641" y="562"/>
                    <a:pt x="500" y="612"/>
                    <a:pt x="500" y="612"/>
                  </a:cubicBezTo>
                  <a:cubicBezTo>
                    <a:pt x="372" y="608"/>
                    <a:pt x="401" y="479"/>
                    <a:pt x="401" y="479"/>
                  </a:cubicBezTo>
                  <a:cubicBezTo>
                    <a:pt x="411" y="479"/>
                    <a:pt x="428" y="473"/>
                    <a:pt x="428" y="473"/>
                  </a:cubicBezTo>
                  <a:cubicBezTo>
                    <a:pt x="458" y="454"/>
                    <a:pt x="428" y="454"/>
                    <a:pt x="428" y="454"/>
                  </a:cubicBezTo>
                  <a:cubicBezTo>
                    <a:pt x="361" y="471"/>
                    <a:pt x="357" y="440"/>
                    <a:pt x="357" y="440"/>
                  </a:cubicBezTo>
                  <a:cubicBezTo>
                    <a:pt x="335" y="428"/>
                    <a:pt x="333" y="446"/>
                    <a:pt x="333" y="446"/>
                  </a:cubicBezTo>
                  <a:cubicBezTo>
                    <a:pt x="333" y="454"/>
                    <a:pt x="364" y="481"/>
                    <a:pt x="364" y="481"/>
                  </a:cubicBezTo>
                  <a:cubicBezTo>
                    <a:pt x="362" y="502"/>
                    <a:pt x="374" y="562"/>
                    <a:pt x="374" y="562"/>
                  </a:cubicBezTo>
                  <a:cubicBezTo>
                    <a:pt x="345" y="568"/>
                    <a:pt x="299" y="562"/>
                    <a:pt x="299" y="562"/>
                  </a:cubicBezTo>
                  <a:cubicBezTo>
                    <a:pt x="175" y="535"/>
                    <a:pt x="169" y="392"/>
                    <a:pt x="169" y="392"/>
                  </a:cubicBezTo>
                  <a:cubicBezTo>
                    <a:pt x="165" y="262"/>
                    <a:pt x="279" y="241"/>
                    <a:pt x="279" y="241"/>
                  </a:cubicBezTo>
                  <a:cubicBezTo>
                    <a:pt x="329" y="131"/>
                    <a:pt x="432" y="144"/>
                    <a:pt x="432" y="144"/>
                  </a:cubicBezTo>
                  <a:cubicBezTo>
                    <a:pt x="426" y="237"/>
                    <a:pt x="477" y="270"/>
                    <a:pt x="477" y="270"/>
                  </a:cubicBezTo>
                  <a:cubicBezTo>
                    <a:pt x="519" y="307"/>
                    <a:pt x="575" y="310"/>
                    <a:pt x="575" y="310"/>
                  </a:cubicBezTo>
                  <a:cubicBezTo>
                    <a:pt x="572" y="316"/>
                    <a:pt x="589" y="341"/>
                    <a:pt x="589" y="341"/>
                  </a:cubicBezTo>
                  <a:cubicBezTo>
                    <a:pt x="612" y="357"/>
                    <a:pt x="606" y="328"/>
                    <a:pt x="606" y="328"/>
                  </a:cubicBezTo>
                  <a:cubicBezTo>
                    <a:pt x="583" y="285"/>
                    <a:pt x="602" y="256"/>
                    <a:pt x="602" y="256"/>
                  </a:cubicBezTo>
                  <a:cubicBezTo>
                    <a:pt x="608" y="243"/>
                    <a:pt x="598" y="239"/>
                    <a:pt x="598" y="239"/>
                  </a:cubicBezTo>
                  <a:cubicBezTo>
                    <a:pt x="571" y="227"/>
                    <a:pt x="575" y="279"/>
                    <a:pt x="575" y="279"/>
                  </a:cubicBezTo>
                  <a:cubicBezTo>
                    <a:pt x="514" y="268"/>
                    <a:pt x="499" y="248"/>
                    <a:pt x="499" y="248"/>
                  </a:cubicBezTo>
                  <a:cubicBezTo>
                    <a:pt x="418" y="170"/>
                    <a:pt x="499" y="81"/>
                    <a:pt x="499" y="81"/>
                  </a:cubicBezTo>
                  <a:cubicBezTo>
                    <a:pt x="622" y="0"/>
                    <a:pt x="686" y="129"/>
                    <a:pt x="686" y="129"/>
                  </a:cubicBezTo>
                  <a:lnTo>
                    <a:pt x="686" y="374"/>
                  </a:lnTo>
                  <a:close/>
                </a:path>
              </a:pathLst>
            </a:custGeom>
            <a:solidFill>
              <a:schemeClr val="tx1">
                <a:lumMod val="50000"/>
              </a:schemeClr>
            </a:solidFill>
            <a:ln>
              <a:noFill/>
            </a:ln>
          </p:spPr>
          <p:txBody>
            <a:bodyPr vert="horz" wrap="square" lIns="162560" tIns="81280" rIns="162560" bIns="8128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625620">
                <a:lnSpc>
                  <a:spcPct val="114000"/>
                </a:lnSpc>
              </a:pPr>
              <a:endParaRPr lang="en-US"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7" name="Freeform 11">
            <a:extLst>
              <a:ext uri="{FF2B5EF4-FFF2-40B4-BE49-F238E27FC236}">
                <a16:creationId xmlns:a16="http://schemas.microsoft.com/office/drawing/2014/main" id="{3C66F156-2CA8-0C3C-AD96-1C4E020311C8}"/>
              </a:ext>
            </a:extLst>
          </p:cNvPr>
          <p:cNvSpPr>
            <a:spLocks/>
          </p:cNvSpPr>
          <p:nvPr/>
        </p:nvSpPr>
        <p:spPr bwMode="auto">
          <a:xfrm>
            <a:off x="8041649" y="3307206"/>
            <a:ext cx="158183" cy="870002"/>
          </a:xfrm>
          <a:custGeom>
            <a:avLst/>
            <a:gdLst>
              <a:gd name="T0" fmla="*/ 35 w 69"/>
              <a:gd name="T1" fmla="*/ 0 h 379"/>
              <a:gd name="T2" fmla="*/ 0 w 69"/>
              <a:gd name="T3" fmla="*/ 34 h 379"/>
              <a:gd name="T4" fmla="*/ 0 w 69"/>
              <a:gd name="T5" fmla="*/ 344 h 379"/>
              <a:gd name="T6" fmla="*/ 35 w 69"/>
              <a:gd name="T7" fmla="*/ 379 h 379"/>
              <a:gd name="T8" fmla="*/ 69 w 69"/>
              <a:gd name="T9" fmla="*/ 344 h 379"/>
              <a:gd name="T10" fmla="*/ 69 w 69"/>
              <a:gd name="T11" fmla="*/ 34 h 379"/>
              <a:gd name="T12" fmla="*/ 35 w 69"/>
              <a:gd name="T13" fmla="*/ 0 h 379"/>
            </a:gdLst>
            <a:ahLst/>
            <a:cxnLst>
              <a:cxn ang="0">
                <a:pos x="T0" y="T1"/>
              </a:cxn>
              <a:cxn ang="0">
                <a:pos x="T2" y="T3"/>
              </a:cxn>
              <a:cxn ang="0">
                <a:pos x="T4" y="T5"/>
              </a:cxn>
              <a:cxn ang="0">
                <a:pos x="T6" y="T7"/>
              </a:cxn>
              <a:cxn ang="0">
                <a:pos x="T8" y="T9"/>
              </a:cxn>
              <a:cxn ang="0">
                <a:pos x="T10" y="T11"/>
              </a:cxn>
              <a:cxn ang="0">
                <a:pos x="T12" y="T13"/>
              </a:cxn>
            </a:cxnLst>
            <a:rect l="0" t="0" r="r" b="b"/>
            <a:pathLst>
              <a:path w="69" h="379">
                <a:moveTo>
                  <a:pt x="35" y="0"/>
                </a:moveTo>
                <a:cubicBezTo>
                  <a:pt x="15" y="0"/>
                  <a:pt x="0" y="15"/>
                  <a:pt x="0" y="34"/>
                </a:cubicBezTo>
                <a:cubicBezTo>
                  <a:pt x="0" y="344"/>
                  <a:pt x="0" y="344"/>
                  <a:pt x="0" y="344"/>
                </a:cubicBezTo>
                <a:cubicBezTo>
                  <a:pt x="0" y="364"/>
                  <a:pt x="15" y="379"/>
                  <a:pt x="35" y="379"/>
                </a:cubicBezTo>
                <a:cubicBezTo>
                  <a:pt x="54" y="379"/>
                  <a:pt x="69" y="364"/>
                  <a:pt x="69" y="344"/>
                </a:cubicBezTo>
                <a:cubicBezTo>
                  <a:pt x="69" y="34"/>
                  <a:pt x="69" y="34"/>
                  <a:pt x="69" y="34"/>
                </a:cubicBezTo>
                <a:cubicBezTo>
                  <a:pt x="69" y="15"/>
                  <a:pt x="54" y="0"/>
                  <a:pt x="35" y="0"/>
                </a:cubicBezTo>
                <a:close/>
              </a:path>
            </a:pathLst>
          </a:custGeom>
          <a:solidFill>
            <a:schemeClr val="accent3"/>
          </a:solidFill>
          <a:ln>
            <a:noFill/>
          </a:ln>
        </p:spPr>
        <p:txBody>
          <a:bodyPr vert="horz" wrap="square" lIns="162560" tIns="81280" rIns="162560" bIns="8128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625620">
              <a:lnSpc>
                <a:spcPct val="114000"/>
              </a:lnSpc>
            </a:pPr>
            <a:endParaRPr lang="en-US"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Freeform 13">
            <a:extLst>
              <a:ext uri="{FF2B5EF4-FFF2-40B4-BE49-F238E27FC236}">
                <a16:creationId xmlns:a16="http://schemas.microsoft.com/office/drawing/2014/main" id="{56AF5F86-8286-324A-7C0D-C8318C0B5AA3}"/>
              </a:ext>
            </a:extLst>
          </p:cNvPr>
          <p:cNvSpPr>
            <a:spLocks/>
          </p:cNvSpPr>
          <p:nvPr/>
        </p:nvSpPr>
        <p:spPr bwMode="auto">
          <a:xfrm>
            <a:off x="9844921" y="5770324"/>
            <a:ext cx="872260" cy="160441"/>
          </a:xfrm>
          <a:custGeom>
            <a:avLst/>
            <a:gdLst>
              <a:gd name="T0" fmla="*/ 345 w 380"/>
              <a:gd name="T1" fmla="*/ 0 h 70"/>
              <a:gd name="T2" fmla="*/ 35 w 380"/>
              <a:gd name="T3" fmla="*/ 0 h 70"/>
              <a:gd name="T4" fmla="*/ 0 w 380"/>
              <a:gd name="T5" fmla="*/ 35 h 70"/>
              <a:gd name="T6" fmla="*/ 35 w 380"/>
              <a:gd name="T7" fmla="*/ 70 h 70"/>
              <a:gd name="T8" fmla="*/ 345 w 380"/>
              <a:gd name="T9" fmla="*/ 70 h 70"/>
              <a:gd name="T10" fmla="*/ 380 w 380"/>
              <a:gd name="T11" fmla="*/ 35 h 70"/>
              <a:gd name="T12" fmla="*/ 345 w 380"/>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380" h="70">
                <a:moveTo>
                  <a:pt x="345" y="0"/>
                </a:moveTo>
                <a:cubicBezTo>
                  <a:pt x="35" y="0"/>
                  <a:pt x="35" y="0"/>
                  <a:pt x="35" y="0"/>
                </a:cubicBezTo>
                <a:cubicBezTo>
                  <a:pt x="16" y="0"/>
                  <a:pt x="0" y="15"/>
                  <a:pt x="0" y="35"/>
                </a:cubicBezTo>
                <a:cubicBezTo>
                  <a:pt x="0" y="54"/>
                  <a:pt x="16" y="70"/>
                  <a:pt x="35" y="70"/>
                </a:cubicBezTo>
                <a:cubicBezTo>
                  <a:pt x="345" y="70"/>
                  <a:pt x="345" y="70"/>
                  <a:pt x="345" y="70"/>
                </a:cubicBezTo>
                <a:cubicBezTo>
                  <a:pt x="364" y="70"/>
                  <a:pt x="380" y="54"/>
                  <a:pt x="380" y="35"/>
                </a:cubicBezTo>
                <a:cubicBezTo>
                  <a:pt x="380" y="15"/>
                  <a:pt x="364" y="0"/>
                  <a:pt x="345" y="0"/>
                </a:cubicBezTo>
                <a:close/>
              </a:path>
            </a:pathLst>
          </a:custGeom>
          <a:solidFill>
            <a:schemeClr val="accent5"/>
          </a:solidFill>
          <a:ln>
            <a:noFill/>
          </a:ln>
        </p:spPr>
        <p:txBody>
          <a:bodyPr vert="horz" wrap="square" lIns="162560" tIns="81280" rIns="162560" bIns="8128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625620">
              <a:lnSpc>
                <a:spcPct val="114000"/>
              </a:lnSpc>
            </a:pPr>
            <a:endParaRPr lang="en-US"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Freeform 14">
            <a:extLst>
              <a:ext uri="{FF2B5EF4-FFF2-40B4-BE49-F238E27FC236}">
                <a16:creationId xmlns:a16="http://schemas.microsoft.com/office/drawing/2014/main" id="{79164F30-E232-3F47-56DF-0473698D0EAC}"/>
              </a:ext>
            </a:extLst>
          </p:cNvPr>
          <p:cNvSpPr>
            <a:spLocks/>
          </p:cNvSpPr>
          <p:nvPr/>
        </p:nvSpPr>
        <p:spPr bwMode="auto">
          <a:xfrm>
            <a:off x="5515261" y="5770324"/>
            <a:ext cx="867740" cy="160441"/>
          </a:xfrm>
          <a:custGeom>
            <a:avLst/>
            <a:gdLst>
              <a:gd name="T0" fmla="*/ 345 w 379"/>
              <a:gd name="T1" fmla="*/ 0 h 70"/>
              <a:gd name="T2" fmla="*/ 35 w 379"/>
              <a:gd name="T3" fmla="*/ 0 h 70"/>
              <a:gd name="T4" fmla="*/ 0 w 379"/>
              <a:gd name="T5" fmla="*/ 35 h 70"/>
              <a:gd name="T6" fmla="*/ 35 w 379"/>
              <a:gd name="T7" fmla="*/ 70 h 70"/>
              <a:gd name="T8" fmla="*/ 345 w 379"/>
              <a:gd name="T9" fmla="*/ 70 h 70"/>
              <a:gd name="T10" fmla="*/ 379 w 379"/>
              <a:gd name="T11" fmla="*/ 35 h 70"/>
              <a:gd name="T12" fmla="*/ 345 w 379"/>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379" h="70">
                <a:moveTo>
                  <a:pt x="345" y="0"/>
                </a:moveTo>
                <a:cubicBezTo>
                  <a:pt x="35" y="0"/>
                  <a:pt x="35" y="0"/>
                  <a:pt x="35" y="0"/>
                </a:cubicBezTo>
                <a:cubicBezTo>
                  <a:pt x="15" y="0"/>
                  <a:pt x="0" y="15"/>
                  <a:pt x="0" y="35"/>
                </a:cubicBezTo>
                <a:cubicBezTo>
                  <a:pt x="0" y="54"/>
                  <a:pt x="15" y="70"/>
                  <a:pt x="35" y="70"/>
                </a:cubicBezTo>
                <a:cubicBezTo>
                  <a:pt x="345" y="70"/>
                  <a:pt x="345" y="70"/>
                  <a:pt x="345" y="70"/>
                </a:cubicBezTo>
                <a:cubicBezTo>
                  <a:pt x="364" y="70"/>
                  <a:pt x="379" y="54"/>
                  <a:pt x="379" y="35"/>
                </a:cubicBezTo>
                <a:cubicBezTo>
                  <a:pt x="379" y="15"/>
                  <a:pt x="364" y="0"/>
                  <a:pt x="345" y="0"/>
                </a:cubicBezTo>
                <a:close/>
              </a:path>
            </a:pathLst>
          </a:custGeom>
          <a:solidFill>
            <a:schemeClr val="accent1"/>
          </a:solidFill>
          <a:ln>
            <a:noFill/>
          </a:ln>
        </p:spPr>
        <p:txBody>
          <a:bodyPr vert="horz" wrap="square" lIns="162560" tIns="81280" rIns="162560" bIns="8128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625620">
              <a:lnSpc>
                <a:spcPct val="114000"/>
              </a:lnSpc>
            </a:pPr>
            <a:endParaRPr lang="en-US"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Freeform 15">
            <a:extLst>
              <a:ext uri="{FF2B5EF4-FFF2-40B4-BE49-F238E27FC236}">
                <a16:creationId xmlns:a16="http://schemas.microsoft.com/office/drawing/2014/main" id="{FB1EBFF5-698E-1AE0-4E73-BDBF2333B90C}"/>
              </a:ext>
            </a:extLst>
          </p:cNvPr>
          <p:cNvSpPr>
            <a:spLocks/>
          </p:cNvSpPr>
          <p:nvPr/>
        </p:nvSpPr>
        <p:spPr bwMode="auto">
          <a:xfrm>
            <a:off x="9230272" y="3869882"/>
            <a:ext cx="662103" cy="662105"/>
          </a:xfrm>
          <a:custGeom>
            <a:avLst/>
            <a:gdLst>
              <a:gd name="T0" fmla="*/ 279 w 289"/>
              <a:gd name="T1" fmla="*/ 10 h 289"/>
              <a:gd name="T2" fmla="*/ 254 w 289"/>
              <a:gd name="T3" fmla="*/ 0 h 289"/>
              <a:gd name="T4" fmla="*/ 229 w 289"/>
              <a:gd name="T5" fmla="*/ 10 h 289"/>
              <a:gd name="T6" fmla="*/ 10 w 289"/>
              <a:gd name="T7" fmla="*/ 229 h 289"/>
              <a:gd name="T8" fmla="*/ 0 w 289"/>
              <a:gd name="T9" fmla="*/ 254 h 289"/>
              <a:gd name="T10" fmla="*/ 10 w 289"/>
              <a:gd name="T11" fmla="*/ 278 h 289"/>
              <a:gd name="T12" fmla="*/ 35 w 289"/>
              <a:gd name="T13" fmla="*/ 289 h 289"/>
              <a:gd name="T14" fmla="*/ 60 w 289"/>
              <a:gd name="T15" fmla="*/ 278 h 289"/>
              <a:gd name="T16" fmla="*/ 279 w 289"/>
              <a:gd name="T17" fmla="*/ 59 h 289"/>
              <a:gd name="T18" fmla="*/ 289 w 289"/>
              <a:gd name="T19" fmla="*/ 35 h 289"/>
              <a:gd name="T20" fmla="*/ 279 w 289"/>
              <a:gd name="T21" fmla="*/ 1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9" h="289">
                <a:moveTo>
                  <a:pt x="279" y="10"/>
                </a:moveTo>
                <a:cubicBezTo>
                  <a:pt x="272" y="3"/>
                  <a:pt x="263" y="0"/>
                  <a:pt x="254" y="0"/>
                </a:cubicBezTo>
                <a:cubicBezTo>
                  <a:pt x="245" y="0"/>
                  <a:pt x="236" y="3"/>
                  <a:pt x="229" y="10"/>
                </a:cubicBezTo>
                <a:cubicBezTo>
                  <a:pt x="10" y="229"/>
                  <a:pt x="10" y="229"/>
                  <a:pt x="10" y="229"/>
                </a:cubicBezTo>
                <a:cubicBezTo>
                  <a:pt x="4" y="236"/>
                  <a:pt x="0" y="244"/>
                  <a:pt x="0" y="254"/>
                </a:cubicBezTo>
                <a:cubicBezTo>
                  <a:pt x="0" y="263"/>
                  <a:pt x="4" y="272"/>
                  <a:pt x="10" y="278"/>
                </a:cubicBezTo>
                <a:cubicBezTo>
                  <a:pt x="17" y="285"/>
                  <a:pt x="26" y="289"/>
                  <a:pt x="35" y="289"/>
                </a:cubicBezTo>
                <a:cubicBezTo>
                  <a:pt x="44" y="289"/>
                  <a:pt x="53" y="285"/>
                  <a:pt x="60" y="278"/>
                </a:cubicBezTo>
                <a:cubicBezTo>
                  <a:pt x="279" y="59"/>
                  <a:pt x="279" y="59"/>
                  <a:pt x="279" y="59"/>
                </a:cubicBezTo>
                <a:cubicBezTo>
                  <a:pt x="285" y="53"/>
                  <a:pt x="289" y="44"/>
                  <a:pt x="289" y="35"/>
                </a:cubicBezTo>
                <a:cubicBezTo>
                  <a:pt x="289" y="25"/>
                  <a:pt x="285" y="17"/>
                  <a:pt x="279" y="10"/>
                </a:cubicBezTo>
                <a:close/>
              </a:path>
            </a:pathLst>
          </a:custGeom>
          <a:solidFill>
            <a:schemeClr val="accent4"/>
          </a:solidFill>
          <a:ln>
            <a:noFill/>
          </a:ln>
        </p:spPr>
        <p:txBody>
          <a:bodyPr vert="horz" wrap="square" lIns="162560" tIns="81280" rIns="162560" bIns="8128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625620">
              <a:lnSpc>
                <a:spcPct val="114000"/>
              </a:lnSpc>
            </a:pPr>
            <a:endParaRPr lang="en-US"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Freeform 16">
            <a:extLst>
              <a:ext uri="{FF2B5EF4-FFF2-40B4-BE49-F238E27FC236}">
                <a16:creationId xmlns:a16="http://schemas.microsoft.com/office/drawing/2014/main" id="{56480A82-48DD-174F-0EE1-197CCEDF3366}"/>
              </a:ext>
            </a:extLst>
          </p:cNvPr>
          <p:cNvSpPr>
            <a:spLocks/>
          </p:cNvSpPr>
          <p:nvPr/>
        </p:nvSpPr>
        <p:spPr bwMode="auto">
          <a:xfrm>
            <a:off x="6349106" y="3869882"/>
            <a:ext cx="662103" cy="662105"/>
          </a:xfrm>
          <a:custGeom>
            <a:avLst/>
            <a:gdLst>
              <a:gd name="T0" fmla="*/ 60 w 289"/>
              <a:gd name="T1" fmla="*/ 10 h 289"/>
              <a:gd name="T2" fmla="*/ 35 w 289"/>
              <a:gd name="T3" fmla="*/ 0 h 289"/>
              <a:gd name="T4" fmla="*/ 10 w 289"/>
              <a:gd name="T5" fmla="*/ 10 h 289"/>
              <a:gd name="T6" fmla="*/ 0 w 289"/>
              <a:gd name="T7" fmla="*/ 35 h 289"/>
              <a:gd name="T8" fmla="*/ 10 w 289"/>
              <a:gd name="T9" fmla="*/ 59 h 289"/>
              <a:gd name="T10" fmla="*/ 229 w 289"/>
              <a:gd name="T11" fmla="*/ 278 h 289"/>
              <a:gd name="T12" fmla="*/ 254 w 289"/>
              <a:gd name="T13" fmla="*/ 289 h 289"/>
              <a:gd name="T14" fmla="*/ 279 w 289"/>
              <a:gd name="T15" fmla="*/ 278 h 289"/>
              <a:gd name="T16" fmla="*/ 289 w 289"/>
              <a:gd name="T17" fmla="*/ 254 h 289"/>
              <a:gd name="T18" fmla="*/ 279 w 289"/>
              <a:gd name="T19" fmla="*/ 229 h 289"/>
              <a:gd name="T20" fmla="*/ 60 w 289"/>
              <a:gd name="T21" fmla="*/ 1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9" h="289">
                <a:moveTo>
                  <a:pt x="60" y="10"/>
                </a:moveTo>
                <a:cubicBezTo>
                  <a:pt x="53" y="3"/>
                  <a:pt x="44" y="0"/>
                  <a:pt x="35" y="0"/>
                </a:cubicBezTo>
                <a:cubicBezTo>
                  <a:pt x="26" y="0"/>
                  <a:pt x="17" y="3"/>
                  <a:pt x="10" y="10"/>
                </a:cubicBezTo>
                <a:cubicBezTo>
                  <a:pt x="4" y="17"/>
                  <a:pt x="0" y="25"/>
                  <a:pt x="0" y="35"/>
                </a:cubicBezTo>
                <a:cubicBezTo>
                  <a:pt x="0" y="44"/>
                  <a:pt x="4" y="53"/>
                  <a:pt x="10" y="59"/>
                </a:cubicBezTo>
                <a:cubicBezTo>
                  <a:pt x="229" y="278"/>
                  <a:pt x="229" y="278"/>
                  <a:pt x="229" y="278"/>
                </a:cubicBezTo>
                <a:cubicBezTo>
                  <a:pt x="236" y="285"/>
                  <a:pt x="245" y="289"/>
                  <a:pt x="254" y="289"/>
                </a:cubicBezTo>
                <a:cubicBezTo>
                  <a:pt x="263" y="289"/>
                  <a:pt x="272" y="285"/>
                  <a:pt x="279" y="278"/>
                </a:cubicBezTo>
                <a:cubicBezTo>
                  <a:pt x="285" y="272"/>
                  <a:pt x="289" y="263"/>
                  <a:pt x="289" y="254"/>
                </a:cubicBezTo>
                <a:cubicBezTo>
                  <a:pt x="289" y="244"/>
                  <a:pt x="285" y="236"/>
                  <a:pt x="279" y="229"/>
                </a:cubicBezTo>
                <a:lnTo>
                  <a:pt x="60" y="10"/>
                </a:lnTo>
                <a:close/>
              </a:path>
            </a:pathLst>
          </a:custGeom>
          <a:solidFill>
            <a:schemeClr val="accent2"/>
          </a:solidFill>
          <a:ln>
            <a:noFill/>
          </a:ln>
        </p:spPr>
        <p:txBody>
          <a:bodyPr vert="horz" wrap="square" lIns="162560" tIns="81280" rIns="162560" bIns="8128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625620">
              <a:lnSpc>
                <a:spcPct val="114000"/>
              </a:lnSpc>
            </a:pPr>
            <a:endParaRPr lang="en-US"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65">
            <a:extLst>
              <a:ext uri="{FF2B5EF4-FFF2-40B4-BE49-F238E27FC236}">
                <a16:creationId xmlns:a16="http://schemas.microsoft.com/office/drawing/2014/main" id="{74DB833D-1285-1559-455A-C07CE46EE80F}"/>
              </a:ext>
            </a:extLst>
          </p:cNvPr>
          <p:cNvSpPr txBox="1"/>
          <p:nvPr/>
        </p:nvSpPr>
        <p:spPr>
          <a:xfrm>
            <a:off x="9902488" y="3388581"/>
            <a:ext cx="4470400" cy="454676"/>
          </a:xfrm>
          <a:prstGeom prst="rect">
            <a:avLst/>
          </a:prstGeom>
          <a:noFill/>
        </p:spPr>
        <p:txBody>
          <a:bodyPr wrap="square" numCol="1" spcCol="64008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625620">
              <a:lnSpc>
                <a:spcPct val="114000"/>
              </a:lnSpc>
            </a:pPr>
            <a:r>
              <a:rPr lang="en-US"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Keep the filenames short</a:t>
            </a:r>
          </a:p>
        </p:txBody>
      </p:sp>
      <p:sp>
        <p:nvSpPr>
          <p:cNvPr id="13" name="TextBox 66">
            <a:extLst>
              <a:ext uri="{FF2B5EF4-FFF2-40B4-BE49-F238E27FC236}">
                <a16:creationId xmlns:a16="http://schemas.microsoft.com/office/drawing/2014/main" id="{13543915-9C91-3CBF-7E60-5550C9C96C17}"/>
              </a:ext>
            </a:extLst>
          </p:cNvPr>
          <p:cNvSpPr txBox="1"/>
          <p:nvPr/>
        </p:nvSpPr>
        <p:spPr>
          <a:xfrm>
            <a:off x="5910620" y="2504288"/>
            <a:ext cx="4470400" cy="454676"/>
          </a:xfrm>
          <a:prstGeom prst="rect">
            <a:avLst/>
          </a:prstGeom>
          <a:noFill/>
        </p:spPr>
        <p:txBody>
          <a:bodyPr wrap="square" numCol="1" spcCol="64008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625620">
              <a:lnSpc>
                <a:spcPct val="114000"/>
              </a:lnSpc>
            </a:pP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Use lowercase letters</a:t>
            </a:r>
          </a:p>
        </p:txBody>
      </p:sp>
      <p:sp>
        <p:nvSpPr>
          <p:cNvPr id="27" name="TextBox 67">
            <a:extLst>
              <a:ext uri="{FF2B5EF4-FFF2-40B4-BE49-F238E27FC236}">
                <a16:creationId xmlns:a16="http://schemas.microsoft.com/office/drawing/2014/main" id="{0EA61F5A-9B78-F035-94AD-8A188691BD0D}"/>
              </a:ext>
            </a:extLst>
          </p:cNvPr>
          <p:cNvSpPr txBox="1"/>
          <p:nvPr/>
        </p:nvSpPr>
        <p:spPr>
          <a:xfrm>
            <a:off x="10771412" y="5542947"/>
            <a:ext cx="4177040" cy="840615"/>
          </a:xfrm>
          <a:prstGeom prst="rect">
            <a:avLst/>
          </a:prstGeom>
          <a:noFill/>
        </p:spPr>
        <p:txBody>
          <a:bodyPr wrap="square" numCol="1" spcCol="64008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625620">
              <a:lnSpc>
                <a:spcPct val="114000"/>
              </a:lnSpc>
            </a:pPr>
            <a:r>
              <a:rPr lang="en-US"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Avoid spaces and punctuation in file and folder names</a:t>
            </a:r>
          </a:p>
        </p:txBody>
      </p:sp>
      <p:sp>
        <p:nvSpPr>
          <p:cNvPr id="33" name="TextBox 68">
            <a:extLst>
              <a:ext uri="{FF2B5EF4-FFF2-40B4-BE49-F238E27FC236}">
                <a16:creationId xmlns:a16="http://schemas.microsoft.com/office/drawing/2014/main" id="{04F09559-54C7-2364-214B-37AB2F5946BA}"/>
              </a:ext>
            </a:extLst>
          </p:cNvPr>
          <p:cNvSpPr txBox="1"/>
          <p:nvPr/>
        </p:nvSpPr>
        <p:spPr>
          <a:xfrm>
            <a:off x="1579700" y="3382954"/>
            <a:ext cx="4470400" cy="454676"/>
          </a:xfrm>
          <a:prstGeom prst="rect">
            <a:avLst/>
          </a:prstGeom>
          <a:noFill/>
        </p:spPr>
        <p:txBody>
          <a:bodyPr wrap="square" numCol="1" spcCol="64008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625620">
              <a:lnSpc>
                <a:spcPct val="114000"/>
              </a:lnSpc>
            </a:pPr>
            <a:r>
              <a:rPr lang="en-US"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Start the filenames with a letter</a:t>
            </a:r>
          </a:p>
        </p:txBody>
      </p:sp>
      <p:sp>
        <p:nvSpPr>
          <p:cNvPr id="34" name="TextBox 69">
            <a:extLst>
              <a:ext uri="{FF2B5EF4-FFF2-40B4-BE49-F238E27FC236}">
                <a16:creationId xmlns:a16="http://schemas.microsoft.com/office/drawing/2014/main" id="{220BD8D1-D0BF-703E-95DE-68BFAECEAB22}"/>
              </a:ext>
            </a:extLst>
          </p:cNvPr>
          <p:cNvSpPr txBox="1"/>
          <p:nvPr/>
        </p:nvSpPr>
        <p:spPr>
          <a:xfrm>
            <a:off x="1485982" y="5546044"/>
            <a:ext cx="3406545" cy="840615"/>
          </a:xfrm>
          <a:prstGeom prst="rect">
            <a:avLst/>
          </a:prstGeom>
          <a:noFill/>
        </p:spPr>
        <p:txBody>
          <a:bodyPr wrap="square" numCol="1" spcCol="64008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625620">
              <a:lnSpc>
                <a:spcPct val="114000"/>
              </a:lnSpc>
            </a:pPr>
            <a:r>
              <a:rPr lang="en-US"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End the filenames with a .html or .</a:t>
            </a:r>
            <a:r>
              <a:rPr lang="en-US" sz="220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htm</a:t>
            </a:r>
            <a:r>
              <a:rPr lang="en-US"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extension</a:t>
            </a:r>
          </a:p>
        </p:txBody>
      </p:sp>
      <p:sp>
        <p:nvSpPr>
          <p:cNvPr id="20" name="Brandline_LVC">
            <a:extLst>
              <a:ext uri="{FF2B5EF4-FFF2-40B4-BE49-F238E27FC236}">
                <a16:creationId xmlns:a16="http://schemas.microsoft.com/office/drawing/2014/main" id="{B512AF1E-4730-D82B-B300-9081B2518A3D}"/>
              </a:ext>
            </a:extLst>
          </p:cNvPr>
          <p:cNvSpPr/>
          <p:nvPr/>
        </p:nvSpPr>
        <p:spPr>
          <a:xfrm>
            <a:off x="3365500" y="816705"/>
            <a:ext cx="9535002"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18748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71AA0-6A64-DA61-AC97-C8C927766AB7}"/>
              </a:ext>
            </a:extLst>
          </p:cNvPr>
          <p:cNvSpPr>
            <a:spLocks noGrp="1"/>
          </p:cNvSpPr>
          <p:nvPr>
            <p:ph type="title"/>
          </p:nvPr>
        </p:nvSpPr>
        <p:spPr/>
        <p:txBody>
          <a:bodyPr/>
          <a:lstStyle/>
          <a:p>
            <a:r>
              <a:rPr lang="en-US" dirty="0">
                <a:solidFill>
                  <a:schemeClr val="tx1">
                    <a:lumMod val="75000"/>
                    <a:lumOff val="25000"/>
                  </a:schemeClr>
                </a:solidFill>
              </a:rPr>
              <a:t>Typical Website File and Folder Structure</a:t>
            </a:r>
            <a:endParaRPr lang="en-IN" dirty="0">
              <a:solidFill>
                <a:schemeClr val="tx1">
                  <a:lumMod val="75000"/>
                  <a:lumOff val="25000"/>
                </a:schemeClr>
              </a:solidFill>
            </a:endParaRPr>
          </a:p>
        </p:txBody>
      </p:sp>
      <p:grpSp>
        <p:nvGrpSpPr>
          <p:cNvPr id="31" name="Group 30">
            <a:extLst>
              <a:ext uri="{FF2B5EF4-FFF2-40B4-BE49-F238E27FC236}">
                <a16:creationId xmlns:a16="http://schemas.microsoft.com/office/drawing/2014/main" id="{217AE5BD-7754-D07D-B0BC-EEAEF16DCA95}"/>
              </a:ext>
            </a:extLst>
          </p:cNvPr>
          <p:cNvGrpSpPr/>
          <p:nvPr/>
        </p:nvGrpSpPr>
        <p:grpSpPr>
          <a:xfrm>
            <a:off x="1218571" y="3643882"/>
            <a:ext cx="5599676" cy="3495003"/>
            <a:chOff x="4745537" y="3146926"/>
            <a:chExt cx="6638480" cy="4143367"/>
          </a:xfrm>
        </p:grpSpPr>
        <p:pic>
          <p:nvPicPr>
            <p:cNvPr id="15" name="Graphic 14" descr="Open folder with solid fill">
              <a:extLst>
                <a:ext uri="{FF2B5EF4-FFF2-40B4-BE49-F238E27FC236}">
                  <a16:creationId xmlns:a16="http://schemas.microsoft.com/office/drawing/2014/main" id="{38C00630-5B15-9C35-5ACD-49EC147AC4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7392537" y="3540913"/>
              <a:ext cx="1273831" cy="1273831"/>
            </a:xfrm>
            <a:prstGeom prst="rect">
              <a:avLst/>
            </a:prstGeom>
          </p:spPr>
        </p:pic>
        <p:sp>
          <p:nvSpPr>
            <p:cNvPr id="25" name="TextBox 24">
              <a:extLst>
                <a:ext uri="{FF2B5EF4-FFF2-40B4-BE49-F238E27FC236}">
                  <a16:creationId xmlns:a16="http://schemas.microsoft.com/office/drawing/2014/main" id="{841DE660-F311-2D94-87B4-3807028AAC95}"/>
                </a:ext>
              </a:extLst>
            </p:cNvPr>
            <p:cNvSpPr txBox="1"/>
            <p:nvPr/>
          </p:nvSpPr>
          <p:spPr>
            <a:xfrm>
              <a:off x="6640861" y="3146926"/>
              <a:ext cx="2974278" cy="430887"/>
            </a:xfrm>
            <a:prstGeom prst="rect">
              <a:avLst/>
            </a:prstGeom>
            <a:noFill/>
          </p:spPr>
          <p:txBody>
            <a:bodyPr wrap="square" rtlCol="0">
              <a:spAutoFit/>
            </a:bodyPr>
            <a:lstStyle/>
            <a:p>
              <a:pPr algn="ctr"/>
              <a:r>
                <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Root folder</a:t>
              </a:r>
            </a:p>
          </p:txBody>
        </p:sp>
        <p:pic>
          <p:nvPicPr>
            <p:cNvPr id="18" name="Graphic 17" descr="Open folder with solid fill">
              <a:extLst>
                <a:ext uri="{FF2B5EF4-FFF2-40B4-BE49-F238E27FC236}">
                  <a16:creationId xmlns:a16="http://schemas.microsoft.com/office/drawing/2014/main" id="{68376028-6F9D-60FA-1727-9B08750C1CB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6843067" y="5788697"/>
              <a:ext cx="914400" cy="914400"/>
            </a:xfrm>
            <a:prstGeom prst="rect">
              <a:avLst/>
            </a:prstGeom>
          </p:spPr>
        </p:pic>
        <p:sp>
          <p:nvSpPr>
            <p:cNvPr id="27" name="TextBox 26">
              <a:extLst>
                <a:ext uri="{FF2B5EF4-FFF2-40B4-BE49-F238E27FC236}">
                  <a16:creationId xmlns:a16="http://schemas.microsoft.com/office/drawing/2014/main" id="{1EF72E6A-BE64-2C92-C368-0A7C7B1E5F69}"/>
                </a:ext>
              </a:extLst>
            </p:cNvPr>
            <p:cNvSpPr txBox="1"/>
            <p:nvPr/>
          </p:nvSpPr>
          <p:spPr>
            <a:xfrm>
              <a:off x="8374512" y="6779472"/>
              <a:ext cx="1405396" cy="430887"/>
            </a:xfrm>
            <a:prstGeom prst="rect">
              <a:avLst/>
            </a:prstGeom>
            <a:noFill/>
          </p:spPr>
          <p:txBody>
            <a:bodyPr wrap="square" rtlCol="0">
              <a:spAutoFit/>
            </a:bodyPr>
            <a:lstStyle/>
            <a:p>
              <a:pPr algn="ctr"/>
              <a:r>
                <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Images</a:t>
              </a:r>
            </a:p>
          </p:txBody>
        </p:sp>
        <p:pic>
          <p:nvPicPr>
            <p:cNvPr id="17" name="Graphic 16" descr="Open folder with solid fill">
              <a:extLst>
                <a:ext uri="{FF2B5EF4-FFF2-40B4-BE49-F238E27FC236}">
                  <a16:creationId xmlns:a16="http://schemas.microsoft.com/office/drawing/2014/main" id="{D6269157-E32F-4EBE-C379-AF0B574DBEF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flipH="1">
              <a:off x="10224119" y="5788697"/>
              <a:ext cx="914400" cy="914400"/>
            </a:xfrm>
            <a:prstGeom prst="rect">
              <a:avLst/>
            </a:prstGeom>
          </p:spPr>
        </p:pic>
        <p:sp>
          <p:nvSpPr>
            <p:cNvPr id="28" name="TextBox 27">
              <a:extLst>
                <a:ext uri="{FF2B5EF4-FFF2-40B4-BE49-F238E27FC236}">
                  <a16:creationId xmlns:a16="http://schemas.microsoft.com/office/drawing/2014/main" id="{48DF1C63-1B9D-C272-013A-DCF6A719FE5A}"/>
                </a:ext>
              </a:extLst>
            </p:cNvPr>
            <p:cNvSpPr txBox="1"/>
            <p:nvPr/>
          </p:nvSpPr>
          <p:spPr>
            <a:xfrm>
              <a:off x="6655776" y="6779471"/>
              <a:ext cx="1405396" cy="430887"/>
            </a:xfrm>
            <a:prstGeom prst="rect">
              <a:avLst/>
            </a:prstGeom>
            <a:noFill/>
          </p:spPr>
          <p:txBody>
            <a:bodyPr wrap="square" rtlCol="0">
              <a:spAutoFit/>
            </a:bodyPr>
            <a:lstStyle/>
            <a:p>
              <a:pPr algn="ctr"/>
              <a:r>
                <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CSS</a:t>
              </a:r>
            </a:p>
          </p:txBody>
        </p:sp>
        <p:pic>
          <p:nvPicPr>
            <p:cNvPr id="42" name="Graphic 41" descr="Open folder with solid fill">
              <a:extLst>
                <a:ext uri="{FF2B5EF4-FFF2-40B4-BE49-F238E27FC236}">
                  <a16:creationId xmlns:a16="http://schemas.microsoft.com/office/drawing/2014/main" id="{881FFA79-8309-A908-4417-B770EAEA1E0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flipH="1">
              <a:off x="8666368" y="5788697"/>
              <a:ext cx="914400" cy="914400"/>
            </a:xfrm>
            <a:prstGeom prst="rect">
              <a:avLst/>
            </a:prstGeom>
          </p:spPr>
        </p:pic>
        <p:sp>
          <p:nvSpPr>
            <p:cNvPr id="43" name="TextBox 42">
              <a:extLst>
                <a:ext uri="{FF2B5EF4-FFF2-40B4-BE49-F238E27FC236}">
                  <a16:creationId xmlns:a16="http://schemas.microsoft.com/office/drawing/2014/main" id="{12673255-CE30-DF7A-98A7-42967D3DC55C}"/>
                </a:ext>
              </a:extLst>
            </p:cNvPr>
            <p:cNvSpPr txBox="1"/>
            <p:nvPr/>
          </p:nvSpPr>
          <p:spPr>
            <a:xfrm>
              <a:off x="9978621" y="6779471"/>
              <a:ext cx="1405396" cy="510822"/>
            </a:xfrm>
            <a:prstGeom prst="rect">
              <a:avLst/>
            </a:prstGeom>
            <a:noFill/>
          </p:spPr>
          <p:txBody>
            <a:bodyPr wrap="square" lIns="91440" tIns="45720" rIns="91440" bIns="45720" rtlCol="0" anchor="t">
              <a:spAutoFit/>
            </a:bodyPr>
            <a:lstStyle/>
            <a:p>
              <a:pPr algn="ctr"/>
              <a:r>
                <a:rPr lang="en-IN" sz="2200">
                  <a:solidFill>
                    <a:schemeClr val="tx1">
                      <a:lumMod val="75000"/>
                      <a:lumOff val="25000"/>
                    </a:schemeClr>
                  </a:solidFill>
                  <a:latin typeface="Open Sans"/>
                  <a:ea typeface="Open Sans"/>
                  <a:cs typeface="Open Sans"/>
                </a:rPr>
                <a:t>Scripts</a:t>
              </a:r>
              <a:endPar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6" name="Graphic 45" descr="Open folder with solid fill">
              <a:extLst>
                <a:ext uri="{FF2B5EF4-FFF2-40B4-BE49-F238E27FC236}">
                  <a16:creationId xmlns:a16="http://schemas.microsoft.com/office/drawing/2014/main" id="{8F83F22C-6C4A-91EE-33F6-A15038BCD79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flipH="1">
              <a:off x="5117482" y="5788697"/>
              <a:ext cx="914400" cy="914400"/>
            </a:xfrm>
            <a:prstGeom prst="rect">
              <a:avLst/>
            </a:prstGeom>
          </p:spPr>
        </p:pic>
        <p:sp>
          <p:nvSpPr>
            <p:cNvPr id="47" name="TextBox 46">
              <a:extLst>
                <a:ext uri="{FF2B5EF4-FFF2-40B4-BE49-F238E27FC236}">
                  <a16:creationId xmlns:a16="http://schemas.microsoft.com/office/drawing/2014/main" id="{74D8EA59-2144-6188-15C7-F1AE892E90D0}"/>
                </a:ext>
              </a:extLst>
            </p:cNvPr>
            <p:cNvSpPr txBox="1"/>
            <p:nvPr/>
          </p:nvSpPr>
          <p:spPr>
            <a:xfrm>
              <a:off x="4745537" y="6779471"/>
              <a:ext cx="1910239" cy="510822"/>
            </a:xfrm>
            <a:prstGeom prst="rect">
              <a:avLst/>
            </a:prstGeom>
            <a:noFill/>
          </p:spPr>
          <p:txBody>
            <a:bodyPr wrap="square" rtlCol="0">
              <a:spAutoFit/>
            </a:bodyPr>
            <a:lstStyle/>
            <a:p>
              <a:pPr algn="ctr"/>
              <a:r>
                <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index.html</a:t>
              </a:r>
            </a:p>
          </p:txBody>
        </p:sp>
        <p:grpSp>
          <p:nvGrpSpPr>
            <p:cNvPr id="29" name="Group 28">
              <a:extLst>
                <a:ext uri="{FF2B5EF4-FFF2-40B4-BE49-F238E27FC236}">
                  <a16:creationId xmlns:a16="http://schemas.microsoft.com/office/drawing/2014/main" id="{4A6B95BD-6C8B-2ABB-3B5C-53FE7CC809C7}"/>
                </a:ext>
              </a:extLst>
            </p:cNvPr>
            <p:cNvGrpSpPr/>
            <p:nvPr/>
          </p:nvGrpSpPr>
          <p:grpSpPr>
            <a:xfrm>
              <a:off x="5574682" y="4665137"/>
              <a:ext cx="5106637" cy="1123561"/>
              <a:chOff x="5574682" y="5150643"/>
              <a:chExt cx="5106637" cy="638055"/>
            </a:xfrm>
          </p:grpSpPr>
          <p:cxnSp>
            <p:nvCxnSpPr>
              <p:cNvPr id="11" name="Connector: Elbow 10">
                <a:extLst>
                  <a:ext uri="{FF2B5EF4-FFF2-40B4-BE49-F238E27FC236}">
                    <a16:creationId xmlns:a16="http://schemas.microsoft.com/office/drawing/2014/main" id="{73A2EC5E-E339-D221-3BA1-66340661B212}"/>
                  </a:ext>
                </a:extLst>
              </p:cNvPr>
              <p:cNvCxnSpPr>
                <a:cxnSpLocks/>
                <a:endCxn id="46" idx="0"/>
              </p:cNvCxnSpPr>
              <p:nvPr/>
            </p:nvCxnSpPr>
            <p:spPr>
              <a:xfrm rot="5400000">
                <a:off x="6483040" y="4242285"/>
                <a:ext cx="638054" cy="2454770"/>
              </a:xfrm>
              <a:prstGeom prst="bentConnector3">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7D72974C-E09D-811B-39CE-B372B6224625}"/>
                  </a:ext>
                </a:extLst>
              </p:cNvPr>
              <p:cNvCxnSpPr>
                <a:cxnSpLocks/>
                <a:endCxn id="18" idx="0"/>
              </p:cNvCxnSpPr>
              <p:nvPr/>
            </p:nvCxnSpPr>
            <p:spPr>
              <a:xfrm rot="5400000">
                <a:off x="7345833" y="5105078"/>
                <a:ext cx="638054" cy="729185"/>
              </a:xfrm>
              <a:prstGeom prst="bentConnector3">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E26EED15-869B-72A3-A2A7-0CBDBE532B61}"/>
                  </a:ext>
                </a:extLst>
              </p:cNvPr>
              <p:cNvCxnSpPr>
                <a:cxnSpLocks/>
                <a:endCxn id="42" idx="0"/>
              </p:cNvCxnSpPr>
              <p:nvPr/>
            </p:nvCxnSpPr>
            <p:spPr>
              <a:xfrm rot="16200000" flipH="1">
                <a:off x="8257483" y="4922612"/>
                <a:ext cx="638054" cy="1094116"/>
              </a:xfrm>
              <a:prstGeom prst="bentConnector3">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B767737E-7DA4-A877-FA76-4A5873DE8FFA}"/>
                  </a:ext>
                </a:extLst>
              </p:cNvPr>
              <p:cNvCxnSpPr>
                <a:cxnSpLocks/>
              </p:cNvCxnSpPr>
              <p:nvPr/>
            </p:nvCxnSpPr>
            <p:spPr>
              <a:xfrm rot="16200000" flipH="1">
                <a:off x="9036359" y="4143737"/>
                <a:ext cx="638054" cy="2651867"/>
              </a:xfrm>
              <a:prstGeom prst="bentConnector3">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33" name="Rectangle: Rounded Corners 32">
            <a:extLst>
              <a:ext uri="{FF2B5EF4-FFF2-40B4-BE49-F238E27FC236}">
                <a16:creationId xmlns:a16="http://schemas.microsoft.com/office/drawing/2014/main" id="{B1140175-D305-A9FA-0448-D510183CC679}"/>
              </a:ext>
            </a:extLst>
          </p:cNvPr>
          <p:cNvSpPr/>
          <p:nvPr/>
        </p:nvSpPr>
        <p:spPr>
          <a:xfrm>
            <a:off x="7265777" y="3174574"/>
            <a:ext cx="7761484" cy="4902406"/>
          </a:xfrm>
          <a:prstGeom prst="roundRect">
            <a:avLst>
              <a:gd name="adj" fmla="val 9232"/>
            </a:avLst>
          </a:prstGeom>
          <a:no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42900" indent="-342900">
              <a:lnSpc>
                <a:spcPct val="114000"/>
              </a:lnSpc>
              <a:buClr>
                <a:schemeClr val="tx1">
                  <a:lumMod val="75000"/>
                  <a:lumOff val="25000"/>
                </a:schemeClr>
              </a:buClr>
              <a:buSzPct val="120000"/>
              <a:buFont typeface="Arial" panose="020B0604020202020204" pitchFamily="34" charset="0"/>
              <a:buChar char="•"/>
            </a:pPr>
            <a:r>
              <a:rPr lang="en-IN" sz="2200" b="1">
                <a:solidFill>
                  <a:schemeClr val="tx1">
                    <a:lumMod val="75000"/>
                    <a:lumOff val="25000"/>
                  </a:schemeClr>
                </a:solidFill>
                <a:latin typeface="Open Sans"/>
                <a:ea typeface="Open Sans"/>
                <a:cs typeface="Open Sans"/>
              </a:rPr>
              <a:t>Root folder</a:t>
            </a:r>
            <a:r>
              <a:rPr lang="en-IN" sz="2200">
                <a:solidFill>
                  <a:schemeClr val="tx1">
                    <a:lumMod val="75000"/>
                    <a:lumOff val="25000"/>
                  </a:schemeClr>
                </a:solidFill>
                <a:latin typeface="Open Sans"/>
                <a:ea typeface="Open Sans"/>
                <a:cs typeface="Open Sans"/>
              </a:rPr>
              <a:t>: All the additional files and folders are found in this folder. </a:t>
            </a:r>
            <a:endPar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nSpc>
                <a:spcPct val="114000"/>
              </a:lnSpc>
              <a:buClr>
                <a:schemeClr val="tx1">
                  <a:lumMod val="75000"/>
                  <a:lumOff val="25000"/>
                </a:schemeClr>
              </a:buClr>
              <a:buSzPct val="120000"/>
              <a:buFont typeface="Arial" panose="020B0604020202020204" pitchFamily="34" charset="0"/>
              <a:buChar char="•"/>
            </a:pPr>
            <a:endPar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nSpc>
                <a:spcPct val="114000"/>
              </a:lnSpc>
              <a:buClr>
                <a:schemeClr val="tx1">
                  <a:lumMod val="75000"/>
                  <a:lumOff val="25000"/>
                </a:schemeClr>
              </a:buClr>
              <a:buSzPct val="120000"/>
              <a:buFont typeface="Arial" panose="020B0604020202020204" pitchFamily="34" charset="0"/>
              <a:buChar char="•"/>
            </a:pPr>
            <a:r>
              <a:rPr lang="en-IN" sz="2200" b="1">
                <a:solidFill>
                  <a:schemeClr val="tx1">
                    <a:lumMod val="75000"/>
                    <a:lumOff val="25000"/>
                  </a:schemeClr>
                </a:solidFill>
                <a:latin typeface="Open Sans"/>
                <a:ea typeface="Open Sans"/>
                <a:cs typeface="Open Sans"/>
              </a:rPr>
              <a:t>HTML folder</a:t>
            </a:r>
            <a:r>
              <a:rPr lang="en-IN" sz="2200">
                <a:solidFill>
                  <a:schemeClr val="tx1">
                    <a:lumMod val="75000"/>
                    <a:lumOff val="25000"/>
                  </a:schemeClr>
                </a:solidFill>
                <a:latin typeface="Open Sans"/>
                <a:ea typeface="Open Sans"/>
                <a:cs typeface="Open Sans"/>
              </a:rPr>
              <a:t>: </a:t>
            </a:r>
            <a:r>
              <a:rPr lang="en-US" sz="2200">
                <a:solidFill>
                  <a:schemeClr val="tx1">
                    <a:lumMod val="75000"/>
                    <a:lumOff val="25000"/>
                  </a:schemeClr>
                </a:solidFill>
                <a:latin typeface="Open Sans"/>
                <a:ea typeface="Open Sans"/>
                <a:cs typeface="Open Sans"/>
              </a:rPr>
              <a:t>The files must be saved in the root folder with the </a:t>
            </a:r>
            <a:r>
              <a:rPr lang="en-US" sz="2200" b="1">
                <a:solidFill>
                  <a:schemeClr val="tx1">
                    <a:lumMod val="75000"/>
                    <a:lumOff val="25000"/>
                  </a:schemeClr>
                </a:solidFill>
                <a:latin typeface="Open Sans"/>
                <a:ea typeface="Open Sans"/>
                <a:cs typeface="Open Sans"/>
              </a:rPr>
              <a:t>.html </a:t>
            </a:r>
            <a:r>
              <a:rPr lang="en-US" sz="2200">
                <a:solidFill>
                  <a:schemeClr val="tx1">
                    <a:lumMod val="75000"/>
                    <a:lumOff val="25000"/>
                  </a:schemeClr>
                </a:solidFill>
                <a:latin typeface="Open Sans"/>
                <a:ea typeface="Open Sans"/>
                <a:cs typeface="Open Sans"/>
              </a:rPr>
              <a:t>extension and not in the subfolder.</a:t>
            </a:r>
          </a:p>
          <a:p>
            <a:pPr marL="342900" indent="-342900">
              <a:lnSpc>
                <a:spcPct val="114000"/>
              </a:lnSpc>
              <a:buClr>
                <a:schemeClr val="tx1">
                  <a:lumMod val="75000"/>
                  <a:lumOff val="25000"/>
                </a:schemeClr>
              </a:buClr>
              <a:buSzPct val="120000"/>
              <a:buFont typeface="Arial" panose="020B0604020202020204" pitchFamily="34" charset="0"/>
              <a:buChar char="•"/>
            </a:pPr>
            <a:endPar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nSpc>
                <a:spcPct val="114000"/>
              </a:lnSpc>
              <a:buClr>
                <a:schemeClr val="tx1">
                  <a:lumMod val="75000"/>
                  <a:lumOff val="25000"/>
                </a:schemeClr>
              </a:buClr>
              <a:buSzPct val="120000"/>
              <a:buFont typeface="Arial" panose="020B0604020202020204" pitchFamily="34" charset="0"/>
              <a:buChar char="•"/>
            </a:pPr>
            <a:r>
              <a:rPr lang="en-IN" sz="2200" b="1">
                <a:solidFill>
                  <a:schemeClr val="tx1">
                    <a:lumMod val="75000"/>
                    <a:lumOff val="25000"/>
                  </a:schemeClr>
                </a:solidFill>
                <a:latin typeface="Open Sans"/>
                <a:ea typeface="Open Sans"/>
                <a:cs typeface="Open Sans"/>
              </a:rPr>
              <a:t>Images folder</a:t>
            </a:r>
            <a:r>
              <a:rPr lang="en-IN" sz="2200">
                <a:solidFill>
                  <a:schemeClr val="tx1">
                    <a:lumMod val="75000"/>
                    <a:lumOff val="25000"/>
                  </a:schemeClr>
                </a:solidFill>
                <a:latin typeface="Open Sans"/>
                <a:ea typeface="Open Sans"/>
                <a:cs typeface="Open Sans"/>
              </a:rPr>
              <a:t>: All the images are in this folder.</a:t>
            </a:r>
          </a:p>
          <a:p>
            <a:pPr marL="342900" indent="-342900">
              <a:lnSpc>
                <a:spcPct val="114000"/>
              </a:lnSpc>
              <a:buClr>
                <a:schemeClr val="tx1">
                  <a:lumMod val="75000"/>
                  <a:lumOff val="25000"/>
                </a:schemeClr>
              </a:buClr>
              <a:buSzPct val="120000"/>
              <a:buFont typeface="Arial" panose="020B0604020202020204" pitchFamily="34" charset="0"/>
              <a:buChar char="•"/>
            </a:pPr>
            <a:endPar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nSpc>
                <a:spcPct val="114000"/>
              </a:lnSpc>
              <a:buClr>
                <a:schemeClr val="tx1">
                  <a:lumMod val="75000"/>
                  <a:lumOff val="25000"/>
                </a:schemeClr>
              </a:buClr>
              <a:buSzPct val="120000"/>
              <a:buFont typeface="Arial" panose="020B0604020202020204" pitchFamily="34" charset="0"/>
              <a:buChar char="•"/>
            </a:pPr>
            <a:r>
              <a:rPr lang="en-IN" sz="2200" b="1">
                <a:solidFill>
                  <a:schemeClr val="tx1">
                    <a:lumMod val="75000"/>
                    <a:lumOff val="25000"/>
                  </a:schemeClr>
                </a:solidFill>
                <a:latin typeface="Open Sans"/>
                <a:ea typeface="Open Sans"/>
                <a:cs typeface="Open Sans"/>
              </a:rPr>
              <a:t>JavaScript folder</a:t>
            </a:r>
            <a:r>
              <a:rPr lang="en-IN" sz="2200">
                <a:solidFill>
                  <a:schemeClr val="tx1">
                    <a:lumMod val="75000"/>
                    <a:lumOff val="25000"/>
                  </a:schemeClr>
                </a:solidFill>
                <a:latin typeface="Open Sans"/>
                <a:ea typeface="Open Sans"/>
                <a:cs typeface="Open Sans"/>
              </a:rPr>
              <a:t>: All the JavaScript files are saved in this folder with the </a:t>
            </a:r>
            <a:r>
              <a:rPr lang="en-IN" sz="2200" b="1">
                <a:solidFill>
                  <a:schemeClr val="tx1">
                    <a:lumMod val="75000"/>
                    <a:lumOff val="25000"/>
                  </a:schemeClr>
                </a:solidFill>
                <a:latin typeface="Open Sans"/>
                <a:ea typeface="Open Sans"/>
                <a:cs typeface="Open Sans"/>
              </a:rPr>
              <a:t>.</a:t>
            </a:r>
            <a:r>
              <a:rPr lang="en-IN" sz="2200" b="1" err="1">
                <a:solidFill>
                  <a:schemeClr val="tx1">
                    <a:lumMod val="75000"/>
                    <a:lumOff val="25000"/>
                  </a:schemeClr>
                </a:solidFill>
                <a:latin typeface="Open Sans"/>
                <a:ea typeface="Open Sans"/>
                <a:cs typeface="Open Sans"/>
              </a:rPr>
              <a:t>js</a:t>
            </a:r>
            <a:r>
              <a:rPr lang="en-IN" sz="2200" b="1">
                <a:solidFill>
                  <a:schemeClr val="tx1">
                    <a:lumMod val="75000"/>
                    <a:lumOff val="25000"/>
                  </a:schemeClr>
                </a:solidFill>
                <a:latin typeface="Open Sans"/>
                <a:ea typeface="Open Sans"/>
                <a:cs typeface="Open Sans"/>
              </a:rPr>
              <a:t> </a:t>
            </a:r>
            <a:r>
              <a:rPr lang="en-IN" sz="2200">
                <a:solidFill>
                  <a:schemeClr val="tx1">
                    <a:lumMod val="75000"/>
                    <a:lumOff val="25000"/>
                  </a:schemeClr>
                </a:solidFill>
                <a:latin typeface="Open Sans"/>
                <a:ea typeface="Open Sans"/>
                <a:cs typeface="Open Sans"/>
              </a:rPr>
              <a:t>extension.</a:t>
            </a:r>
          </a:p>
        </p:txBody>
      </p:sp>
      <p:sp>
        <p:nvSpPr>
          <p:cNvPr id="7" name="Brandline_LVC">
            <a:extLst>
              <a:ext uri="{FF2B5EF4-FFF2-40B4-BE49-F238E27FC236}">
                <a16:creationId xmlns:a16="http://schemas.microsoft.com/office/drawing/2014/main" id="{A9009A5A-DD05-ADC1-5B5A-DE2291EF71D0}"/>
              </a:ext>
            </a:extLst>
          </p:cNvPr>
          <p:cNvSpPr/>
          <p:nvPr/>
        </p:nvSpPr>
        <p:spPr>
          <a:xfrm>
            <a:off x="3606800" y="816324"/>
            <a:ext cx="9042876"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1A098D8-DEC0-C0E4-F466-2C73DAFE53EA}"/>
              </a:ext>
            </a:extLst>
          </p:cNvPr>
          <p:cNvSpPr txBox="1"/>
          <p:nvPr/>
        </p:nvSpPr>
        <p:spPr>
          <a:xfrm>
            <a:off x="1534886" y="1695645"/>
            <a:ext cx="13171714" cy="846514"/>
          </a:xfrm>
          <a:prstGeom prst="rect">
            <a:avLst/>
          </a:prstGeom>
          <a:noFill/>
        </p:spPr>
        <p:txBody>
          <a:bodyPr wrap="square" rtlCol="0">
            <a:spAutoFit/>
          </a:bodyPr>
          <a:lstStyle/>
          <a:p>
            <a:pPr algn="ctr">
              <a:lnSpc>
                <a:spcPct val="115000"/>
              </a:lnSpc>
            </a:pPr>
            <a:r>
              <a:rPr lang="en-US" sz="2200" dirty="0">
                <a:solidFill>
                  <a:srgbClr val="404040"/>
                </a:solidFill>
                <a:latin typeface="Open Sans" panose="020B0606030504020204" pitchFamily="34" charset="0"/>
              </a:rPr>
              <a:t>Users can organize their files by creating separate subfolders. The following is the basic website folder structure:</a:t>
            </a:r>
          </a:p>
        </p:txBody>
      </p:sp>
    </p:spTree>
    <p:custDataLst>
      <p:tags r:id="rId1"/>
    </p:custDataLst>
    <p:extLst>
      <p:ext uri="{BB962C8B-B14F-4D97-AF65-F5344CB8AC3E}">
        <p14:creationId xmlns:p14="http://schemas.microsoft.com/office/powerpoint/2010/main" val="1230841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761C7-958E-7564-AD39-243A507A518D}"/>
              </a:ext>
            </a:extLst>
          </p:cNvPr>
          <p:cNvSpPr>
            <a:spLocks noGrp="1"/>
          </p:cNvSpPr>
          <p:nvPr>
            <p:ph type="title"/>
          </p:nvPr>
        </p:nvSpPr>
        <p:spPr>
          <a:xfrm>
            <a:off x="-10160" y="229878"/>
            <a:ext cx="16276320" cy="687244"/>
          </a:xfrm>
        </p:spPr>
        <p:txBody>
          <a:bodyPr/>
          <a:lstStyle/>
          <a:p>
            <a:r>
              <a:rPr lang="en-US" dirty="0"/>
              <a:t>Organize the Website Files and Folders</a:t>
            </a:r>
            <a:endParaRPr lang="en-IN" dirty="0"/>
          </a:p>
        </p:txBody>
      </p:sp>
      <p:grpSp>
        <p:nvGrpSpPr>
          <p:cNvPr id="40" name="Group 39">
            <a:extLst>
              <a:ext uri="{FF2B5EF4-FFF2-40B4-BE49-F238E27FC236}">
                <a16:creationId xmlns:a16="http://schemas.microsoft.com/office/drawing/2014/main" id="{97328E09-C957-49F6-7701-6E17A34F3E21}"/>
              </a:ext>
            </a:extLst>
          </p:cNvPr>
          <p:cNvGrpSpPr/>
          <p:nvPr/>
        </p:nvGrpSpPr>
        <p:grpSpPr>
          <a:xfrm>
            <a:off x="2899100" y="3106382"/>
            <a:ext cx="10555271" cy="4050121"/>
            <a:chOff x="1026868" y="1230630"/>
            <a:chExt cx="6967783" cy="2673580"/>
          </a:xfrm>
        </p:grpSpPr>
        <p:sp>
          <p:nvSpPr>
            <p:cNvPr id="6" name="Google Shape;1203;p42">
              <a:extLst>
                <a:ext uri="{FF2B5EF4-FFF2-40B4-BE49-F238E27FC236}">
                  <a16:creationId xmlns:a16="http://schemas.microsoft.com/office/drawing/2014/main" id="{CA1724DE-983B-5AB8-2DD5-1FDB2EE4E0B5}"/>
                </a:ext>
              </a:extLst>
            </p:cNvPr>
            <p:cNvSpPr/>
            <p:nvPr/>
          </p:nvSpPr>
          <p:spPr>
            <a:xfrm>
              <a:off x="1103313" y="1718310"/>
              <a:ext cx="1371600" cy="1371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endPara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Calibri"/>
              </a:endParaRPr>
            </a:p>
          </p:txBody>
        </p:sp>
        <p:sp>
          <p:nvSpPr>
            <p:cNvPr id="7" name="Google Shape;1204;p42">
              <a:extLst>
                <a:ext uri="{FF2B5EF4-FFF2-40B4-BE49-F238E27FC236}">
                  <a16:creationId xmlns:a16="http://schemas.microsoft.com/office/drawing/2014/main" id="{D142D194-8E27-1ECF-6664-C71C34E987FB}"/>
                </a:ext>
              </a:extLst>
            </p:cNvPr>
            <p:cNvSpPr/>
            <p:nvPr/>
          </p:nvSpPr>
          <p:spPr>
            <a:xfrm>
              <a:off x="1879600" y="1484153"/>
              <a:ext cx="595313" cy="595313"/>
            </a:xfrm>
            <a:prstGeom prst="ellipse">
              <a:avLst/>
            </a:prstGeom>
            <a:solidFill>
              <a:srgbClr val="217E75"/>
            </a:solidFill>
            <a:ln w="57150"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4000"/>
                </a:lnSpc>
                <a:spcBef>
                  <a:spcPts val="0"/>
                </a:spcBef>
                <a:spcAft>
                  <a:spcPts val="0"/>
                </a:spcAft>
                <a:buNone/>
              </a:pPr>
              <a:endPara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Calibri"/>
              </a:endParaRPr>
            </a:p>
          </p:txBody>
        </p:sp>
        <p:sp>
          <p:nvSpPr>
            <p:cNvPr id="8" name="Google Shape;1205;p42">
              <a:extLst>
                <a:ext uri="{FF2B5EF4-FFF2-40B4-BE49-F238E27FC236}">
                  <a16:creationId xmlns:a16="http://schemas.microsoft.com/office/drawing/2014/main" id="{5BB4351E-D001-A2EC-EA6F-F57CDD8D2A3E}"/>
                </a:ext>
              </a:extLst>
            </p:cNvPr>
            <p:cNvSpPr/>
            <p:nvPr/>
          </p:nvSpPr>
          <p:spPr>
            <a:xfrm>
              <a:off x="2062480" y="1230630"/>
              <a:ext cx="182880" cy="182880"/>
            </a:xfrm>
            <a:prstGeom prst="ellipse">
              <a:avLst/>
            </a:prstGeom>
            <a:solidFill>
              <a:srgbClr val="16544E"/>
            </a:solidFill>
            <a:ln>
              <a:noFill/>
            </a:ln>
          </p:spPr>
          <p:txBody>
            <a:bodyPr spcFirstLastPara="1" wrap="square" lIns="91425" tIns="45700" rIns="91425" bIns="45700" anchor="t" anchorCtr="0">
              <a:noAutofit/>
            </a:bodyPr>
            <a:lstStyle/>
            <a:p>
              <a:pPr marL="0" marR="0" lvl="0" indent="0" algn="l" rtl="0">
                <a:lnSpc>
                  <a:spcPct val="114000"/>
                </a:lnSpc>
                <a:spcBef>
                  <a:spcPts val="0"/>
                </a:spcBef>
                <a:spcAft>
                  <a:spcPts val="0"/>
                </a:spcAft>
                <a:buNone/>
              </a:pPr>
              <a:endPara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Calibri"/>
              </a:endParaRPr>
            </a:p>
          </p:txBody>
        </p:sp>
        <p:sp>
          <p:nvSpPr>
            <p:cNvPr id="9" name="Google Shape;1206;p42">
              <a:extLst>
                <a:ext uri="{FF2B5EF4-FFF2-40B4-BE49-F238E27FC236}">
                  <a16:creationId xmlns:a16="http://schemas.microsoft.com/office/drawing/2014/main" id="{1D3F6B91-6CFE-A5B0-453A-28CA66AD4F90}"/>
                </a:ext>
              </a:extLst>
            </p:cNvPr>
            <p:cNvSpPr/>
            <p:nvPr/>
          </p:nvSpPr>
          <p:spPr>
            <a:xfrm>
              <a:off x="1889760" y="1337310"/>
              <a:ext cx="91440" cy="91440"/>
            </a:xfrm>
            <a:prstGeom prst="ellipse">
              <a:avLst/>
            </a:prstGeom>
            <a:solidFill>
              <a:srgbClr val="16544E"/>
            </a:solidFill>
            <a:ln>
              <a:noFill/>
            </a:ln>
          </p:spPr>
          <p:txBody>
            <a:bodyPr spcFirstLastPara="1" wrap="square" lIns="91425" tIns="45700" rIns="91425" bIns="45700" anchor="t" anchorCtr="0">
              <a:noAutofit/>
            </a:bodyPr>
            <a:lstStyle/>
            <a:p>
              <a:pPr marL="0" marR="0" lvl="0" indent="0" algn="l" rtl="0">
                <a:lnSpc>
                  <a:spcPct val="114000"/>
                </a:lnSpc>
                <a:spcBef>
                  <a:spcPts val="0"/>
                </a:spcBef>
                <a:spcAft>
                  <a:spcPts val="0"/>
                </a:spcAft>
                <a:buNone/>
              </a:pPr>
              <a:endPara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Calibri"/>
              </a:endParaRPr>
            </a:p>
          </p:txBody>
        </p:sp>
        <p:sp>
          <p:nvSpPr>
            <p:cNvPr id="10" name="Google Shape;1207;p42">
              <a:extLst>
                <a:ext uri="{FF2B5EF4-FFF2-40B4-BE49-F238E27FC236}">
                  <a16:creationId xmlns:a16="http://schemas.microsoft.com/office/drawing/2014/main" id="{D414DAE3-4D77-BDF4-82BF-E4AD3F6BB624}"/>
                </a:ext>
              </a:extLst>
            </p:cNvPr>
            <p:cNvSpPr txBox="1"/>
            <p:nvPr/>
          </p:nvSpPr>
          <p:spPr>
            <a:xfrm>
              <a:off x="1967904" y="1623963"/>
              <a:ext cx="418704" cy="315692"/>
            </a:xfrm>
            <a:prstGeom prst="rect">
              <a:avLst/>
            </a:prstGeom>
            <a:noFill/>
            <a:ln>
              <a:noFill/>
            </a:ln>
          </p:spPr>
          <p:txBody>
            <a:bodyPr spcFirstLastPara="1" wrap="square" lIns="91425" tIns="45700" rIns="91425" bIns="45700" anchor="ctr" anchorCtr="0">
              <a:spAutoFit/>
            </a:bodyPr>
            <a:lstStyle/>
            <a:p>
              <a:pPr marL="0" marR="0" lvl="0" indent="0" algn="ctr" rtl="0">
                <a:lnSpc>
                  <a:spcPct val="114000"/>
                </a:lnSpc>
                <a:spcBef>
                  <a:spcPts val="0"/>
                </a:spcBef>
                <a:spcAft>
                  <a:spcPts val="0"/>
                </a:spcAft>
                <a:buNone/>
              </a:pPr>
              <a:r>
                <a:rPr lang="en-US" sz="2200">
                  <a:solidFill>
                    <a:schemeClr val="bg1"/>
                  </a:solidFill>
                  <a:latin typeface="Open Sans" panose="020B0606030504020204" pitchFamily="34" charset="0"/>
                  <a:ea typeface="Open Sans" panose="020B0606030504020204" pitchFamily="34" charset="0"/>
                  <a:cs typeface="Open Sans" panose="020B0606030504020204" pitchFamily="34" charset="0"/>
                  <a:sym typeface="Calibri"/>
                </a:rPr>
                <a:t>01</a:t>
              </a:r>
              <a:endParaRPr sz="2200">
                <a:solidFill>
                  <a:schemeClr val="bg1"/>
                </a:solidFill>
                <a:latin typeface="Open Sans" panose="020B0606030504020204" pitchFamily="34" charset="0"/>
                <a:ea typeface="Open Sans" panose="020B0606030504020204" pitchFamily="34" charset="0"/>
                <a:cs typeface="Open Sans" panose="020B0606030504020204" pitchFamily="34" charset="0"/>
                <a:sym typeface="Calibri"/>
              </a:endParaRPr>
            </a:p>
          </p:txBody>
        </p:sp>
        <p:sp>
          <p:nvSpPr>
            <p:cNvPr id="11" name="Google Shape;1208;p42">
              <a:extLst>
                <a:ext uri="{FF2B5EF4-FFF2-40B4-BE49-F238E27FC236}">
                  <a16:creationId xmlns:a16="http://schemas.microsoft.com/office/drawing/2014/main" id="{1C0D83BD-4540-2D6F-FF46-9FB0B9FE2143}"/>
                </a:ext>
              </a:extLst>
            </p:cNvPr>
            <p:cNvSpPr txBox="1"/>
            <p:nvPr/>
          </p:nvSpPr>
          <p:spPr>
            <a:xfrm>
              <a:off x="1026868" y="3333750"/>
              <a:ext cx="1396008" cy="570460"/>
            </a:xfrm>
            <a:prstGeom prst="rect">
              <a:avLst/>
            </a:prstGeom>
            <a:noFill/>
            <a:ln>
              <a:noFill/>
            </a:ln>
          </p:spPr>
          <p:txBody>
            <a:bodyPr spcFirstLastPara="1" wrap="square" lIns="91425" tIns="45700" rIns="91425" bIns="45700" anchor="t" anchorCtr="0">
              <a:spAutoFit/>
            </a:bodyPr>
            <a:lstStyle/>
            <a:p>
              <a:pPr marL="0" marR="0" lvl="0" indent="0" algn="ctr" rtl="0">
                <a:lnSpc>
                  <a:spcPct val="114000"/>
                </a:lnSpc>
                <a:spcBef>
                  <a:spcPts val="0"/>
                </a:spcBef>
                <a:spcAft>
                  <a:spcPts val="0"/>
                </a:spcAft>
                <a:buNone/>
              </a:pP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Calibri"/>
                </a:rPr>
                <a:t>Organize by type</a:t>
              </a:r>
              <a:endParaRPr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Google Shape;1215;p42">
              <a:extLst>
                <a:ext uri="{FF2B5EF4-FFF2-40B4-BE49-F238E27FC236}">
                  <a16:creationId xmlns:a16="http://schemas.microsoft.com/office/drawing/2014/main" id="{05770188-3D76-F897-2A67-365079A12075}"/>
                </a:ext>
              </a:extLst>
            </p:cNvPr>
            <p:cNvSpPr/>
            <p:nvPr/>
          </p:nvSpPr>
          <p:spPr>
            <a:xfrm>
              <a:off x="3852025" y="1718310"/>
              <a:ext cx="1371600" cy="13716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endPara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Calibri"/>
              </a:endParaRPr>
            </a:p>
          </p:txBody>
        </p:sp>
        <p:sp>
          <p:nvSpPr>
            <p:cNvPr id="19" name="Google Shape;1216;p42">
              <a:extLst>
                <a:ext uri="{FF2B5EF4-FFF2-40B4-BE49-F238E27FC236}">
                  <a16:creationId xmlns:a16="http://schemas.microsoft.com/office/drawing/2014/main" id="{5C573D31-74C2-C4F9-A742-B7C56231F680}"/>
                </a:ext>
              </a:extLst>
            </p:cNvPr>
            <p:cNvSpPr/>
            <p:nvPr/>
          </p:nvSpPr>
          <p:spPr>
            <a:xfrm>
              <a:off x="4622800" y="1484153"/>
              <a:ext cx="595313" cy="595313"/>
            </a:xfrm>
            <a:prstGeom prst="ellipse">
              <a:avLst/>
            </a:prstGeom>
            <a:solidFill>
              <a:srgbClr val="76933D"/>
            </a:solidFill>
            <a:ln w="57150"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4000"/>
                </a:lnSpc>
                <a:spcBef>
                  <a:spcPts val="0"/>
                </a:spcBef>
                <a:spcAft>
                  <a:spcPts val="0"/>
                </a:spcAft>
                <a:buNone/>
              </a:pPr>
              <a:endPara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Calibri"/>
              </a:endParaRPr>
            </a:p>
          </p:txBody>
        </p:sp>
        <p:sp>
          <p:nvSpPr>
            <p:cNvPr id="20" name="Google Shape;1217;p42">
              <a:extLst>
                <a:ext uri="{FF2B5EF4-FFF2-40B4-BE49-F238E27FC236}">
                  <a16:creationId xmlns:a16="http://schemas.microsoft.com/office/drawing/2014/main" id="{4D9D56A2-5727-4E0E-0A47-DF06C2E9E9E4}"/>
                </a:ext>
              </a:extLst>
            </p:cNvPr>
            <p:cNvSpPr/>
            <p:nvPr/>
          </p:nvSpPr>
          <p:spPr>
            <a:xfrm>
              <a:off x="4805680" y="1230630"/>
              <a:ext cx="182880" cy="182880"/>
            </a:xfrm>
            <a:prstGeom prst="ellipse">
              <a:avLst/>
            </a:prstGeom>
            <a:solidFill>
              <a:srgbClr val="4F6229"/>
            </a:solidFill>
            <a:ln>
              <a:noFill/>
            </a:ln>
          </p:spPr>
          <p:txBody>
            <a:bodyPr spcFirstLastPara="1" wrap="square" lIns="91425" tIns="45700" rIns="91425" bIns="45700" anchor="t" anchorCtr="0">
              <a:noAutofit/>
            </a:bodyPr>
            <a:lstStyle/>
            <a:p>
              <a:pPr marL="0" marR="0" lvl="0" indent="0" algn="l" rtl="0">
                <a:lnSpc>
                  <a:spcPct val="114000"/>
                </a:lnSpc>
                <a:spcBef>
                  <a:spcPts val="0"/>
                </a:spcBef>
                <a:spcAft>
                  <a:spcPts val="0"/>
                </a:spcAft>
                <a:buNone/>
              </a:pPr>
              <a:endPara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Calibri"/>
              </a:endParaRPr>
            </a:p>
          </p:txBody>
        </p:sp>
        <p:sp>
          <p:nvSpPr>
            <p:cNvPr id="21" name="Google Shape;1218;p42">
              <a:extLst>
                <a:ext uri="{FF2B5EF4-FFF2-40B4-BE49-F238E27FC236}">
                  <a16:creationId xmlns:a16="http://schemas.microsoft.com/office/drawing/2014/main" id="{CBE233FE-FAEC-82C3-FD66-0A534F3C505D}"/>
                </a:ext>
              </a:extLst>
            </p:cNvPr>
            <p:cNvSpPr/>
            <p:nvPr/>
          </p:nvSpPr>
          <p:spPr>
            <a:xfrm>
              <a:off x="4632960" y="1337310"/>
              <a:ext cx="91440" cy="91440"/>
            </a:xfrm>
            <a:prstGeom prst="ellipse">
              <a:avLst/>
            </a:prstGeom>
            <a:solidFill>
              <a:srgbClr val="4F6229"/>
            </a:solidFill>
            <a:ln>
              <a:noFill/>
            </a:ln>
          </p:spPr>
          <p:txBody>
            <a:bodyPr spcFirstLastPara="1" wrap="square" lIns="91425" tIns="45700" rIns="91425" bIns="45700" anchor="t" anchorCtr="0">
              <a:noAutofit/>
            </a:bodyPr>
            <a:lstStyle/>
            <a:p>
              <a:pPr marL="0" marR="0" lvl="0" indent="0" algn="l" rtl="0">
                <a:lnSpc>
                  <a:spcPct val="114000"/>
                </a:lnSpc>
                <a:spcBef>
                  <a:spcPts val="0"/>
                </a:spcBef>
                <a:spcAft>
                  <a:spcPts val="0"/>
                </a:spcAft>
                <a:buNone/>
              </a:pPr>
              <a:endPara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Calibri"/>
              </a:endParaRPr>
            </a:p>
          </p:txBody>
        </p:sp>
        <p:sp>
          <p:nvSpPr>
            <p:cNvPr id="22" name="Google Shape;1219;p42">
              <a:extLst>
                <a:ext uri="{FF2B5EF4-FFF2-40B4-BE49-F238E27FC236}">
                  <a16:creationId xmlns:a16="http://schemas.microsoft.com/office/drawing/2014/main" id="{147317B1-AFE6-1FBF-538F-3E059BFE77AD}"/>
                </a:ext>
              </a:extLst>
            </p:cNvPr>
            <p:cNvSpPr txBox="1"/>
            <p:nvPr/>
          </p:nvSpPr>
          <p:spPr>
            <a:xfrm>
              <a:off x="4711104" y="1623963"/>
              <a:ext cx="418704" cy="315692"/>
            </a:xfrm>
            <a:prstGeom prst="rect">
              <a:avLst/>
            </a:prstGeom>
            <a:noFill/>
            <a:ln>
              <a:noFill/>
            </a:ln>
          </p:spPr>
          <p:txBody>
            <a:bodyPr spcFirstLastPara="1" wrap="square" lIns="91425" tIns="45700" rIns="91425" bIns="45700" anchor="ctr" anchorCtr="0">
              <a:spAutoFit/>
            </a:bodyPr>
            <a:lstStyle/>
            <a:p>
              <a:pPr marL="0" marR="0" lvl="0" indent="0" algn="ctr" rtl="0">
                <a:lnSpc>
                  <a:spcPct val="114000"/>
                </a:lnSpc>
                <a:spcBef>
                  <a:spcPts val="0"/>
                </a:spcBef>
                <a:spcAft>
                  <a:spcPts val="0"/>
                </a:spcAft>
                <a:buNone/>
              </a:pPr>
              <a:r>
                <a:rPr lang="en-US" sz="2200">
                  <a:solidFill>
                    <a:schemeClr val="bg1"/>
                  </a:solidFill>
                  <a:latin typeface="Open Sans" panose="020B0606030504020204" pitchFamily="34" charset="0"/>
                  <a:ea typeface="Open Sans" panose="020B0606030504020204" pitchFamily="34" charset="0"/>
                  <a:cs typeface="Open Sans" panose="020B0606030504020204" pitchFamily="34" charset="0"/>
                  <a:sym typeface="Calibri"/>
                </a:rPr>
                <a:t>02</a:t>
              </a:r>
              <a:endParaRPr sz="2200">
                <a:solidFill>
                  <a:schemeClr val="bg1"/>
                </a:solidFill>
                <a:latin typeface="Open Sans" panose="020B0606030504020204" pitchFamily="34" charset="0"/>
                <a:ea typeface="Open Sans" panose="020B0606030504020204" pitchFamily="34" charset="0"/>
                <a:cs typeface="Open Sans" panose="020B0606030504020204" pitchFamily="34" charset="0"/>
                <a:sym typeface="Calibri"/>
              </a:endParaRPr>
            </a:p>
          </p:txBody>
        </p:sp>
        <p:sp>
          <p:nvSpPr>
            <p:cNvPr id="23" name="Google Shape;1220;p42">
              <a:extLst>
                <a:ext uri="{FF2B5EF4-FFF2-40B4-BE49-F238E27FC236}">
                  <a16:creationId xmlns:a16="http://schemas.microsoft.com/office/drawing/2014/main" id="{17D59A4E-D3CF-386C-99BC-B3CDFFE5E380}"/>
                </a:ext>
              </a:extLst>
            </p:cNvPr>
            <p:cNvSpPr txBox="1"/>
            <p:nvPr/>
          </p:nvSpPr>
          <p:spPr>
            <a:xfrm>
              <a:off x="3733800" y="3333750"/>
              <a:ext cx="1702092" cy="570460"/>
            </a:xfrm>
            <a:prstGeom prst="rect">
              <a:avLst/>
            </a:prstGeom>
            <a:noFill/>
            <a:ln>
              <a:noFill/>
            </a:ln>
          </p:spPr>
          <p:txBody>
            <a:bodyPr spcFirstLastPara="1" wrap="square" lIns="91425" tIns="45700" rIns="91425" bIns="45700" anchor="t" anchorCtr="0">
              <a:spAutoFit/>
            </a:bodyPr>
            <a:lstStyle/>
            <a:p>
              <a:pPr marL="0" marR="0" lvl="0" indent="0" algn="ctr" rtl="0">
                <a:lnSpc>
                  <a:spcPct val="114000"/>
                </a:lnSpc>
                <a:spcBef>
                  <a:spcPts val="0"/>
                </a:spcBef>
                <a:spcAft>
                  <a:spcPts val="0"/>
                </a:spcAft>
                <a:buNone/>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Calibri"/>
                </a:rPr>
                <a:t>Organize by component</a:t>
              </a:r>
              <a:endParaRPr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Calibri"/>
              </a:endParaRPr>
            </a:p>
          </p:txBody>
        </p:sp>
        <p:sp>
          <p:nvSpPr>
            <p:cNvPr id="24" name="Google Shape;1221;p42">
              <a:extLst>
                <a:ext uri="{FF2B5EF4-FFF2-40B4-BE49-F238E27FC236}">
                  <a16:creationId xmlns:a16="http://schemas.microsoft.com/office/drawing/2014/main" id="{D23E8DED-C88D-2A82-B252-2D36A580405D}"/>
                </a:ext>
              </a:extLst>
            </p:cNvPr>
            <p:cNvSpPr/>
            <p:nvPr/>
          </p:nvSpPr>
          <p:spPr>
            <a:xfrm>
              <a:off x="6589713" y="1718310"/>
              <a:ext cx="1371600" cy="13716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endPara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Calibri"/>
              </a:endParaRPr>
            </a:p>
          </p:txBody>
        </p:sp>
        <p:sp>
          <p:nvSpPr>
            <p:cNvPr id="25" name="Google Shape;1222;p42">
              <a:extLst>
                <a:ext uri="{FF2B5EF4-FFF2-40B4-BE49-F238E27FC236}">
                  <a16:creationId xmlns:a16="http://schemas.microsoft.com/office/drawing/2014/main" id="{5C1B6679-0FE7-65ED-006E-29AC9CBE54C3}"/>
                </a:ext>
              </a:extLst>
            </p:cNvPr>
            <p:cNvSpPr/>
            <p:nvPr/>
          </p:nvSpPr>
          <p:spPr>
            <a:xfrm>
              <a:off x="7366000" y="1484153"/>
              <a:ext cx="595313" cy="595313"/>
            </a:xfrm>
            <a:prstGeom prst="ellipse">
              <a:avLst/>
            </a:prstGeom>
            <a:solidFill>
              <a:srgbClr val="C6760B"/>
            </a:solidFill>
            <a:ln w="57150"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4000"/>
                </a:lnSpc>
                <a:spcBef>
                  <a:spcPts val="0"/>
                </a:spcBef>
                <a:spcAft>
                  <a:spcPts val="0"/>
                </a:spcAft>
                <a:buNone/>
              </a:pPr>
              <a:endPara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Calibri"/>
              </a:endParaRPr>
            </a:p>
          </p:txBody>
        </p:sp>
        <p:sp>
          <p:nvSpPr>
            <p:cNvPr id="26" name="Google Shape;1223;p42">
              <a:extLst>
                <a:ext uri="{FF2B5EF4-FFF2-40B4-BE49-F238E27FC236}">
                  <a16:creationId xmlns:a16="http://schemas.microsoft.com/office/drawing/2014/main" id="{616B92DD-7EE1-28B2-D9BB-FB0EF1DC9D68}"/>
                </a:ext>
              </a:extLst>
            </p:cNvPr>
            <p:cNvSpPr/>
            <p:nvPr/>
          </p:nvSpPr>
          <p:spPr>
            <a:xfrm>
              <a:off x="7548880" y="1230630"/>
              <a:ext cx="182880" cy="182880"/>
            </a:xfrm>
            <a:prstGeom prst="ellipse">
              <a:avLst/>
            </a:prstGeom>
            <a:solidFill>
              <a:srgbClr val="844F07"/>
            </a:solidFill>
            <a:ln>
              <a:noFill/>
            </a:ln>
          </p:spPr>
          <p:txBody>
            <a:bodyPr spcFirstLastPara="1" wrap="square" lIns="91425" tIns="45700" rIns="91425" bIns="45700" anchor="t" anchorCtr="0">
              <a:noAutofit/>
            </a:bodyPr>
            <a:lstStyle/>
            <a:p>
              <a:pPr marL="0" marR="0" lvl="0" indent="0" algn="l" rtl="0">
                <a:lnSpc>
                  <a:spcPct val="114000"/>
                </a:lnSpc>
                <a:spcBef>
                  <a:spcPts val="0"/>
                </a:spcBef>
                <a:spcAft>
                  <a:spcPts val="0"/>
                </a:spcAft>
                <a:buNone/>
              </a:pPr>
              <a:endPara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Calibri"/>
              </a:endParaRPr>
            </a:p>
          </p:txBody>
        </p:sp>
        <p:sp>
          <p:nvSpPr>
            <p:cNvPr id="27" name="Google Shape;1224;p42">
              <a:extLst>
                <a:ext uri="{FF2B5EF4-FFF2-40B4-BE49-F238E27FC236}">
                  <a16:creationId xmlns:a16="http://schemas.microsoft.com/office/drawing/2014/main" id="{8A3B4578-B05C-CD14-FC3D-81E3E1E8C6E8}"/>
                </a:ext>
              </a:extLst>
            </p:cNvPr>
            <p:cNvSpPr/>
            <p:nvPr/>
          </p:nvSpPr>
          <p:spPr>
            <a:xfrm>
              <a:off x="7376160" y="1337310"/>
              <a:ext cx="91440" cy="91440"/>
            </a:xfrm>
            <a:prstGeom prst="ellipse">
              <a:avLst/>
            </a:prstGeom>
            <a:solidFill>
              <a:srgbClr val="844F07"/>
            </a:solidFill>
            <a:ln>
              <a:noFill/>
            </a:ln>
          </p:spPr>
          <p:txBody>
            <a:bodyPr spcFirstLastPara="1" wrap="square" lIns="91425" tIns="45700" rIns="91425" bIns="45700" anchor="t" anchorCtr="0">
              <a:noAutofit/>
            </a:bodyPr>
            <a:lstStyle/>
            <a:p>
              <a:pPr marL="0" marR="0" lvl="0" indent="0" algn="l" rtl="0">
                <a:lnSpc>
                  <a:spcPct val="114000"/>
                </a:lnSpc>
                <a:spcBef>
                  <a:spcPts val="0"/>
                </a:spcBef>
                <a:spcAft>
                  <a:spcPts val="0"/>
                </a:spcAft>
                <a:buNone/>
              </a:pPr>
              <a:endPara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Calibri"/>
              </a:endParaRPr>
            </a:p>
          </p:txBody>
        </p:sp>
        <p:sp>
          <p:nvSpPr>
            <p:cNvPr id="28" name="Google Shape;1225;p42">
              <a:extLst>
                <a:ext uri="{FF2B5EF4-FFF2-40B4-BE49-F238E27FC236}">
                  <a16:creationId xmlns:a16="http://schemas.microsoft.com/office/drawing/2014/main" id="{C63918FA-E032-5C6F-D70E-EA84FA1DAFB1}"/>
                </a:ext>
              </a:extLst>
            </p:cNvPr>
            <p:cNvSpPr txBox="1"/>
            <p:nvPr/>
          </p:nvSpPr>
          <p:spPr>
            <a:xfrm>
              <a:off x="7454304" y="1623963"/>
              <a:ext cx="418704" cy="315692"/>
            </a:xfrm>
            <a:prstGeom prst="rect">
              <a:avLst/>
            </a:prstGeom>
            <a:noFill/>
            <a:ln>
              <a:noFill/>
            </a:ln>
          </p:spPr>
          <p:txBody>
            <a:bodyPr spcFirstLastPara="1" wrap="square" lIns="91425" tIns="45700" rIns="91425" bIns="45700" anchor="ctr" anchorCtr="0">
              <a:spAutoFit/>
            </a:bodyPr>
            <a:lstStyle/>
            <a:p>
              <a:pPr marL="0" marR="0" lvl="0" indent="0" algn="ctr" rtl="0">
                <a:lnSpc>
                  <a:spcPct val="114000"/>
                </a:lnSpc>
                <a:spcBef>
                  <a:spcPts val="0"/>
                </a:spcBef>
                <a:spcAft>
                  <a:spcPts val="0"/>
                </a:spcAft>
                <a:buNone/>
              </a:pPr>
              <a:r>
                <a:rPr lang="en-US" sz="2200">
                  <a:solidFill>
                    <a:schemeClr val="bg1"/>
                  </a:solidFill>
                  <a:latin typeface="Open Sans" panose="020B0606030504020204" pitchFamily="34" charset="0"/>
                  <a:ea typeface="Open Sans" panose="020B0606030504020204" pitchFamily="34" charset="0"/>
                  <a:cs typeface="Open Sans" panose="020B0606030504020204" pitchFamily="34" charset="0"/>
                  <a:sym typeface="Calibri"/>
                </a:rPr>
                <a:t>03</a:t>
              </a:r>
              <a:endParaRPr sz="2200">
                <a:solidFill>
                  <a:schemeClr val="bg1"/>
                </a:solidFill>
                <a:latin typeface="Open Sans" panose="020B0606030504020204" pitchFamily="34" charset="0"/>
                <a:ea typeface="Open Sans" panose="020B0606030504020204" pitchFamily="34" charset="0"/>
                <a:cs typeface="Open Sans" panose="020B0606030504020204" pitchFamily="34" charset="0"/>
                <a:sym typeface="Calibri"/>
              </a:endParaRPr>
            </a:p>
          </p:txBody>
        </p:sp>
        <p:sp>
          <p:nvSpPr>
            <p:cNvPr id="29" name="Google Shape;1226;p42">
              <a:extLst>
                <a:ext uri="{FF2B5EF4-FFF2-40B4-BE49-F238E27FC236}">
                  <a16:creationId xmlns:a16="http://schemas.microsoft.com/office/drawing/2014/main" id="{E5F7B86C-44A8-5FC1-A3EA-0F57709A9204}"/>
                </a:ext>
              </a:extLst>
            </p:cNvPr>
            <p:cNvSpPr txBox="1"/>
            <p:nvPr/>
          </p:nvSpPr>
          <p:spPr>
            <a:xfrm>
              <a:off x="6292559" y="3333750"/>
              <a:ext cx="1702092" cy="570460"/>
            </a:xfrm>
            <a:prstGeom prst="rect">
              <a:avLst/>
            </a:prstGeom>
            <a:noFill/>
            <a:ln>
              <a:noFill/>
            </a:ln>
          </p:spPr>
          <p:txBody>
            <a:bodyPr spcFirstLastPara="1" wrap="square" lIns="91425" tIns="45700" rIns="91425" bIns="45700" anchor="t" anchorCtr="0">
              <a:spAutoFit/>
            </a:bodyPr>
            <a:lstStyle/>
            <a:p>
              <a:pPr marL="0" marR="0" lvl="0" indent="0" algn="ctr" rtl="0">
                <a:lnSpc>
                  <a:spcPct val="114000"/>
                </a:lnSpc>
                <a:spcBef>
                  <a:spcPts val="0"/>
                </a:spcBef>
                <a:spcAft>
                  <a:spcPts val="0"/>
                </a:spcAft>
                <a:buNone/>
              </a:pPr>
              <a:r>
                <a:rPr lang="en-IN" sz="2200" dirty="0">
                  <a:solidFill>
                    <a:schemeClr val="tx1">
                      <a:lumMod val="75000"/>
                      <a:lumOff val="25000"/>
                    </a:schemeClr>
                  </a:solidFill>
                  <a:latin typeface="Open Sans"/>
                  <a:ea typeface="Open Sans"/>
                  <a:cs typeface="Open Sans"/>
                  <a:sym typeface="Calibri"/>
                </a:rPr>
                <a:t>Organize by hybrid approach</a:t>
              </a:r>
              <a:endParaRPr sz="2200" dirty="0">
                <a:solidFill>
                  <a:schemeClr val="tx1">
                    <a:lumMod val="75000"/>
                    <a:lumOff val="25000"/>
                  </a:schemeClr>
                </a:solidFill>
                <a:latin typeface="Open Sans"/>
                <a:ea typeface="Open Sans"/>
                <a:cs typeface="Open Sans"/>
                <a:sym typeface="Calibri"/>
              </a:endParaRPr>
            </a:p>
          </p:txBody>
        </p:sp>
      </p:grpSp>
      <p:pic>
        <p:nvPicPr>
          <p:cNvPr id="16" name="Graphic 15" descr="Hierarchy with solid fill">
            <a:extLst>
              <a:ext uri="{FF2B5EF4-FFF2-40B4-BE49-F238E27FC236}">
                <a16:creationId xmlns:a16="http://schemas.microsoft.com/office/drawing/2014/main" id="{92F41B06-15BD-38C8-454A-A5FA0A5169B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39272" y="4341420"/>
            <a:ext cx="914400" cy="914400"/>
          </a:xfrm>
          <a:prstGeom prst="rect">
            <a:avLst/>
          </a:prstGeom>
        </p:spPr>
      </p:pic>
      <p:pic>
        <p:nvPicPr>
          <p:cNvPr id="17" name="Graphic 16" descr="Hierarchy with solid fill">
            <a:extLst>
              <a:ext uri="{FF2B5EF4-FFF2-40B4-BE49-F238E27FC236}">
                <a16:creationId xmlns:a16="http://schemas.microsoft.com/office/drawing/2014/main" id="{E2929EF2-A703-C97C-51E0-4311800608A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587916" y="4275982"/>
            <a:ext cx="914400" cy="914400"/>
          </a:xfrm>
          <a:prstGeom prst="rect">
            <a:avLst/>
          </a:prstGeom>
        </p:spPr>
      </p:pic>
      <p:pic>
        <p:nvPicPr>
          <p:cNvPr id="30" name="Graphic 29" descr="Hierarchy with solid fill">
            <a:extLst>
              <a:ext uri="{FF2B5EF4-FFF2-40B4-BE49-F238E27FC236}">
                <a16:creationId xmlns:a16="http://schemas.microsoft.com/office/drawing/2014/main" id="{D22158B2-841B-9298-5134-A017EB65A6C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886508" y="4275982"/>
            <a:ext cx="914400" cy="914400"/>
          </a:xfrm>
          <a:prstGeom prst="rect">
            <a:avLst/>
          </a:prstGeom>
        </p:spPr>
      </p:pic>
      <p:sp>
        <p:nvSpPr>
          <p:cNvPr id="33" name="Brandline_LVC">
            <a:extLst>
              <a:ext uri="{FF2B5EF4-FFF2-40B4-BE49-F238E27FC236}">
                <a16:creationId xmlns:a16="http://schemas.microsoft.com/office/drawing/2014/main" id="{2B2466D8-1C89-1138-4F62-ED61D12BE641}"/>
              </a:ext>
            </a:extLst>
          </p:cNvPr>
          <p:cNvSpPr/>
          <p:nvPr/>
        </p:nvSpPr>
        <p:spPr>
          <a:xfrm>
            <a:off x="3860800" y="816705"/>
            <a:ext cx="8544797"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ED6A6CD-A31C-2450-74A5-3CC07E49293E}"/>
              </a:ext>
            </a:extLst>
          </p:cNvPr>
          <p:cNvSpPr txBox="1"/>
          <p:nvPr/>
        </p:nvSpPr>
        <p:spPr>
          <a:xfrm>
            <a:off x="1534886" y="1695645"/>
            <a:ext cx="13171714" cy="457176"/>
          </a:xfrm>
          <a:prstGeom prst="rect">
            <a:avLst/>
          </a:prstGeom>
          <a:noFill/>
        </p:spPr>
        <p:txBody>
          <a:bodyPr wrap="square" rtlCol="0">
            <a:spAutoFit/>
          </a:bodyPr>
          <a:lstStyle/>
          <a:p>
            <a:pPr algn="ctr">
              <a:lnSpc>
                <a:spcPct val="115000"/>
              </a:lnSpc>
            </a:pPr>
            <a:r>
              <a:rPr lang="en-US" sz="2200" dirty="0">
                <a:solidFill>
                  <a:srgbClr val="404040"/>
                </a:solidFill>
                <a:latin typeface="Open Sans" panose="020B0606030504020204" pitchFamily="34" charset="0"/>
              </a:rPr>
              <a:t>Users can organize their files and folders using the following methods:</a:t>
            </a:r>
          </a:p>
        </p:txBody>
      </p:sp>
    </p:spTree>
    <p:custDataLst>
      <p:tags r:id="rId1"/>
    </p:custDataLst>
    <p:extLst>
      <p:ext uri="{BB962C8B-B14F-4D97-AF65-F5344CB8AC3E}">
        <p14:creationId xmlns:p14="http://schemas.microsoft.com/office/powerpoint/2010/main" val="558366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9B059-F3CB-B7C0-7D62-0048BC835427}"/>
              </a:ext>
            </a:extLst>
          </p:cNvPr>
          <p:cNvSpPr>
            <a:spLocks noGrp="1"/>
          </p:cNvSpPr>
          <p:nvPr>
            <p:ph type="title"/>
          </p:nvPr>
        </p:nvSpPr>
        <p:spPr/>
        <p:txBody>
          <a:bodyPr/>
          <a:lstStyle/>
          <a:p>
            <a:r>
              <a:rPr lang="en-IN" dirty="0">
                <a:solidFill>
                  <a:schemeClr val="tx1">
                    <a:lumMod val="75000"/>
                    <a:lumOff val="25000"/>
                  </a:schemeClr>
                </a:solidFill>
              </a:rPr>
              <a:t>Organize by Type</a:t>
            </a:r>
          </a:p>
        </p:txBody>
      </p:sp>
      <p:grpSp>
        <p:nvGrpSpPr>
          <p:cNvPr id="8" name="Google Shape;420;p2">
            <a:extLst>
              <a:ext uri="{FF2B5EF4-FFF2-40B4-BE49-F238E27FC236}">
                <a16:creationId xmlns:a16="http://schemas.microsoft.com/office/drawing/2014/main" id="{4B27EC15-E94A-692C-6927-EEFB9E647ACB}"/>
              </a:ext>
            </a:extLst>
          </p:cNvPr>
          <p:cNvGrpSpPr/>
          <p:nvPr/>
        </p:nvGrpSpPr>
        <p:grpSpPr>
          <a:xfrm>
            <a:off x="1918773" y="3319371"/>
            <a:ext cx="5024418" cy="4326717"/>
            <a:chOff x="1433160" y="3129519"/>
            <a:chExt cx="5876475" cy="4025894"/>
          </a:xfrm>
        </p:grpSpPr>
        <p:sp>
          <p:nvSpPr>
            <p:cNvPr id="10" name="Google Shape;422;p2">
              <a:extLst>
                <a:ext uri="{FF2B5EF4-FFF2-40B4-BE49-F238E27FC236}">
                  <a16:creationId xmlns:a16="http://schemas.microsoft.com/office/drawing/2014/main" id="{CB587E6E-58D2-3E29-E1FE-5C4915C526A7}"/>
                </a:ext>
              </a:extLst>
            </p:cNvPr>
            <p:cNvSpPr txBox="1"/>
            <p:nvPr/>
          </p:nvSpPr>
          <p:spPr>
            <a:xfrm>
              <a:off x="3714351" y="3581684"/>
              <a:ext cx="2777700" cy="2617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chemeClr val="tx1">
                    <a:lumMod val="75000"/>
                    <a:lumOff val="25000"/>
                  </a:schemeClr>
                </a:solidFill>
                <a:latin typeface="Courier New"/>
                <a:ea typeface="Courier New"/>
                <a:cs typeface="Courier New"/>
                <a:sym typeface="Courier New"/>
              </a:endParaRPr>
            </a:p>
          </p:txBody>
        </p:sp>
        <p:grpSp>
          <p:nvGrpSpPr>
            <p:cNvPr id="11" name="Google Shape;423;p2">
              <a:extLst>
                <a:ext uri="{FF2B5EF4-FFF2-40B4-BE49-F238E27FC236}">
                  <a16:creationId xmlns:a16="http://schemas.microsoft.com/office/drawing/2014/main" id="{29695B40-BAB3-25FD-3794-B72070F55CF0}"/>
                </a:ext>
              </a:extLst>
            </p:cNvPr>
            <p:cNvGrpSpPr/>
            <p:nvPr/>
          </p:nvGrpSpPr>
          <p:grpSpPr>
            <a:xfrm>
              <a:off x="1433160" y="3129519"/>
              <a:ext cx="5876475" cy="4025894"/>
              <a:chOff x="3223425" y="2888957"/>
              <a:chExt cx="8469984" cy="4095518"/>
            </a:xfrm>
          </p:grpSpPr>
          <p:sp>
            <p:nvSpPr>
              <p:cNvPr id="12" name="Google Shape;424;p2">
                <a:extLst>
                  <a:ext uri="{FF2B5EF4-FFF2-40B4-BE49-F238E27FC236}">
                    <a16:creationId xmlns:a16="http://schemas.microsoft.com/office/drawing/2014/main" id="{50A466B4-E0AF-7246-EC5F-D671F5EAAC67}"/>
                  </a:ext>
                </a:extLst>
              </p:cNvPr>
              <p:cNvSpPr/>
              <p:nvPr/>
            </p:nvSpPr>
            <p:spPr>
              <a:xfrm>
                <a:off x="3241573" y="3033475"/>
                <a:ext cx="8423400" cy="3855000"/>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a:buSzPts val="2000"/>
                </a:pPr>
                <a:r>
                  <a:rPr lang="en-IN" sz="1600" i="0" dirty="0">
                    <a:solidFill>
                      <a:schemeClr val="tx1">
                        <a:lumMod val="75000"/>
                        <a:lumOff val="25000"/>
                      </a:schemeClr>
                    </a:solidFill>
                    <a:effectLst/>
                    <a:latin typeface="Courier New"/>
                    <a:cs typeface="Courier New"/>
                  </a:rPr>
                  <a:t>/</a:t>
                </a:r>
                <a:r>
                  <a:rPr lang="en-IN" sz="1600" i="0" dirty="0" err="1">
                    <a:solidFill>
                      <a:schemeClr val="tx1">
                        <a:lumMod val="75000"/>
                        <a:lumOff val="25000"/>
                      </a:schemeClr>
                    </a:solidFill>
                    <a:effectLst/>
                    <a:latin typeface="Courier New"/>
                    <a:cs typeface="Courier New"/>
                  </a:rPr>
                  <a:t>js</a:t>
                </a:r>
                <a:endParaRPr lang="en-IN" sz="1600" i="0" dirty="0">
                  <a:solidFill>
                    <a:schemeClr val="tx1">
                      <a:lumMod val="75000"/>
                      <a:lumOff val="25000"/>
                    </a:schemeClr>
                  </a:solidFill>
                  <a:effectLst/>
                  <a:latin typeface="Courier New"/>
                  <a:cs typeface="Courier New"/>
                </a:endParaRPr>
              </a:p>
              <a:p>
                <a:pPr>
                  <a:buSzPts val="2000"/>
                </a:pPr>
                <a:r>
                  <a:rPr lang="en-IN" sz="1600" i="0" dirty="0">
                    <a:solidFill>
                      <a:schemeClr val="tx1">
                        <a:lumMod val="75000"/>
                        <a:lumOff val="25000"/>
                      </a:schemeClr>
                    </a:solidFill>
                    <a:effectLst/>
                    <a:latin typeface="Courier New"/>
                    <a:cs typeface="Courier New"/>
                  </a:rPr>
                  <a:t>  /classes</a:t>
                </a:r>
              </a:p>
              <a:p>
                <a:pPr>
                  <a:buSzPts val="2000"/>
                </a:pPr>
                <a:r>
                  <a:rPr lang="en-IN" sz="1600" i="0" dirty="0">
                    <a:solidFill>
                      <a:schemeClr val="tx1">
                        <a:lumMod val="75000"/>
                        <a:lumOff val="25000"/>
                      </a:schemeClr>
                    </a:solidFill>
                    <a:effectLst/>
                    <a:latin typeface="Courier New"/>
                    <a:cs typeface="Courier New"/>
                  </a:rPr>
                  <a:t>  /libs</a:t>
                </a:r>
              </a:p>
              <a:p>
                <a:pPr>
                  <a:buSzPts val="2000"/>
                </a:pPr>
                <a:r>
                  <a:rPr lang="en-IN" sz="1600" i="0" dirty="0">
                    <a:solidFill>
                      <a:schemeClr val="tx1">
                        <a:lumMod val="75000"/>
                        <a:lumOff val="25000"/>
                      </a:schemeClr>
                    </a:solidFill>
                    <a:effectLst/>
                    <a:latin typeface="Courier New"/>
                    <a:cs typeface="Courier New"/>
                  </a:rPr>
                  <a:t>  /app.js</a:t>
                </a:r>
              </a:p>
              <a:p>
                <a:pPr>
                  <a:buSzPts val="2000"/>
                </a:pPr>
                <a:r>
                  <a:rPr lang="en-IN" sz="1600" i="0" dirty="0">
                    <a:solidFill>
                      <a:schemeClr val="tx1">
                        <a:lumMod val="75000"/>
                        <a:lumOff val="25000"/>
                      </a:schemeClr>
                    </a:solidFill>
                    <a:effectLst/>
                    <a:latin typeface="Courier New"/>
                    <a:cs typeface="Courier New"/>
                  </a:rPr>
                  <a:t>/</a:t>
                </a:r>
                <a:r>
                  <a:rPr lang="en-IN" sz="1600" i="0" dirty="0" err="1">
                    <a:solidFill>
                      <a:schemeClr val="tx1">
                        <a:lumMod val="75000"/>
                        <a:lumOff val="25000"/>
                      </a:schemeClr>
                    </a:solidFill>
                    <a:effectLst/>
                    <a:latin typeface="Courier New"/>
                    <a:cs typeface="Courier New"/>
                  </a:rPr>
                  <a:t>css</a:t>
                </a:r>
                <a:endParaRPr lang="en-IN" sz="1600" i="0" dirty="0">
                  <a:solidFill>
                    <a:schemeClr val="tx1">
                      <a:lumMod val="75000"/>
                      <a:lumOff val="25000"/>
                    </a:schemeClr>
                  </a:solidFill>
                  <a:effectLst/>
                  <a:latin typeface="Courier New"/>
                  <a:cs typeface="Courier New"/>
                </a:endParaRPr>
              </a:p>
              <a:p>
                <a:pPr>
                  <a:buSzPts val="2000"/>
                </a:pPr>
                <a:r>
                  <a:rPr lang="en-IN" sz="1600" i="0" dirty="0">
                    <a:solidFill>
                      <a:schemeClr val="tx1">
                        <a:lumMod val="75000"/>
                        <a:lumOff val="25000"/>
                      </a:schemeClr>
                    </a:solidFill>
                    <a:effectLst/>
                    <a:latin typeface="Courier New"/>
                    <a:cs typeface="Courier New"/>
                  </a:rPr>
                  <a:t>  /screen.css</a:t>
                </a:r>
              </a:p>
              <a:p>
                <a:pPr>
                  <a:buSzPts val="2000"/>
                </a:pPr>
                <a:r>
                  <a:rPr lang="en-IN" sz="1600" i="0" dirty="0">
                    <a:solidFill>
                      <a:schemeClr val="tx1">
                        <a:lumMod val="75000"/>
                        <a:lumOff val="25000"/>
                      </a:schemeClr>
                    </a:solidFill>
                    <a:effectLst/>
                    <a:latin typeface="Courier New"/>
                    <a:cs typeface="Courier New"/>
                  </a:rPr>
                  <a:t>  /print.css</a:t>
                </a:r>
              </a:p>
              <a:p>
                <a:pPr>
                  <a:buSzPts val="2000"/>
                </a:pPr>
                <a:r>
                  <a:rPr lang="en-IN" sz="1600" i="0" dirty="0">
                    <a:solidFill>
                      <a:schemeClr val="tx1">
                        <a:lumMod val="75000"/>
                        <a:lumOff val="25000"/>
                      </a:schemeClr>
                    </a:solidFill>
                    <a:effectLst/>
                    <a:latin typeface="Courier New"/>
                    <a:cs typeface="Courier New"/>
                  </a:rPr>
                  <a:t>/images</a:t>
                </a:r>
              </a:p>
              <a:p>
                <a:pPr>
                  <a:buSzPts val="2000"/>
                </a:pPr>
                <a:r>
                  <a:rPr lang="en-IN" sz="1600" i="0" dirty="0">
                    <a:solidFill>
                      <a:schemeClr val="tx1">
                        <a:lumMod val="75000"/>
                        <a:lumOff val="25000"/>
                      </a:schemeClr>
                    </a:solidFill>
                    <a:effectLst/>
                    <a:latin typeface="Courier New"/>
                    <a:cs typeface="Courier New"/>
                  </a:rPr>
                  <a:t>  /icons</a:t>
                </a:r>
              </a:p>
              <a:p>
                <a:pPr>
                  <a:buSzPts val="2000"/>
                </a:pPr>
                <a:r>
                  <a:rPr lang="en-IN" sz="1600" i="0" dirty="0">
                    <a:solidFill>
                      <a:schemeClr val="tx1">
                        <a:lumMod val="75000"/>
                        <a:lumOff val="25000"/>
                      </a:schemeClr>
                    </a:solidFill>
                    <a:effectLst/>
                    <a:latin typeface="Courier New"/>
                    <a:cs typeface="Courier New"/>
                  </a:rPr>
                  <a:t>  /logo.png</a:t>
                </a:r>
              </a:p>
              <a:p>
                <a:pPr>
                  <a:buSzPts val="2000"/>
                </a:pPr>
                <a:r>
                  <a:rPr lang="en-IN" sz="1600" i="0" dirty="0">
                    <a:solidFill>
                      <a:schemeClr val="tx1">
                        <a:lumMod val="75000"/>
                        <a:lumOff val="25000"/>
                      </a:schemeClr>
                    </a:solidFill>
                    <a:effectLst/>
                    <a:latin typeface="Courier New"/>
                    <a:cs typeface="Courier New"/>
                  </a:rPr>
                  <a:t>/templates</a:t>
                </a:r>
              </a:p>
              <a:p>
                <a:pPr>
                  <a:buSzPts val="2000"/>
                </a:pPr>
                <a:r>
                  <a:rPr lang="en-IN" sz="1600" i="0" dirty="0">
                    <a:solidFill>
                      <a:schemeClr val="tx1">
                        <a:lumMod val="75000"/>
                        <a:lumOff val="25000"/>
                      </a:schemeClr>
                    </a:solidFill>
                    <a:effectLst/>
                    <a:latin typeface="Courier New"/>
                    <a:cs typeface="Courier New"/>
                  </a:rPr>
                  <a:t>  /mobile</a:t>
                </a:r>
              </a:p>
              <a:p>
                <a:pPr>
                  <a:buSzPts val="2000"/>
                </a:pPr>
                <a:r>
                  <a:rPr lang="en-IN" sz="1600" i="0" dirty="0">
                    <a:solidFill>
                      <a:schemeClr val="tx1">
                        <a:lumMod val="75000"/>
                        <a:lumOff val="25000"/>
                      </a:schemeClr>
                    </a:solidFill>
                    <a:effectLst/>
                    <a:latin typeface="Courier New"/>
                    <a:cs typeface="Courier New"/>
                  </a:rPr>
                  <a:t>  /base.html</a:t>
                </a:r>
                <a:endParaRPr lang="en-US" sz="1600" i="0" u="none" strike="noStrike" cap="none" dirty="0">
                  <a:solidFill>
                    <a:schemeClr val="tx1">
                      <a:lumMod val="75000"/>
                      <a:lumOff val="25000"/>
                    </a:schemeClr>
                  </a:solidFill>
                  <a:latin typeface="Courier New"/>
                  <a:ea typeface="Courier New"/>
                  <a:cs typeface="Courier New"/>
                </a:endParaRPr>
              </a:p>
            </p:txBody>
          </p:sp>
          <p:sp>
            <p:nvSpPr>
              <p:cNvPr id="13" name="Google Shape;425;p2">
                <a:extLst>
                  <a:ext uri="{FF2B5EF4-FFF2-40B4-BE49-F238E27FC236}">
                    <a16:creationId xmlns:a16="http://schemas.microsoft.com/office/drawing/2014/main" id="{C41EDC66-0DDD-85EE-8C83-D6407A27FB00}"/>
                  </a:ext>
                </a:extLst>
              </p:cNvPr>
              <p:cNvSpPr/>
              <p:nvPr/>
            </p:nvSpPr>
            <p:spPr>
              <a:xfrm>
                <a:off x="3223425" y="6888475"/>
                <a:ext cx="8459700" cy="960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chemeClr val="tx1">
                      <a:lumMod val="75000"/>
                      <a:lumOff val="25000"/>
                    </a:schemeClr>
                  </a:solidFill>
                  <a:latin typeface="Arial"/>
                  <a:ea typeface="Arial"/>
                  <a:cs typeface="Arial"/>
                  <a:sym typeface="Arial"/>
                </a:endParaRPr>
              </a:p>
            </p:txBody>
          </p:sp>
          <p:sp>
            <p:nvSpPr>
              <p:cNvPr id="17" name="Google Shape;426;p2">
                <a:extLst>
                  <a:ext uri="{FF2B5EF4-FFF2-40B4-BE49-F238E27FC236}">
                    <a16:creationId xmlns:a16="http://schemas.microsoft.com/office/drawing/2014/main" id="{D1E66957-3517-A24B-EFA1-89D8C8AB6077}"/>
                  </a:ext>
                </a:extLst>
              </p:cNvPr>
              <p:cNvSpPr/>
              <p:nvPr/>
            </p:nvSpPr>
            <p:spPr>
              <a:xfrm>
                <a:off x="3233709" y="2888957"/>
                <a:ext cx="8459700" cy="336150"/>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r>
                  <a:rPr lang="en-US" sz="2000" b="0" i="0" u="none" strike="noStrike" cap="none">
                    <a:solidFill>
                      <a:schemeClr val="bg1"/>
                    </a:solidFill>
                    <a:latin typeface="Open Sans" panose="020B0606030504020204" pitchFamily="34" charset="0"/>
                    <a:ea typeface="Open Sans" panose="020B0606030504020204" pitchFamily="34" charset="0"/>
                    <a:cs typeface="Open Sans" panose="020B0606030504020204" pitchFamily="34" charset="0"/>
                    <a:sym typeface="Arial"/>
                  </a:rPr>
                  <a:t>Example:</a:t>
                </a:r>
                <a:endParaRPr sz="2000" b="0" i="0" u="none" strike="noStrike" cap="none">
                  <a:solidFill>
                    <a:schemeClr val="bg1"/>
                  </a:solidFill>
                  <a:latin typeface="Open Sans" panose="020B0606030504020204" pitchFamily="34" charset="0"/>
                  <a:ea typeface="Open Sans" panose="020B0606030504020204" pitchFamily="34" charset="0"/>
                  <a:cs typeface="Open Sans" panose="020B0606030504020204" pitchFamily="34" charset="0"/>
                  <a:sym typeface="Arial"/>
                </a:endParaRPr>
              </a:p>
            </p:txBody>
          </p:sp>
        </p:grpSp>
      </p:grpSp>
      <p:sp>
        <p:nvSpPr>
          <p:cNvPr id="19" name="Rectangle: Rounded Corners 18">
            <a:extLst>
              <a:ext uri="{FF2B5EF4-FFF2-40B4-BE49-F238E27FC236}">
                <a16:creationId xmlns:a16="http://schemas.microsoft.com/office/drawing/2014/main" id="{DAD9E791-40AF-C007-4D68-E5D2F9895A7C}"/>
              </a:ext>
            </a:extLst>
          </p:cNvPr>
          <p:cNvSpPr/>
          <p:nvPr/>
        </p:nvSpPr>
        <p:spPr>
          <a:xfrm>
            <a:off x="8147876" y="3319371"/>
            <a:ext cx="6054532" cy="4326718"/>
          </a:xfrm>
          <a:prstGeom prst="roundRect">
            <a:avLst>
              <a:gd name="adj" fmla="val 7083"/>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5000"/>
              </a:lnSpc>
              <a:buClr>
                <a:schemeClr val="tx1">
                  <a:lumMod val="75000"/>
                  <a:lumOff val="25000"/>
                </a:schemeClr>
              </a:buClr>
              <a:buSzPct val="120000"/>
            </a:pPr>
            <a:r>
              <a:rPr lang="en-US" sz="2200" dirty="0">
                <a:solidFill>
                  <a:schemeClr val="tx1">
                    <a:lumMod val="75000"/>
                    <a:lumOff val="25000"/>
                  </a:schemeClr>
                </a:solidFill>
                <a:latin typeface="Open Sans" panose="020B0606030504020204" pitchFamily="34" charset="0"/>
              </a:rPr>
              <a:t>This approach is useful in the following situations:</a:t>
            </a:r>
          </a:p>
          <a:p>
            <a:pPr>
              <a:lnSpc>
                <a:spcPct val="115000"/>
              </a:lnSpc>
              <a:buClr>
                <a:schemeClr val="tx1">
                  <a:lumMod val="75000"/>
                  <a:lumOff val="25000"/>
                </a:schemeClr>
              </a:buClr>
              <a:buSzPct val="120000"/>
            </a:pPr>
            <a:endParaRPr lang="en-US" sz="2200" dirty="0">
              <a:solidFill>
                <a:schemeClr val="tx1">
                  <a:lumMod val="75000"/>
                  <a:lumOff val="25000"/>
                </a:schemeClr>
              </a:solidFill>
              <a:latin typeface="Open Sans" panose="020B0606030504020204" pitchFamily="34" charset="0"/>
            </a:endParaRPr>
          </a:p>
          <a:p>
            <a:pPr marL="342900" indent="-342900">
              <a:lnSpc>
                <a:spcPct val="115000"/>
              </a:lnSpc>
              <a:buClr>
                <a:schemeClr val="tx1">
                  <a:lumMod val="75000"/>
                  <a:lumOff val="25000"/>
                </a:schemeClr>
              </a:buClr>
              <a:buSzPct val="120000"/>
              <a:buFont typeface="Arial" panose="020B0604020202020204" pitchFamily="34" charset="0"/>
              <a:buChar char="•"/>
            </a:pPr>
            <a:r>
              <a:rPr lang="en-US" sz="2200" dirty="0">
                <a:solidFill>
                  <a:schemeClr val="tx1">
                    <a:lumMod val="75000"/>
                    <a:lumOff val="25000"/>
                  </a:schemeClr>
                </a:solidFill>
                <a:latin typeface="Open Sans" panose="020B0606030504020204" pitchFamily="34" charset="0"/>
              </a:rPr>
              <a:t>Users require a structure for each folder as the website grows. </a:t>
            </a:r>
          </a:p>
          <a:p>
            <a:pPr marL="342900" indent="-342900">
              <a:lnSpc>
                <a:spcPct val="115000"/>
              </a:lnSpc>
              <a:buClr>
                <a:schemeClr val="tx1">
                  <a:lumMod val="75000"/>
                  <a:lumOff val="25000"/>
                </a:schemeClr>
              </a:buClr>
              <a:buSzPct val="120000"/>
              <a:buFont typeface="Arial" panose="020B0604020202020204" pitchFamily="34" charset="0"/>
              <a:buChar char="•"/>
            </a:pPr>
            <a:endParaRPr lang="en-US" sz="2200" dirty="0">
              <a:solidFill>
                <a:schemeClr val="tx1">
                  <a:lumMod val="75000"/>
                  <a:lumOff val="25000"/>
                </a:schemeClr>
              </a:solidFill>
              <a:latin typeface="Open Sans" panose="020B0606030504020204" pitchFamily="34" charset="0"/>
            </a:endParaRPr>
          </a:p>
          <a:p>
            <a:pPr marL="342900" indent="-342900">
              <a:lnSpc>
                <a:spcPct val="115000"/>
              </a:lnSpc>
              <a:buClr>
                <a:schemeClr val="tx1">
                  <a:lumMod val="75000"/>
                  <a:lumOff val="25000"/>
                </a:schemeClr>
              </a:buClr>
              <a:buSzPct val="120000"/>
              <a:buFont typeface="Arial" panose="020B0604020202020204" pitchFamily="34" charset="0"/>
              <a:buChar char="•"/>
            </a:pPr>
            <a:r>
              <a:rPr lang="en-US" sz="2200" dirty="0">
                <a:solidFill>
                  <a:schemeClr val="tx1">
                    <a:lumMod val="75000"/>
                    <a:lumOff val="25000"/>
                  </a:schemeClr>
                </a:solidFill>
                <a:latin typeface="Open Sans" panose="020B0606030504020204" pitchFamily="34" charset="0"/>
              </a:rPr>
              <a:t>Users require subfolders for the folders.</a:t>
            </a:r>
          </a:p>
        </p:txBody>
      </p:sp>
      <p:sp>
        <p:nvSpPr>
          <p:cNvPr id="7" name="Brandline_LVC">
            <a:extLst>
              <a:ext uri="{FF2B5EF4-FFF2-40B4-BE49-F238E27FC236}">
                <a16:creationId xmlns:a16="http://schemas.microsoft.com/office/drawing/2014/main" id="{5A390779-6703-3CD6-7289-FB8A2A8B9A1D}"/>
              </a:ext>
            </a:extLst>
          </p:cNvPr>
          <p:cNvSpPr/>
          <p:nvPr/>
        </p:nvSpPr>
        <p:spPr>
          <a:xfrm>
            <a:off x="6235700" y="816324"/>
            <a:ext cx="379817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0759A41-CD3A-1247-D553-1508193D784D}"/>
              </a:ext>
            </a:extLst>
          </p:cNvPr>
          <p:cNvSpPr txBox="1"/>
          <p:nvPr/>
        </p:nvSpPr>
        <p:spPr>
          <a:xfrm>
            <a:off x="1534886" y="1695645"/>
            <a:ext cx="13171714" cy="457176"/>
          </a:xfrm>
          <a:prstGeom prst="rect">
            <a:avLst/>
          </a:prstGeom>
          <a:noFill/>
        </p:spPr>
        <p:txBody>
          <a:bodyPr wrap="square" rtlCol="0">
            <a:spAutoFit/>
          </a:bodyPr>
          <a:lstStyle/>
          <a:p>
            <a:pPr algn="ctr">
              <a:lnSpc>
                <a:spcPct val="115000"/>
              </a:lnSpc>
            </a:pPr>
            <a:r>
              <a:rPr lang="en-US" sz="2200" dirty="0">
                <a:solidFill>
                  <a:srgbClr val="404040"/>
                </a:solidFill>
                <a:latin typeface="Open Sans" panose="020B0606030504020204" pitchFamily="34" charset="0"/>
              </a:rPr>
              <a:t>Most web developers organize the files and folders by their type.</a:t>
            </a:r>
          </a:p>
        </p:txBody>
      </p:sp>
    </p:spTree>
    <p:custDataLst>
      <p:tags r:id="rId1"/>
    </p:custDataLst>
    <p:extLst>
      <p:ext uri="{BB962C8B-B14F-4D97-AF65-F5344CB8AC3E}">
        <p14:creationId xmlns:p14="http://schemas.microsoft.com/office/powerpoint/2010/main" val="13495776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5A3BA-0CEA-7C80-1415-40B30654D4D7}"/>
              </a:ext>
            </a:extLst>
          </p:cNvPr>
          <p:cNvSpPr>
            <a:spLocks noGrp="1"/>
          </p:cNvSpPr>
          <p:nvPr>
            <p:ph type="title"/>
          </p:nvPr>
        </p:nvSpPr>
        <p:spPr/>
        <p:txBody>
          <a:bodyPr/>
          <a:lstStyle/>
          <a:p>
            <a:r>
              <a:rPr lang="en-IN" dirty="0">
                <a:solidFill>
                  <a:schemeClr val="tx1">
                    <a:lumMod val="75000"/>
                    <a:lumOff val="25000"/>
                  </a:schemeClr>
                </a:solidFill>
              </a:rPr>
              <a:t>Organize by Components</a:t>
            </a:r>
          </a:p>
        </p:txBody>
      </p:sp>
      <p:grpSp>
        <p:nvGrpSpPr>
          <p:cNvPr id="8" name="Google Shape;420;p2">
            <a:extLst>
              <a:ext uri="{FF2B5EF4-FFF2-40B4-BE49-F238E27FC236}">
                <a16:creationId xmlns:a16="http://schemas.microsoft.com/office/drawing/2014/main" id="{102F78F1-FEED-FB79-ECDD-E94CB1210D5C}"/>
              </a:ext>
            </a:extLst>
          </p:cNvPr>
          <p:cNvGrpSpPr/>
          <p:nvPr/>
        </p:nvGrpSpPr>
        <p:grpSpPr>
          <a:xfrm>
            <a:off x="5643995" y="2715473"/>
            <a:ext cx="5011936" cy="4291602"/>
            <a:chOff x="1433160" y="2978327"/>
            <a:chExt cx="5869340" cy="4177087"/>
          </a:xfrm>
        </p:grpSpPr>
        <p:sp>
          <p:nvSpPr>
            <p:cNvPr id="9" name="Google Shape;421;p2">
              <a:extLst>
                <a:ext uri="{FF2B5EF4-FFF2-40B4-BE49-F238E27FC236}">
                  <a16:creationId xmlns:a16="http://schemas.microsoft.com/office/drawing/2014/main" id="{E004517E-01A6-B9EC-A097-9D0B6AB18419}"/>
                </a:ext>
              </a:extLst>
            </p:cNvPr>
            <p:cNvSpPr txBox="1"/>
            <p:nvPr/>
          </p:nvSpPr>
          <p:spPr>
            <a:xfrm>
              <a:off x="3529370" y="2978327"/>
              <a:ext cx="986700" cy="2445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a:solidFill>
                    <a:schemeClr val="tx1">
                      <a:lumMod val="75000"/>
                      <a:lumOff val="25000"/>
                    </a:schemeClr>
                  </a:solidFill>
                  <a:latin typeface="Open Sans"/>
                  <a:ea typeface="Open Sans"/>
                  <a:cs typeface="Open Sans"/>
                  <a:sym typeface="Open Sans"/>
                </a:rPr>
                <a:t>Demo-1</a:t>
              </a:r>
              <a:endParaRPr sz="1400" b="0" i="0" u="none" strike="noStrike" cap="none">
                <a:solidFill>
                  <a:schemeClr val="tx1">
                    <a:lumMod val="75000"/>
                    <a:lumOff val="25000"/>
                  </a:schemeClr>
                </a:solidFill>
                <a:latin typeface="Open Sans"/>
                <a:ea typeface="Open Sans"/>
                <a:cs typeface="Open Sans"/>
                <a:sym typeface="Open Sans"/>
              </a:endParaRPr>
            </a:p>
          </p:txBody>
        </p:sp>
        <p:sp>
          <p:nvSpPr>
            <p:cNvPr id="10" name="Google Shape;422;p2">
              <a:extLst>
                <a:ext uri="{FF2B5EF4-FFF2-40B4-BE49-F238E27FC236}">
                  <a16:creationId xmlns:a16="http://schemas.microsoft.com/office/drawing/2014/main" id="{545725F7-24D1-3B16-84FF-EFA25ED5370B}"/>
                </a:ext>
              </a:extLst>
            </p:cNvPr>
            <p:cNvSpPr txBox="1"/>
            <p:nvPr/>
          </p:nvSpPr>
          <p:spPr>
            <a:xfrm>
              <a:off x="3714351" y="3581684"/>
              <a:ext cx="2777700" cy="2617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chemeClr val="tx1">
                    <a:lumMod val="75000"/>
                    <a:lumOff val="25000"/>
                  </a:schemeClr>
                </a:solidFill>
                <a:latin typeface="Courier New"/>
                <a:ea typeface="Courier New"/>
                <a:cs typeface="Courier New"/>
                <a:sym typeface="Courier New"/>
              </a:endParaRPr>
            </a:p>
          </p:txBody>
        </p:sp>
        <p:grpSp>
          <p:nvGrpSpPr>
            <p:cNvPr id="11" name="Google Shape;423;p2">
              <a:extLst>
                <a:ext uri="{FF2B5EF4-FFF2-40B4-BE49-F238E27FC236}">
                  <a16:creationId xmlns:a16="http://schemas.microsoft.com/office/drawing/2014/main" id="{CDB40C1D-2EE4-6E3A-D66C-3EB0CB18FFD6}"/>
                </a:ext>
              </a:extLst>
            </p:cNvPr>
            <p:cNvGrpSpPr/>
            <p:nvPr/>
          </p:nvGrpSpPr>
          <p:grpSpPr>
            <a:xfrm>
              <a:off x="1433160" y="3018581"/>
              <a:ext cx="5869340" cy="4136833"/>
              <a:chOff x="3223425" y="2776100"/>
              <a:chExt cx="8459700" cy="4208375"/>
            </a:xfrm>
          </p:grpSpPr>
          <p:sp>
            <p:nvSpPr>
              <p:cNvPr id="12" name="Google Shape;424;p2">
                <a:extLst>
                  <a:ext uri="{FF2B5EF4-FFF2-40B4-BE49-F238E27FC236}">
                    <a16:creationId xmlns:a16="http://schemas.microsoft.com/office/drawing/2014/main" id="{72F7CF8A-A21C-044A-A3C8-D7D5EE7521DF}"/>
                  </a:ext>
                </a:extLst>
              </p:cNvPr>
              <p:cNvSpPr/>
              <p:nvPr/>
            </p:nvSpPr>
            <p:spPr>
              <a:xfrm>
                <a:off x="3241573" y="3033475"/>
                <a:ext cx="8423400" cy="3855000"/>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a:buSzPts val="2000"/>
                </a:pPr>
                <a:r>
                  <a:rPr lang="en-US" sz="1600" b="0" i="0" u="none" strike="noStrike" cap="none" dirty="0">
                    <a:solidFill>
                      <a:schemeClr val="tx1">
                        <a:lumMod val="75000"/>
                        <a:lumOff val="25000"/>
                      </a:schemeClr>
                    </a:solidFill>
                    <a:latin typeface="Courier New"/>
                    <a:ea typeface="Courier New"/>
                    <a:cs typeface="Courier New"/>
                  </a:rPr>
                  <a:t>/components</a:t>
                </a:r>
              </a:p>
              <a:p>
                <a:pPr>
                  <a:buSzPts val="2000"/>
                </a:pPr>
                <a:r>
                  <a:rPr lang="en-US" sz="1600" b="0" i="0" u="none" strike="noStrike" cap="none" dirty="0">
                    <a:solidFill>
                      <a:schemeClr val="tx1">
                        <a:lumMod val="75000"/>
                        <a:lumOff val="25000"/>
                      </a:schemeClr>
                    </a:solidFill>
                    <a:latin typeface="Courier New"/>
                    <a:ea typeface="Courier New"/>
                    <a:cs typeface="Courier New"/>
                  </a:rPr>
                  <a:t>  /navigation</a:t>
                </a:r>
              </a:p>
              <a:p>
                <a:pPr>
                  <a:buSzPts val="2000"/>
                </a:pPr>
                <a:r>
                  <a:rPr lang="en-US" sz="1600" b="0" i="0" u="none" strike="noStrike" cap="none" dirty="0">
                    <a:solidFill>
                      <a:schemeClr val="tx1">
                        <a:lumMod val="75000"/>
                        <a:lumOff val="25000"/>
                      </a:schemeClr>
                    </a:solidFill>
                    <a:latin typeface="Courier New"/>
                    <a:ea typeface="Courier New"/>
                    <a:cs typeface="Courier New"/>
                  </a:rPr>
                  <a:t>    /navigation.css</a:t>
                </a:r>
              </a:p>
              <a:p>
                <a:pPr>
                  <a:buSzPts val="2000"/>
                </a:pPr>
                <a:r>
                  <a:rPr lang="en-US" sz="1600" b="0" i="0" u="none" strike="noStrike" cap="none" dirty="0">
                    <a:solidFill>
                      <a:schemeClr val="tx1">
                        <a:lumMod val="75000"/>
                        <a:lumOff val="25000"/>
                      </a:schemeClr>
                    </a:solidFill>
                    <a:latin typeface="Courier New"/>
                    <a:ea typeface="Courier New"/>
                    <a:cs typeface="Courier New"/>
                  </a:rPr>
                  <a:t>    /navigation.html</a:t>
                </a:r>
              </a:p>
              <a:p>
                <a:pPr>
                  <a:buSzPts val="2000"/>
                </a:pPr>
                <a:r>
                  <a:rPr lang="en-US" sz="1600" b="0" i="0" u="none" strike="noStrike" cap="none" dirty="0">
                    <a:solidFill>
                      <a:schemeClr val="tx1">
                        <a:lumMod val="75000"/>
                        <a:lumOff val="25000"/>
                      </a:schemeClr>
                    </a:solidFill>
                    <a:latin typeface="Courier New"/>
                    <a:ea typeface="Courier New"/>
                    <a:cs typeface="Courier New"/>
                  </a:rPr>
                  <a:t>    /navigation.js</a:t>
                </a:r>
              </a:p>
              <a:p>
                <a:pPr>
                  <a:buSzPts val="2000"/>
                </a:pPr>
                <a:r>
                  <a:rPr lang="en-US" sz="1600" b="0" i="0" u="none" strike="noStrike" cap="none" dirty="0">
                    <a:solidFill>
                      <a:schemeClr val="tx1">
                        <a:lumMod val="75000"/>
                        <a:lumOff val="25000"/>
                      </a:schemeClr>
                    </a:solidFill>
                    <a:latin typeface="Courier New"/>
                    <a:ea typeface="Courier New"/>
                    <a:cs typeface="Courier New"/>
                  </a:rPr>
                  <a:t>  /section</a:t>
                </a:r>
              </a:p>
              <a:p>
                <a:pPr>
                  <a:buSzPts val="2000"/>
                </a:pPr>
                <a:r>
                  <a:rPr lang="en-US" sz="1600" b="0" i="0" u="none" strike="noStrike" cap="none" dirty="0">
                    <a:solidFill>
                      <a:schemeClr val="tx1">
                        <a:lumMod val="75000"/>
                        <a:lumOff val="25000"/>
                      </a:schemeClr>
                    </a:solidFill>
                    <a:latin typeface="Courier New"/>
                    <a:ea typeface="Courier New"/>
                    <a:cs typeface="Courier New"/>
                  </a:rPr>
                  <a:t>    /section.css</a:t>
                </a:r>
              </a:p>
              <a:p>
                <a:pPr>
                  <a:buSzPts val="2000"/>
                </a:pPr>
                <a:r>
                  <a:rPr lang="en-US" sz="1600" b="0" i="0" u="none" strike="noStrike" cap="none" dirty="0">
                    <a:solidFill>
                      <a:schemeClr val="tx1">
                        <a:lumMod val="75000"/>
                        <a:lumOff val="25000"/>
                      </a:schemeClr>
                    </a:solidFill>
                    <a:latin typeface="Courier New"/>
                    <a:ea typeface="Courier New"/>
                    <a:cs typeface="Courier New"/>
                  </a:rPr>
                  <a:t>    /section.html</a:t>
                </a:r>
              </a:p>
              <a:p>
                <a:pPr>
                  <a:buSzPts val="2000"/>
                </a:pPr>
                <a:r>
                  <a:rPr lang="en-US" sz="1600" b="0" i="0" u="none" strike="noStrike" cap="none" dirty="0">
                    <a:solidFill>
                      <a:schemeClr val="tx1">
                        <a:lumMod val="75000"/>
                        <a:lumOff val="25000"/>
                      </a:schemeClr>
                    </a:solidFill>
                    <a:latin typeface="Courier New"/>
                    <a:ea typeface="Courier New"/>
                    <a:cs typeface="Courier New"/>
                  </a:rPr>
                  <a:t>    /section.js</a:t>
                </a:r>
              </a:p>
            </p:txBody>
          </p:sp>
          <p:sp>
            <p:nvSpPr>
              <p:cNvPr id="13" name="Google Shape;425;p2">
                <a:extLst>
                  <a:ext uri="{FF2B5EF4-FFF2-40B4-BE49-F238E27FC236}">
                    <a16:creationId xmlns:a16="http://schemas.microsoft.com/office/drawing/2014/main" id="{87CD9321-04D2-C638-EF0E-60D219EF6B3F}"/>
                  </a:ext>
                </a:extLst>
              </p:cNvPr>
              <p:cNvSpPr/>
              <p:nvPr/>
            </p:nvSpPr>
            <p:spPr>
              <a:xfrm>
                <a:off x="3223425" y="6888475"/>
                <a:ext cx="8459700" cy="960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chemeClr val="tx1">
                      <a:lumMod val="75000"/>
                      <a:lumOff val="25000"/>
                    </a:schemeClr>
                  </a:solidFill>
                  <a:latin typeface="Arial"/>
                  <a:ea typeface="Arial"/>
                  <a:cs typeface="Arial"/>
                  <a:sym typeface="Arial"/>
                </a:endParaRPr>
              </a:p>
            </p:txBody>
          </p:sp>
          <p:sp>
            <p:nvSpPr>
              <p:cNvPr id="14" name="Google Shape;426;p2">
                <a:extLst>
                  <a:ext uri="{FF2B5EF4-FFF2-40B4-BE49-F238E27FC236}">
                    <a16:creationId xmlns:a16="http://schemas.microsoft.com/office/drawing/2014/main" id="{3A03A7B5-715F-7FF3-A286-09AC38134B0F}"/>
                  </a:ext>
                </a:extLst>
              </p:cNvPr>
              <p:cNvSpPr/>
              <p:nvPr/>
            </p:nvSpPr>
            <p:spPr>
              <a:xfrm>
                <a:off x="3223425" y="2776100"/>
                <a:ext cx="8459700" cy="430800"/>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r>
                  <a:rPr lang="en-US" sz="2000" b="0" i="0" u="none" strike="noStrike" cap="none">
                    <a:solidFill>
                      <a:schemeClr val="bg1"/>
                    </a:solidFill>
                    <a:latin typeface="Open Sans" panose="020B0606030504020204" pitchFamily="34" charset="0"/>
                    <a:ea typeface="Open Sans" panose="020B0606030504020204" pitchFamily="34" charset="0"/>
                    <a:cs typeface="Open Sans" panose="020B0606030504020204" pitchFamily="34" charset="0"/>
                    <a:sym typeface="Arial"/>
                  </a:rPr>
                  <a:t>Example:</a:t>
                </a:r>
                <a:endParaRPr sz="2000" b="0" i="0" u="none" strike="noStrike" cap="none">
                  <a:solidFill>
                    <a:schemeClr val="bg1"/>
                  </a:solidFill>
                  <a:latin typeface="Open Sans" panose="020B0606030504020204" pitchFamily="34" charset="0"/>
                  <a:ea typeface="Open Sans" panose="020B0606030504020204" pitchFamily="34" charset="0"/>
                  <a:cs typeface="Open Sans" panose="020B0606030504020204" pitchFamily="34" charset="0"/>
                  <a:sym typeface="Arial"/>
                </a:endParaRPr>
              </a:p>
            </p:txBody>
          </p:sp>
        </p:grpSp>
      </p:grpSp>
      <p:sp>
        <p:nvSpPr>
          <p:cNvPr id="22" name="Rectangle: Rounded Corners 21">
            <a:extLst>
              <a:ext uri="{FF2B5EF4-FFF2-40B4-BE49-F238E27FC236}">
                <a16:creationId xmlns:a16="http://schemas.microsoft.com/office/drawing/2014/main" id="{5CF4158E-3C82-FF5A-3531-DB1E41011C50}"/>
              </a:ext>
            </a:extLst>
          </p:cNvPr>
          <p:cNvSpPr/>
          <p:nvPr/>
        </p:nvSpPr>
        <p:spPr>
          <a:xfrm>
            <a:off x="2308634" y="7455111"/>
            <a:ext cx="11608015" cy="786509"/>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5000"/>
              </a:lnSpc>
            </a:pPr>
            <a:r>
              <a:rPr lang="en-IN" sz="2200" dirty="0">
                <a:solidFill>
                  <a:schemeClr val="tx1">
                    <a:lumMod val="75000"/>
                    <a:lumOff val="25000"/>
                  </a:schemeClr>
                </a:solidFill>
                <a:latin typeface="Open Sans" panose="020B0606030504020204" pitchFamily="34" charset="0"/>
              </a:rPr>
              <a:t>This type of approach is a good choice if the users are organized web developers.</a:t>
            </a:r>
          </a:p>
        </p:txBody>
      </p:sp>
      <p:sp>
        <p:nvSpPr>
          <p:cNvPr id="15" name="Brandline_LVC">
            <a:extLst>
              <a:ext uri="{FF2B5EF4-FFF2-40B4-BE49-F238E27FC236}">
                <a16:creationId xmlns:a16="http://schemas.microsoft.com/office/drawing/2014/main" id="{B2BFC6C0-688A-5D2A-3830-255B821435BE}"/>
              </a:ext>
            </a:extLst>
          </p:cNvPr>
          <p:cNvSpPr/>
          <p:nvPr/>
        </p:nvSpPr>
        <p:spPr>
          <a:xfrm>
            <a:off x="5346700" y="816324"/>
            <a:ext cx="5556330"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C39F86F-9C8A-9D8C-4962-2BC8DBB0D179}"/>
              </a:ext>
            </a:extLst>
          </p:cNvPr>
          <p:cNvSpPr txBox="1"/>
          <p:nvPr/>
        </p:nvSpPr>
        <p:spPr>
          <a:xfrm>
            <a:off x="1534886" y="1695645"/>
            <a:ext cx="13171714" cy="457176"/>
          </a:xfrm>
          <a:prstGeom prst="rect">
            <a:avLst/>
          </a:prstGeom>
          <a:noFill/>
        </p:spPr>
        <p:txBody>
          <a:bodyPr wrap="square" rtlCol="0">
            <a:spAutoFit/>
          </a:bodyPr>
          <a:lstStyle/>
          <a:p>
            <a:pPr algn="ctr">
              <a:lnSpc>
                <a:spcPct val="115000"/>
              </a:lnSpc>
            </a:pPr>
            <a:r>
              <a:rPr lang="en-US" sz="2200" dirty="0">
                <a:solidFill>
                  <a:srgbClr val="404040"/>
                </a:solidFill>
                <a:latin typeface="Open Sans" panose="020B0606030504020204" pitchFamily="34" charset="0"/>
              </a:rPr>
              <a:t>In this type, each folder contains the code for a specific piece of functionality.</a:t>
            </a:r>
          </a:p>
        </p:txBody>
      </p:sp>
    </p:spTree>
    <p:custDataLst>
      <p:tags r:id="rId1"/>
    </p:custDataLst>
    <p:extLst>
      <p:ext uri="{BB962C8B-B14F-4D97-AF65-F5344CB8AC3E}">
        <p14:creationId xmlns:p14="http://schemas.microsoft.com/office/powerpoint/2010/main" val="5008533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80877-4A73-4893-412E-D07C331281BD}"/>
              </a:ext>
            </a:extLst>
          </p:cNvPr>
          <p:cNvSpPr>
            <a:spLocks noGrp="1"/>
          </p:cNvSpPr>
          <p:nvPr>
            <p:ph type="title"/>
          </p:nvPr>
        </p:nvSpPr>
        <p:spPr/>
        <p:txBody>
          <a:bodyPr/>
          <a:lstStyle/>
          <a:p>
            <a:r>
              <a:rPr lang="en-IN" dirty="0">
                <a:latin typeface="Open Sans" panose="020B0606030504020204" pitchFamily="34" charset="0"/>
                <a:ea typeface="Open Sans" panose="020B0606030504020204" pitchFamily="34" charset="0"/>
                <a:cs typeface="Open Sans" panose="020B0606030504020204" pitchFamily="34" charset="0"/>
              </a:rPr>
              <a:t>Organize by Hybrid Approach</a:t>
            </a:r>
          </a:p>
        </p:txBody>
      </p:sp>
      <p:grpSp>
        <p:nvGrpSpPr>
          <p:cNvPr id="6" name="Google Shape;420;p2">
            <a:extLst>
              <a:ext uri="{FF2B5EF4-FFF2-40B4-BE49-F238E27FC236}">
                <a16:creationId xmlns:a16="http://schemas.microsoft.com/office/drawing/2014/main" id="{B905CBD0-1099-6082-D0E5-9F752AB1604D}"/>
              </a:ext>
            </a:extLst>
          </p:cNvPr>
          <p:cNvGrpSpPr/>
          <p:nvPr/>
        </p:nvGrpSpPr>
        <p:grpSpPr>
          <a:xfrm>
            <a:off x="1745778" y="2876053"/>
            <a:ext cx="4350203" cy="5106057"/>
            <a:chOff x="1433160" y="2978327"/>
            <a:chExt cx="5881931" cy="4177086"/>
          </a:xfrm>
        </p:grpSpPr>
        <p:sp>
          <p:nvSpPr>
            <p:cNvPr id="7" name="Google Shape;421;p2">
              <a:extLst>
                <a:ext uri="{FF2B5EF4-FFF2-40B4-BE49-F238E27FC236}">
                  <a16:creationId xmlns:a16="http://schemas.microsoft.com/office/drawing/2014/main" id="{05FAA1F7-E94E-866E-414C-A3FC4559A1E7}"/>
                </a:ext>
              </a:extLst>
            </p:cNvPr>
            <p:cNvSpPr txBox="1"/>
            <p:nvPr/>
          </p:nvSpPr>
          <p:spPr>
            <a:xfrm>
              <a:off x="3529370" y="2978327"/>
              <a:ext cx="986700" cy="2445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2000" b="0" i="0" u="none" strike="noStrike" cap="none">
                  <a:solidFill>
                    <a:srgbClr val="FFFFFF"/>
                  </a:solidFill>
                  <a:latin typeface="Courier New" panose="02070309020205020404" pitchFamily="49" charset="0"/>
                  <a:ea typeface="Open Sans" panose="020B0606030504020204" pitchFamily="34" charset="0"/>
                  <a:cs typeface="Courier New" panose="02070309020205020404" pitchFamily="49" charset="0"/>
                  <a:sym typeface="Open Sans"/>
                </a:rPr>
                <a:t>Demo-1</a:t>
              </a:r>
              <a:endParaRPr sz="2000" b="0" i="0" u="none" strike="noStrike" cap="none">
                <a:solidFill>
                  <a:srgbClr val="FFFFFF"/>
                </a:solidFill>
                <a:latin typeface="Courier New" panose="02070309020205020404" pitchFamily="49" charset="0"/>
                <a:ea typeface="Open Sans" panose="020B0606030504020204" pitchFamily="34" charset="0"/>
                <a:cs typeface="Courier New" panose="02070309020205020404" pitchFamily="49" charset="0"/>
                <a:sym typeface="Open Sans"/>
              </a:endParaRPr>
            </a:p>
          </p:txBody>
        </p:sp>
        <p:sp>
          <p:nvSpPr>
            <p:cNvPr id="8" name="Google Shape;422;p2">
              <a:extLst>
                <a:ext uri="{FF2B5EF4-FFF2-40B4-BE49-F238E27FC236}">
                  <a16:creationId xmlns:a16="http://schemas.microsoft.com/office/drawing/2014/main" id="{7FAA741E-9343-8A2B-852C-AB3ED5762BAC}"/>
                </a:ext>
              </a:extLst>
            </p:cNvPr>
            <p:cNvSpPr txBox="1"/>
            <p:nvPr/>
          </p:nvSpPr>
          <p:spPr>
            <a:xfrm>
              <a:off x="3714351" y="3581684"/>
              <a:ext cx="2777700" cy="2617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000"/>
                <a:buFont typeface="Arial"/>
                <a:buNone/>
              </a:pPr>
              <a:endParaRPr sz="2000" b="0" i="0" u="none" strike="noStrike" cap="none">
                <a:solidFill>
                  <a:srgbClr val="3F3F3F"/>
                </a:solidFill>
                <a:latin typeface="Courier New" panose="02070309020205020404" pitchFamily="49" charset="0"/>
                <a:ea typeface="Open Sans" panose="020B0606030504020204" pitchFamily="34" charset="0"/>
                <a:cs typeface="Courier New" panose="02070309020205020404" pitchFamily="49" charset="0"/>
                <a:sym typeface="Courier New"/>
              </a:endParaRPr>
            </a:p>
          </p:txBody>
        </p:sp>
        <p:grpSp>
          <p:nvGrpSpPr>
            <p:cNvPr id="9" name="Google Shape;423;p2">
              <a:extLst>
                <a:ext uri="{FF2B5EF4-FFF2-40B4-BE49-F238E27FC236}">
                  <a16:creationId xmlns:a16="http://schemas.microsoft.com/office/drawing/2014/main" id="{41E0CCEB-8ADB-E8E0-0416-1C512B57C571}"/>
                </a:ext>
              </a:extLst>
            </p:cNvPr>
            <p:cNvGrpSpPr/>
            <p:nvPr/>
          </p:nvGrpSpPr>
          <p:grpSpPr>
            <a:xfrm>
              <a:off x="1433160" y="3012634"/>
              <a:ext cx="5881931" cy="4142779"/>
              <a:chOff x="3223425" y="2770051"/>
              <a:chExt cx="8477848" cy="4214424"/>
            </a:xfrm>
          </p:grpSpPr>
          <p:sp>
            <p:nvSpPr>
              <p:cNvPr id="10" name="Google Shape;424;p2">
                <a:extLst>
                  <a:ext uri="{FF2B5EF4-FFF2-40B4-BE49-F238E27FC236}">
                    <a16:creationId xmlns:a16="http://schemas.microsoft.com/office/drawing/2014/main" id="{E380CA66-E7A0-1A5C-D596-241F193C0C13}"/>
                  </a:ext>
                </a:extLst>
              </p:cNvPr>
              <p:cNvSpPr/>
              <p:nvPr/>
            </p:nvSpPr>
            <p:spPr>
              <a:xfrm>
                <a:off x="3241573" y="3033475"/>
                <a:ext cx="8423400" cy="3855000"/>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rtl="0">
                  <a:lnSpc>
                    <a:spcPct val="115000"/>
                  </a:lnSpc>
                  <a:spcBef>
                    <a:spcPts val="0"/>
                  </a:spcBef>
                  <a:spcAft>
                    <a:spcPts val="0"/>
                  </a:spcAft>
                  <a:buClr>
                    <a:srgbClr val="000000"/>
                  </a:buClr>
                  <a:buSzPts val="2000"/>
                  <a:buFont typeface="Arial"/>
                  <a:buNone/>
                </a:pPr>
                <a:r>
                  <a:rPr lang="en-IN" sz="1600" b="0" i="0" u="none" strike="noStrike" cap="none" dirty="0">
                    <a:solidFill>
                      <a:srgbClr val="3F3F3F"/>
                    </a:solidFill>
                    <a:latin typeface="Courier New" panose="02070309020205020404" pitchFamily="49" charset="0"/>
                    <a:ea typeface="Open Sans" panose="020B0606030504020204" pitchFamily="34" charset="0"/>
                    <a:cs typeface="Courier New" panose="02070309020205020404" pitchFamily="49" charset="0"/>
                    <a:sym typeface="Courier New"/>
                  </a:rPr>
                  <a:t>/base</a:t>
                </a:r>
              </a:p>
              <a:p>
                <a:pPr marL="0" marR="0" lvl="0" indent="0" rtl="0">
                  <a:lnSpc>
                    <a:spcPct val="115000"/>
                  </a:lnSpc>
                  <a:spcBef>
                    <a:spcPts val="0"/>
                  </a:spcBef>
                  <a:spcAft>
                    <a:spcPts val="0"/>
                  </a:spcAft>
                  <a:buClr>
                    <a:srgbClr val="000000"/>
                  </a:buClr>
                  <a:buSzPts val="2000"/>
                  <a:buFont typeface="Arial"/>
                  <a:buNone/>
                </a:pPr>
                <a:r>
                  <a:rPr lang="en-IN" sz="1600" b="0" i="0" u="none" strike="noStrike" cap="none" dirty="0">
                    <a:solidFill>
                      <a:srgbClr val="3F3F3F"/>
                    </a:solidFill>
                    <a:latin typeface="Courier New" panose="02070309020205020404" pitchFamily="49" charset="0"/>
                    <a:ea typeface="Open Sans" panose="020B0606030504020204" pitchFamily="34" charset="0"/>
                    <a:cs typeface="Courier New" panose="02070309020205020404" pitchFamily="49" charset="0"/>
                    <a:sym typeface="Courier New"/>
                  </a:rPr>
                  <a:t>  /fonts.css</a:t>
                </a:r>
              </a:p>
              <a:p>
                <a:pPr marL="0" marR="0" lvl="0" indent="0" rtl="0">
                  <a:lnSpc>
                    <a:spcPct val="115000"/>
                  </a:lnSpc>
                  <a:spcBef>
                    <a:spcPts val="0"/>
                  </a:spcBef>
                  <a:spcAft>
                    <a:spcPts val="0"/>
                  </a:spcAft>
                  <a:buClr>
                    <a:srgbClr val="000000"/>
                  </a:buClr>
                  <a:buSzPts val="2000"/>
                  <a:buFont typeface="Arial"/>
                  <a:buNone/>
                </a:pPr>
                <a:r>
                  <a:rPr lang="en-IN" sz="1600" b="0" i="0" u="none" strike="noStrike" cap="none" dirty="0">
                    <a:solidFill>
                      <a:srgbClr val="3F3F3F"/>
                    </a:solidFill>
                    <a:latin typeface="Courier New" panose="02070309020205020404" pitchFamily="49" charset="0"/>
                    <a:ea typeface="Open Sans" panose="020B0606030504020204" pitchFamily="34" charset="0"/>
                    <a:cs typeface="Courier New" panose="02070309020205020404" pitchFamily="49" charset="0"/>
                    <a:sym typeface="Courier New"/>
                  </a:rPr>
                  <a:t>  /analytics.js</a:t>
                </a:r>
              </a:p>
              <a:p>
                <a:pPr marL="0" marR="0" lvl="0" indent="0" rtl="0">
                  <a:lnSpc>
                    <a:spcPct val="115000"/>
                  </a:lnSpc>
                  <a:spcBef>
                    <a:spcPts val="0"/>
                  </a:spcBef>
                  <a:spcAft>
                    <a:spcPts val="0"/>
                  </a:spcAft>
                  <a:buClr>
                    <a:srgbClr val="000000"/>
                  </a:buClr>
                  <a:buSzPts val="2000"/>
                  <a:buFont typeface="Arial"/>
                  <a:buNone/>
                </a:pPr>
                <a:r>
                  <a:rPr lang="en-IN" sz="1600" b="0" i="0" u="none" strike="noStrike" cap="none" dirty="0">
                    <a:solidFill>
                      <a:srgbClr val="3F3F3F"/>
                    </a:solidFill>
                    <a:latin typeface="Courier New" panose="02070309020205020404" pitchFamily="49" charset="0"/>
                    <a:ea typeface="Open Sans" panose="020B0606030504020204" pitchFamily="34" charset="0"/>
                    <a:cs typeface="Courier New" panose="02070309020205020404" pitchFamily="49" charset="0"/>
                    <a:sym typeface="Courier New"/>
                  </a:rPr>
                  <a:t>/components</a:t>
                </a:r>
              </a:p>
              <a:p>
                <a:pPr marL="0" marR="0" lvl="0" indent="0" rtl="0">
                  <a:lnSpc>
                    <a:spcPct val="115000"/>
                  </a:lnSpc>
                  <a:spcBef>
                    <a:spcPts val="0"/>
                  </a:spcBef>
                  <a:spcAft>
                    <a:spcPts val="0"/>
                  </a:spcAft>
                  <a:buClr>
                    <a:srgbClr val="000000"/>
                  </a:buClr>
                  <a:buSzPts val="2000"/>
                  <a:buFont typeface="Arial"/>
                  <a:buNone/>
                </a:pPr>
                <a:r>
                  <a:rPr lang="en-IN" sz="1600" b="0" i="0" u="none" strike="noStrike" cap="none" dirty="0">
                    <a:solidFill>
                      <a:srgbClr val="3F3F3F"/>
                    </a:solidFill>
                    <a:latin typeface="Courier New" panose="02070309020205020404" pitchFamily="49" charset="0"/>
                    <a:ea typeface="Open Sans" panose="020B0606030504020204" pitchFamily="34" charset="0"/>
                    <a:cs typeface="Courier New" panose="02070309020205020404" pitchFamily="49" charset="0"/>
                    <a:sym typeface="Courier New"/>
                  </a:rPr>
                  <a:t>  /navigation</a:t>
                </a:r>
              </a:p>
              <a:p>
                <a:pPr marL="0" marR="0" lvl="0" indent="0" rtl="0">
                  <a:lnSpc>
                    <a:spcPct val="115000"/>
                  </a:lnSpc>
                  <a:spcBef>
                    <a:spcPts val="0"/>
                  </a:spcBef>
                  <a:spcAft>
                    <a:spcPts val="0"/>
                  </a:spcAft>
                  <a:buClr>
                    <a:srgbClr val="000000"/>
                  </a:buClr>
                  <a:buSzPts val="2000"/>
                  <a:buFont typeface="Arial"/>
                  <a:buNone/>
                </a:pPr>
                <a:r>
                  <a:rPr lang="en-IN" sz="1600" b="0" i="0" u="none" strike="noStrike" cap="none" dirty="0">
                    <a:solidFill>
                      <a:srgbClr val="3F3F3F"/>
                    </a:solidFill>
                    <a:latin typeface="Courier New" panose="02070309020205020404" pitchFamily="49" charset="0"/>
                    <a:ea typeface="Open Sans" panose="020B0606030504020204" pitchFamily="34" charset="0"/>
                    <a:cs typeface="Courier New" panose="02070309020205020404" pitchFamily="49" charset="0"/>
                    <a:sym typeface="Courier New"/>
                  </a:rPr>
                  <a:t>    /navigation.css</a:t>
                </a:r>
              </a:p>
              <a:p>
                <a:pPr marL="0" marR="0" lvl="0" indent="0" rtl="0">
                  <a:lnSpc>
                    <a:spcPct val="115000"/>
                  </a:lnSpc>
                  <a:spcBef>
                    <a:spcPts val="0"/>
                  </a:spcBef>
                  <a:spcAft>
                    <a:spcPts val="0"/>
                  </a:spcAft>
                  <a:buClr>
                    <a:srgbClr val="000000"/>
                  </a:buClr>
                  <a:buSzPts val="2000"/>
                  <a:buFont typeface="Arial"/>
                  <a:buNone/>
                </a:pPr>
                <a:r>
                  <a:rPr lang="en-IN" sz="1600" b="0" i="0" u="none" strike="noStrike" cap="none" dirty="0">
                    <a:solidFill>
                      <a:srgbClr val="3F3F3F"/>
                    </a:solidFill>
                    <a:latin typeface="Courier New" panose="02070309020205020404" pitchFamily="49" charset="0"/>
                    <a:ea typeface="Open Sans" panose="020B0606030504020204" pitchFamily="34" charset="0"/>
                    <a:cs typeface="Courier New" panose="02070309020205020404" pitchFamily="49" charset="0"/>
                    <a:sym typeface="Courier New"/>
                  </a:rPr>
                  <a:t>    /navigation.html</a:t>
                </a:r>
              </a:p>
              <a:p>
                <a:pPr marL="0" marR="0" lvl="0" indent="0" rtl="0">
                  <a:lnSpc>
                    <a:spcPct val="115000"/>
                  </a:lnSpc>
                  <a:spcBef>
                    <a:spcPts val="0"/>
                  </a:spcBef>
                  <a:spcAft>
                    <a:spcPts val="0"/>
                  </a:spcAft>
                  <a:buClr>
                    <a:srgbClr val="000000"/>
                  </a:buClr>
                  <a:buSzPts val="2000"/>
                  <a:buFont typeface="Arial"/>
                  <a:buNone/>
                </a:pPr>
                <a:r>
                  <a:rPr lang="en-IN" sz="1600" b="0" i="0" u="none" strike="noStrike" cap="none" dirty="0">
                    <a:solidFill>
                      <a:srgbClr val="3F3F3F"/>
                    </a:solidFill>
                    <a:latin typeface="Courier New" panose="02070309020205020404" pitchFamily="49" charset="0"/>
                    <a:ea typeface="Open Sans" panose="020B0606030504020204" pitchFamily="34" charset="0"/>
                    <a:cs typeface="Courier New" panose="02070309020205020404" pitchFamily="49" charset="0"/>
                    <a:sym typeface="Courier New"/>
                  </a:rPr>
                  <a:t>    /navigation.js</a:t>
                </a:r>
              </a:p>
              <a:p>
                <a:pPr marL="0" marR="0" lvl="0" indent="0" rtl="0">
                  <a:lnSpc>
                    <a:spcPct val="115000"/>
                  </a:lnSpc>
                  <a:spcBef>
                    <a:spcPts val="0"/>
                  </a:spcBef>
                  <a:spcAft>
                    <a:spcPts val="0"/>
                  </a:spcAft>
                  <a:buClr>
                    <a:srgbClr val="000000"/>
                  </a:buClr>
                  <a:buSzPts val="2000"/>
                  <a:buFont typeface="Arial"/>
                  <a:buNone/>
                </a:pPr>
                <a:r>
                  <a:rPr lang="en-IN" sz="1600" b="0" i="0" u="none" strike="noStrike" cap="none" dirty="0">
                    <a:solidFill>
                      <a:srgbClr val="3F3F3F"/>
                    </a:solidFill>
                    <a:latin typeface="Courier New" panose="02070309020205020404" pitchFamily="49" charset="0"/>
                    <a:ea typeface="Open Sans" panose="020B0606030504020204" pitchFamily="34" charset="0"/>
                    <a:cs typeface="Courier New" panose="02070309020205020404" pitchFamily="49" charset="0"/>
                    <a:sym typeface="Courier New"/>
                  </a:rPr>
                  <a:t>  /section</a:t>
                </a:r>
              </a:p>
              <a:p>
                <a:pPr marL="0" marR="0" lvl="0" indent="0" rtl="0">
                  <a:lnSpc>
                    <a:spcPct val="115000"/>
                  </a:lnSpc>
                  <a:spcBef>
                    <a:spcPts val="0"/>
                  </a:spcBef>
                  <a:spcAft>
                    <a:spcPts val="0"/>
                  </a:spcAft>
                  <a:buClr>
                    <a:srgbClr val="000000"/>
                  </a:buClr>
                  <a:buSzPts val="2000"/>
                  <a:buFont typeface="Arial"/>
                  <a:buNone/>
                </a:pPr>
                <a:r>
                  <a:rPr lang="en-IN" sz="1600" b="0" i="0" u="none" strike="noStrike" cap="none" dirty="0">
                    <a:solidFill>
                      <a:srgbClr val="3F3F3F"/>
                    </a:solidFill>
                    <a:latin typeface="Courier New" panose="02070309020205020404" pitchFamily="49" charset="0"/>
                    <a:ea typeface="Open Sans" panose="020B0606030504020204" pitchFamily="34" charset="0"/>
                    <a:cs typeface="Courier New" panose="02070309020205020404" pitchFamily="49" charset="0"/>
                    <a:sym typeface="Courier New"/>
                  </a:rPr>
                  <a:t>    /section.css</a:t>
                </a:r>
              </a:p>
              <a:p>
                <a:pPr marL="0" marR="0" lvl="0" indent="0" rtl="0">
                  <a:lnSpc>
                    <a:spcPct val="115000"/>
                  </a:lnSpc>
                  <a:spcBef>
                    <a:spcPts val="0"/>
                  </a:spcBef>
                  <a:spcAft>
                    <a:spcPts val="0"/>
                  </a:spcAft>
                  <a:buClr>
                    <a:srgbClr val="000000"/>
                  </a:buClr>
                  <a:buSzPts val="2000"/>
                  <a:buFont typeface="Arial"/>
                  <a:buNone/>
                </a:pPr>
                <a:r>
                  <a:rPr lang="en-IN" sz="1600" b="0" i="0" u="none" strike="noStrike" cap="none" dirty="0">
                    <a:solidFill>
                      <a:srgbClr val="3F3F3F"/>
                    </a:solidFill>
                    <a:latin typeface="Courier New" panose="02070309020205020404" pitchFamily="49" charset="0"/>
                    <a:ea typeface="Open Sans" panose="020B0606030504020204" pitchFamily="34" charset="0"/>
                    <a:cs typeface="Courier New" panose="02070309020205020404" pitchFamily="49" charset="0"/>
                    <a:sym typeface="Courier New"/>
                  </a:rPr>
                  <a:t>    /section.html</a:t>
                </a:r>
              </a:p>
              <a:p>
                <a:pPr marL="0" marR="0" lvl="0" indent="0" rtl="0">
                  <a:lnSpc>
                    <a:spcPct val="115000"/>
                  </a:lnSpc>
                  <a:spcBef>
                    <a:spcPts val="0"/>
                  </a:spcBef>
                  <a:spcAft>
                    <a:spcPts val="0"/>
                  </a:spcAft>
                  <a:buClr>
                    <a:srgbClr val="000000"/>
                  </a:buClr>
                  <a:buSzPts val="2000"/>
                  <a:buFont typeface="Arial"/>
                  <a:buNone/>
                </a:pPr>
                <a:r>
                  <a:rPr lang="en-IN" sz="1600" b="0" i="0" u="none" strike="noStrike" cap="none" dirty="0">
                    <a:solidFill>
                      <a:srgbClr val="3F3F3F"/>
                    </a:solidFill>
                    <a:latin typeface="Courier New" panose="02070309020205020404" pitchFamily="49" charset="0"/>
                    <a:ea typeface="Open Sans" panose="020B0606030504020204" pitchFamily="34" charset="0"/>
                    <a:cs typeface="Courier New" panose="02070309020205020404" pitchFamily="49" charset="0"/>
                    <a:sym typeface="Courier New"/>
                  </a:rPr>
                  <a:t>    /section.js</a:t>
                </a:r>
              </a:p>
              <a:p>
                <a:pPr marL="0" marR="0" lvl="0" indent="0" rtl="0">
                  <a:lnSpc>
                    <a:spcPct val="115000"/>
                  </a:lnSpc>
                  <a:spcBef>
                    <a:spcPts val="0"/>
                  </a:spcBef>
                  <a:spcAft>
                    <a:spcPts val="0"/>
                  </a:spcAft>
                  <a:buClr>
                    <a:srgbClr val="000000"/>
                  </a:buClr>
                  <a:buSzPts val="2000"/>
                  <a:buFont typeface="Arial"/>
                  <a:buNone/>
                </a:pPr>
                <a:r>
                  <a:rPr lang="en-IN" sz="1600" b="0" i="0" u="none" strike="noStrike" cap="none" dirty="0">
                    <a:solidFill>
                      <a:srgbClr val="3F3F3F"/>
                    </a:solidFill>
                    <a:latin typeface="Courier New" panose="02070309020205020404" pitchFamily="49" charset="0"/>
                    <a:ea typeface="Open Sans" panose="020B0606030504020204" pitchFamily="34" charset="0"/>
                    <a:cs typeface="Courier New" panose="02070309020205020404" pitchFamily="49" charset="0"/>
                    <a:sym typeface="Courier New"/>
                  </a:rPr>
                  <a:t>/views</a:t>
                </a:r>
              </a:p>
              <a:p>
                <a:pPr marL="0" marR="0" lvl="0" indent="0" rtl="0">
                  <a:lnSpc>
                    <a:spcPct val="115000"/>
                  </a:lnSpc>
                  <a:spcBef>
                    <a:spcPts val="0"/>
                  </a:spcBef>
                  <a:spcAft>
                    <a:spcPts val="0"/>
                  </a:spcAft>
                  <a:buClr>
                    <a:srgbClr val="000000"/>
                  </a:buClr>
                  <a:buSzPts val="2000"/>
                  <a:buFont typeface="Arial"/>
                  <a:buNone/>
                </a:pPr>
                <a:r>
                  <a:rPr lang="en-IN" sz="1600" b="0" i="0" u="none" strike="noStrike" cap="none" dirty="0">
                    <a:solidFill>
                      <a:srgbClr val="3F3F3F"/>
                    </a:solidFill>
                    <a:latin typeface="Courier New" panose="02070309020205020404" pitchFamily="49" charset="0"/>
                    <a:ea typeface="Open Sans" panose="020B0606030504020204" pitchFamily="34" charset="0"/>
                    <a:cs typeface="Courier New" panose="02070309020205020404" pitchFamily="49" charset="0"/>
                    <a:sym typeface="Courier New"/>
                  </a:rPr>
                  <a:t>  /products.html</a:t>
                </a:r>
              </a:p>
              <a:p>
                <a:pPr marL="0" marR="0" lvl="0" indent="0" rtl="0">
                  <a:lnSpc>
                    <a:spcPct val="115000"/>
                  </a:lnSpc>
                  <a:spcBef>
                    <a:spcPts val="0"/>
                  </a:spcBef>
                  <a:spcAft>
                    <a:spcPts val="0"/>
                  </a:spcAft>
                  <a:buClr>
                    <a:srgbClr val="000000"/>
                  </a:buClr>
                  <a:buSzPts val="2000"/>
                  <a:buFont typeface="Arial"/>
                  <a:buNone/>
                </a:pPr>
                <a:r>
                  <a:rPr lang="en-IN" sz="1600" b="0" i="0" u="none" strike="noStrike" cap="none" dirty="0">
                    <a:solidFill>
                      <a:srgbClr val="3F3F3F"/>
                    </a:solidFill>
                    <a:latin typeface="Courier New" panose="02070309020205020404" pitchFamily="49" charset="0"/>
                    <a:ea typeface="Open Sans" panose="020B0606030504020204" pitchFamily="34" charset="0"/>
                    <a:cs typeface="Courier New" panose="02070309020205020404" pitchFamily="49" charset="0"/>
                    <a:sym typeface="Courier New"/>
                  </a:rPr>
                  <a:t>  /product-detail.html</a:t>
                </a:r>
                <a:endParaRPr sz="1600" b="0" i="0" u="none" strike="noStrike" cap="none" dirty="0">
                  <a:solidFill>
                    <a:srgbClr val="3F3F3F"/>
                  </a:solidFill>
                  <a:latin typeface="Courier New" panose="02070309020205020404" pitchFamily="49" charset="0"/>
                  <a:ea typeface="Open Sans" panose="020B0606030504020204" pitchFamily="34" charset="0"/>
                  <a:cs typeface="Courier New" panose="02070309020205020404" pitchFamily="49" charset="0"/>
                  <a:sym typeface="Courier New"/>
                </a:endParaRPr>
              </a:p>
            </p:txBody>
          </p:sp>
          <p:sp>
            <p:nvSpPr>
              <p:cNvPr id="11" name="Google Shape;425;p2">
                <a:extLst>
                  <a:ext uri="{FF2B5EF4-FFF2-40B4-BE49-F238E27FC236}">
                    <a16:creationId xmlns:a16="http://schemas.microsoft.com/office/drawing/2014/main" id="{5B685B11-4C5D-480C-ED76-D85F7DBD7501}"/>
                  </a:ext>
                </a:extLst>
              </p:cNvPr>
              <p:cNvSpPr/>
              <p:nvPr/>
            </p:nvSpPr>
            <p:spPr>
              <a:xfrm>
                <a:off x="3223425" y="6888475"/>
                <a:ext cx="8459700" cy="960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2000" b="0" i="0" u="none" strike="noStrike" cap="none">
                  <a:solidFill>
                    <a:srgbClr val="000000"/>
                  </a:solidFill>
                  <a:latin typeface="Courier New" panose="02070309020205020404" pitchFamily="49" charset="0"/>
                  <a:ea typeface="Open Sans" panose="020B0606030504020204" pitchFamily="34" charset="0"/>
                  <a:cs typeface="Courier New" panose="02070309020205020404" pitchFamily="49" charset="0"/>
                  <a:sym typeface="Arial"/>
                </a:endParaRPr>
              </a:p>
            </p:txBody>
          </p:sp>
          <p:sp>
            <p:nvSpPr>
              <p:cNvPr id="12" name="Google Shape;426;p2">
                <a:extLst>
                  <a:ext uri="{FF2B5EF4-FFF2-40B4-BE49-F238E27FC236}">
                    <a16:creationId xmlns:a16="http://schemas.microsoft.com/office/drawing/2014/main" id="{D98B6C54-DC7B-8E94-20B3-004473CFFC17}"/>
                  </a:ext>
                </a:extLst>
              </p:cNvPr>
              <p:cNvSpPr/>
              <p:nvPr/>
            </p:nvSpPr>
            <p:spPr>
              <a:xfrm>
                <a:off x="3241573" y="2770051"/>
                <a:ext cx="8459700" cy="381203"/>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rtl="0">
                  <a:lnSpc>
                    <a:spcPct val="100000"/>
                  </a:lnSpc>
                  <a:spcBef>
                    <a:spcPts val="0"/>
                  </a:spcBef>
                  <a:spcAft>
                    <a:spcPts val="0"/>
                  </a:spcAft>
                  <a:buClr>
                    <a:srgbClr val="000000"/>
                  </a:buClr>
                  <a:buSzPts val="1400"/>
                  <a:buFont typeface="Arial"/>
                  <a:buNone/>
                </a:pPr>
                <a:r>
                  <a:rPr lang="en-US" sz="2000" b="0" i="0" u="none" strike="noStrike" cap="none">
                    <a:solidFill>
                      <a:schemeClr val="bg1"/>
                    </a:solidFill>
                    <a:latin typeface="Open Sans" panose="020B0606030504020204" pitchFamily="34" charset="0"/>
                    <a:ea typeface="Open Sans" panose="020B0606030504020204" pitchFamily="34" charset="0"/>
                    <a:cs typeface="Open Sans" panose="020B0606030504020204" pitchFamily="34" charset="0"/>
                    <a:sym typeface="Arial"/>
                  </a:rPr>
                  <a:t>Example:</a:t>
                </a:r>
                <a:endParaRPr sz="2000" b="0" i="0" u="none" strike="noStrike" cap="none">
                  <a:solidFill>
                    <a:schemeClr val="bg1"/>
                  </a:solidFill>
                  <a:latin typeface="Open Sans" panose="020B0606030504020204" pitchFamily="34" charset="0"/>
                  <a:ea typeface="Open Sans" panose="020B0606030504020204" pitchFamily="34" charset="0"/>
                  <a:cs typeface="Open Sans" panose="020B0606030504020204" pitchFamily="34" charset="0"/>
                  <a:sym typeface="Arial"/>
                </a:endParaRPr>
              </a:p>
            </p:txBody>
          </p:sp>
        </p:grpSp>
      </p:grpSp>
      <p:sp>
        <p:nvSpPr>
          <p:cNvPr id="106" name="Rectangle: Rounded Corners 105">
            <a:extLst>
              <a:ext uri="{FF2B5EF4-FFF2-40B4-BE49-F238E27FC236}">
                <a16:creationId xmlns:a16="http://schemas.microsoft.com/office/drawing/2014/main" id="{249269EA-9C45-CB85-BA03-7B1CED4F8C5D}"/>
              </a:ext>
            </a:extLst>
          </p:cNvPr>
          <p:cNvSpPr/>
          <p:nvPr/>
        </p:nvSpPr>
        <p:spPr>
          <a:xfrm>
            <a:off x="6921929" y="3415188"/>
            <a:ext cx="7017488" cy="4270900"/>
          </a:xfrm>
          <a:prstGeom prst="roundRect">
            <a:avLst>
              <a:gd name="adj" fmla="val 8365"/>
            </a:avLst>
          </a:prstGeom>
          <a:no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42900" indent="-342900">
              <a:lnSpc>
                <a:spcPct val="115000"/>
              </a:lnSpc>
              <a:buFont typeface="Arial" panose="020B0604020202020204" pitchFamily="34" charset="0"/>
              <a:buChar char="•"/>
            </a:pPr>
            <a:r>
              <a:rPr lang="en-US" sz="2200" b="0" i="0" dirty="0">
                <a:solidFill>
                  <a:schemeClr val="tx1">
                    <a:lumMod val="75000"/>
                    <a:lumOff val="25000"/>
                  </a:schemeClr>
                </a:solidFill>
                <a:effectLst/>
                <a:latin typeface="Open Sans"/>
                <a:ea typeface="Open Sans"/>
                <a:cs typeface="Open Sans"/>
              </a:rPr>
              <a:t>Users can bundle global CSS and JavaScript into a single folder, along with folders for reusable components.</a:t>
            </a:r>
          </a:p>
          <a:p>
            <a:pPr marL="342900" indent="-342900">
              <a:lnSpc>
                <a:spcPct val="115000"/>
              </a:lnSpc>
              <a:buFont typeface="Arial" panose="020B0604020202020204" pitchFamily="34" charset="0"/>
              <a:buChar char="•"/>
            </a:pPr>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nSpc>
                <a:spcPct val="115000"/>
              </a:lnSpc>
              <a:buFont typeface="Arial" panose="020B0604020202020204" pitchFamily="34" charset="0"/>
              <a:buChar char="•"/>
            </a:pPr>
            <a:r>
              <a:rPr lang="en-IN" sz="2200" dirty="0">
                <a:solidFill>
                  <a:schemeClr val="tx1">
                    <a:lumMod val="75000"/>
                    <a:lumOff val="25000"/>
                  </a:schemeClr>
                </a:solidFill>
                <a:latin typeface="Open Sans"/>
                <a:ea typeface="Open Sans"/>
                <a:cs typeface="Open Sans"/>
              </a:rPr>
              <a:t>Users can </a:t>
            </a:r>
            <a:r>
              <a:rPr lang="en-US" sz="2200" dirty="0">
                <a:solidFill>
                  <a:schemeClr val="tx1">
                    <a:lumMod val="75000"/>
                    <a:lumOff val="25000"/>
                  </a:schemeClr>
                </a:solidFill>
                <a:latin typeface="Open Sans"/>
                <a:ea typeface="Open Sans"/>
                <a:cs typeface="Open Sans"/>
              </a:rPr>
              <a:t>reuse the bundled folder for new projects and save time while searching for components.</a:t>
            </a:r>
          </a:p>
        </p:txBody>
      </p:sp>
      <p:sp>
        <p:nvSpPr>
          <p:cNvPr id="15" name="Brandline_LVC">
            <a:extLst>
              <a:ext uri="{FF2B5EF4-FFF2-40B4-BE49-F238E27FC236}">
                <a16:creationId xmlns:a16="http://schemas.microsoft.com/office/drawing/2014/main" id="{A7A0AA59-4A29-7088-2A8B-85E3FF6B1F1F}"/>
              </a:ext>
            </a:extLst>
          </p:cNvPr>
          <p:cNvSpPr/>
          <p:nvPr/>
        </p:nvSpPr>
        <p:spPr>
          <a:xfrm>
            <a:off x="4889500" y="816324"/>
            <a:ext cx="6488985"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0C135F2-6852-89C2-B47C-170E61DA9D92}"/>
              </a:ext>
            </a:extLst>
          </p:cNvPr>
          <p:cNvSpPr txBox="1"/>
          <p:nvPr/>
        </p:nvSpPr>
        <p:spPr>
          <a:xfrm>
            <a:off x="1534886" y="1695645"/>
            <a:ext cx="13171714" cy="457176"/>
          </a:xfrm>
          <a:prstGeom prst="rect">
            <a:avLst/>
          </a:prstGeom>
          <a:noFill/>
        </p:spPr>
        <p:txBody>
          <a:bodyPr wrap="square" rtlCol="0">
            <a:spAutoFit/>
          </a:bodyPr>
          <a:lstStyle/>
          <a:p>
            <a:pPr algn="ctr">
              <a:lnSpc>
                <a:spcPct val="115000"/>
              </a:lnSpc>
            </a:pPr>
            <a:r>
              <a:rPr lang="en-US" sz="2200" dirty="0">
                <a:solidFill>
                  <a:srgbClr val="404040"/>
                </a:solidFill>
                <a:latin typeface="Open Sans" panose="020B0606030504020204" pitchFamily="34" charset="0"/>
              </a:rPr>
              <a:t>The hybrid approach provides maximum flexibility for any type of web development.</a:t>
            </a:r>
          </a:p>
        </p:txBody>
      </p:sp>
    </p:spTree>
    <p:custDataLst>
      <p:tags r:id="rId1"/>
    </p:custDataLst>
    <p:extLst>
      <p:ext uri="{BB962C8B-B14F-4D97-AF65-F5344CB8AC3E}">
        <p14:creationId xmlns:p14="http://schemas.microsoft.com/office/powerpoint/2010/main" val="3517290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g134b9f970a4_0_100"/>
          <p:cNvSpPr txBox="1">
            <a:spLocks noGrp="1"/>
          </p:cNvSpPr>
          <p:nvPr>
            <p:ph type="body" idx="10"/>
          </p:nvPr>
        </p:nvSpPr>
        <p:spPr>
          <a:xfrm>
            <a:off x="0" y="4114800"/>
            <a:ext cx="16256001" cy="914400"/>
          </a:xfrm>
          <a:noFill/>
          <a:ln>
            <a:noFill/>
          </a:ln>
        </p:spPr>
        <p:txBody>
          <a:bodyPr spcFirstLastPara="1" wrap="square" lIns="91425" tIns="91425" rIns="91425" bIns="91425" anchor="ctr" anchorCtr="0">
            <a:noAutofit/>
          </a:bodyPr>
          <a:lstStyle/>
          <a:p>
            <a:pPr lvl="0"/>
            <a:r>
              <a:rPr lang="en-US" dirty="0"/>
              <a:t>Links, Lists, and Images</a:t>
            </a:r>
          </a:p>
        </p:txBody>
      </p:sp>
    </p:spTree>
    <p:custDataLst>
      <p:tags r:id="rId1"/>
    </p:custDataLst>
    <p:extLst>
      <p:ext uri="{BB962C8B-B14F-4D97-AF65-F5344CB8AC3E}">
        <p14:creationId xmlns:p14="http://schemas.microsoft.com/office/powerpoint/2010/main" val="3678452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17" name="Title 16">
            <a:extLst>
              <a:ext uri="{FF2B5EF4-FFF2-40B4-BE49-F238E27FC236}">
                <a16:creationId xmlns:a16="http://schemas.microsoft.com/office/drawing/2014/main" id="{0E1E455E-7C5D-E91C-A84F-A8DC11B811B8}"/>
              </a:ext>
            </a:extLst>
          </p:cNvPr>
          <p:cNvSpPr>
            <a:spLocks noGrp="1"/>
          </p:cNvSpPr>
          <p:nvPr>
            <p:ph type="title"/>
          </p:nvPr>
        </p:nvSpPr>
        <p:spPr/>
        <p:txBody>
          <a:bodyPr>
            <a:normAutofit/>
          </a:bodyPr>
          <a:lstStyle/>
          <a:p>
            <a:r>
              <a:rPr lang="en-US" sz="2800" b="1" i="0" u="none" strike="noStrike" cap="none" dirty="0">
                <a:solidFill>
                  <a:srgbClr val="262626"/>
                </a:solidFill>
                <a:latin typeface="Open Sans"/>
                <a:ea typeface="Open Sans"/>
                <a:cs typeface="Open Sans"/>
                <a:sym typeface="Open Sans"/>
              </a:rPr>
              <a:t>A Day in the Life of a MEAN Stack Developer</a:t>
            </a:r>
            <a:endParaRPr lang="en-US" dirty="0"/>
          </a:p>
        </p:txBody>
      </p:sp>
      <p:sp>
        <p:nvSpPr>
          <p:cNvPr id="21" name="Google Shape;370;p3">
            <a:extLst>
              <a:ext uri="{FF2B5EF4-FFF2-40B4-BE49-F238E27FC236}">
                <a16:creationId xmlns:a16="http://schemas.microsoft.com/office/drawing/2014/main" id="{3D2E04D3-3526-4315-2BE9-04FB9849F710}"/>
              </a:ext>
            </a:extLst>
          </p:cNvPr>
          <p:cNvSpPr txBox="1">
            <a:spLocks/>
          </p:cNvSpPr>
          <p:nvPr/>
        </p:nvSpPr>
        <p:spPr>
          <a:xfrm>
            <a:off x="1453243" y="1808290"/>
            <a:ext cx="9405300" cy="5740373"/>
          </a:xfrm>
          <a:prstGeom prst="rect">
            <a:avLst/>
          </a:prstGeom>
          <a:noFill/>
          <a:ln>
            <a:noFill/>
          </a:ln>
        </p:spPr>
        <p:txBody>
          <a:bodyPr spcFirstLastPara="1" wrap="square" lIns="91425" tIns="0" rIns="91425" bIns="0" anchor="t" anchorCtr="0">
            <a:noAutofit/>
          </a:bodyPr>
          <a:lstStyle>
            <a:lvl1pPr marL="228600" indent="-228600" algn="l" defTabSz="914400" rtl="0" eaLnBrk="1" latinLnBrk="0" hangingPunct="1">
              <a:lnSpc>
                <a:spcPct val="114000"/>
              </a:lnSpc>
              <a:spcBef>
                <a:spcPts val="100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114000"/>
              </a:lnSpc>
              <a:spcBef>
                <a:spcPts val="50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114000"/>
              </a:lnSpc>
              <a:spcBef>
                <a:spcPts val="50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buNone/>
            </a:pPr>
            <a:r>
              <a:rPr lang="en-US" dirty="0">
                <a:solidFill>
                  <a:srgbClr val="404040"/>
                </a:solidFill>
                <a:latin typeface="Open Sans" pitchFamily="2" charset="0"/>
              </a:rPr>
              <a:t>You are a MERN stack developer, but your current focus is on mastering HTML and CSS. Your task involves creating a basic website using these foundational web technologies. </a:t>
            </a:r>
          </a:p>
          <a:p>
            <a:pPr marL="0" indent="0">
              <a:lnSpc>
                <a:spcPct val="115000"/>
              </a:lnSpc>
              <a:buNone/>
            </a:pPr>
            <a:endParaRPr lang="en-US" dirty="0">
              <a:solidFill>
                <a:srgbClr val="404040"/>
              </a:solidFill>
              <a:latin typeface="Open Sans" pitchFamily="2" charset="0"/>
            </a:endParaRPr>
          </a:p>
          <a:p>
            <a:pPr marL="0" indent="0">
              <a:lnSpc>
                <a:spcPct val="115000"/>
              </a:lnSpc>
              <a:buNone/>
            </a:pPr>
            <a:r>
              <a:rPr lang="en-US" dirty="0">
                <a:solidFill>
                  <a:srgbClr val="404040"/>
                </a:solidFill>
                <a:latin typeface="Open Sans" pitchFamily="2" charset="0"/>
              </a:rPr>
              <a:t>To succeed, you must learn key concepts related to HTML structure, basic tags, CSS styling, and layout techniques.</a:t>
            </a:r>
          </a:p>
          <a:p>
            <a:pPr marL="0" indent="0">
              <a:lnSpc>
                <a:spcPct val="115000"/>
              </a:lnSpc>
              <a:buNone/>
            </a:pPr>
            <a:endParaRPr lang="en-US" dirty="0">
              <a:solidFill>
                <a:srgbClr val="404040"/>
              </a:solidFill>
              <a:latin typeface="Open Sans" pitchFamily="2" charset="0"/>
            </a:endParaRPr>
          </a:p>
          <a:p>
            <a:pPr marL="0" indent="0">
              <a:lnSpc>
                <a:spcPct val="115000"/>
              </a:lnSpc>
              <a:buNone/>
            </a:pPr>
            <a:r>
              <a:rPr lang="en-US" dirty="0">
                <a:solidFill>
                  <a:srgbClr val="404040"/>
                </a:solidFill>
                <a:latin typeface="Open Sans" pitchFamily="2" charset="0"/>
              </a:rPr>
              <a:t>To achieve these objectives, you will be learning essential HTML and CSS concepts in this lesson, equipping you to create appealing and functional web pages as part of your web development journey.</a:t>
            </a:r>
          </a:p>
        </p:txBody>
      </p:sp>
      <p:sp>
        <p:nvSpPr>
          <p:cNvPr id="23" name="Brandline_LVC">
            <a:extLst>
              <a:ext uri="{FF2B5EF4-FFF2-40B4-BE49-F238E27FC236}">
                <a16:creationId xmlns:a16="http://schemas.microsoft.com/office/drawing/2014/main" id="{52C991A2-AB61-2FEC-D02D-35BBC77F9FAF}"/>
              </a:ext>
            </a:extLst>
          </p:cNvPr>
          <p:cNvSpPr/>
          <p:nvPr/>
        </p:nvSpPr>
        <p:spPr>
          <a:xfrm>
            <a:off x="3276600" y="816324"/>
            <a:ext cx="9709626"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2333236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5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Font typeface="Arial"/>
              <a:buNone/>
            </a:pPr>
            <a:r>
              <a:rPr lang="en-US" dirty="0">
                <a:solidFill>
                  <a:schemeClr val="tx1">
                    <a:lumMod val="75000"/>
                    <a:lumOff val="25000"/>
                  </a:schemeClr>
                </a:solidFill>
              </a:rPr>
              <a:t>HTML Links</a:t>
            </a:r>
          </a:p>
        </p:txBody>
      </p:sp>
      <p:grpSp>
        <p:nvGrpSpPr>
          <p:cNvPr id="750" name="Google Shape;750;p57"/>
          <p:cNvGrpSpPr/>
          <p:nvPr/>
        </p:nvGrpSpPr>
        <p:grpSpPr>
          <a:xfrm>
            <a:off x="3397877" y="4211636"/>
            <a:ext cx="9460243" cy="1973004"/>
            <a:chOff x="1433160" y="2978327"/>
            <a:chExt cx="5869340" cy="4177087"/>
          </a:xfrm>
        </p:grpSpPr>
        <p:sp>
          <p:nvSpPr>
            <p:cNvPr id="751" name="Google Shape;751;p57"/>
            <p:cNvSpPr txBox="1"/>
            <p:nvPr/>
          </p:nvSpPr>
          <p:spPr>
            <a:xfrm>
              <a:off x="3529370" y="2978327"/>
              <a:ext cx="986700" cy="24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tx1">
                      <a:lumMod val="75000"/>
                      <a:lumOff val="25000"/>
                    </a:schemeClr>
                  </a:solidFill>
                  <a:latin typeface="Open Sans"/>
                  <a:ea typeface="Open Sans"/>
                  <a:cs typeface="Open Sans"/>
                  <a:sym typeface="Open Sans"/>
                </a:rPr>
                <a:t>Demo-1</a:t>
              </a:r>
              <a:endParaRPr sz="1400" b="0" i="0" u="none" strike="noStrike" cap="none">
                <a:solidFill>
                  <a:schemeClr val="tx1">
                    <a:lumMod val="75000"/>
                    <a:lumOff val="25000"/>
                  </a:schemeClr>
                </a:solidFill>
                <a:latin typeface="Open Sans"/>
                <a:ea typeface="Open Sans"/>
                <a:cs typeface="Open Sans"/>
                <a:sym typeface="Open Sans"/>
              </a:endParaRPr>
            </a:p>
          </p:txBody>
        </p:sp>
        <p:sp>
          <p:nvSpPr>
            <p:cNvPr id="752" name="Google Shape;752;p57"/>
            <p:cNvSpPr txBox="1"/>
            <p:nvPr/>
          </p:nvSpPr>
          <p:spPr>
            <a:xfrm>
              <a:off x="3714351" y="3581684"/>
              <a:ext cx="2777700" cy="261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chemeClr val="tx1">
                    <a:lumMod val="75000"/>
                    <a:lumOff val="25000"/>
                  </a:schemeClr>
                </a:solidFill>
                <a:latin typeface="Courier New"/>
                <a:ea typeface="Courier New"/>
                <a:cs typeface="Courier New"/>
                <a:sym typeface="Courier New"/>
              </a:endParaRPr>
            </a:p>
          </p:txBody>
        </p:sp>
        <p:grpSp>
          <p:nvGrpSpPr>
            <p:cNvPr id="753" name="Google Shape;753;p57"/>
            <p:cNvGrpSpPr/>
            <p:nvPr/>
          </p:nvGrpSpPr>
          <p:grpSpPr>
            <a:xfrm>
              <a:off x="1433160" y="3018581"/>
              <a:ext cx="5869340" cy="4136833"/>
              <a:chOff x="3223425" y="2776100"/>
              <a:chExt cx="8459700" cy="4208375"/>
            </a:xfrm>
          </p:grpSpPr>
          <p:sp>
            <p:nvSpPr>
              <p:cNvPr id="754" name="Google Shape;754;p57"/>
              <p:cNvSpPr/>
              <p:nvPr/>
            </p:nvSpPr>
            <p:spPr>
              <a:xfrm>
                <a:off x="3241573" y="3033475"/>
                <a:ext cx="8423400" cy="3855000"/>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1600" b="1" i="0" u="none" strike="noStrike" cap="none" dirty="0">
                    <a:solidFill>
                      <a:schemeClr val="tx1">
                        <a:lumMod val="75000"/>
                        <a:lumOff val="25000"/>
                      </a:schemeClr>
                    </a:solidFill>
                    <a:latin typeface="Courier New"/>
                    <a:ea typeface="Courier New"/>
                    <a:cs typeface="Courier New"/>
                    <a:sym typeface="Courier New"/>
                  </a:rPr>
                  <a:t>&lt;a </a:t>
                </a:r>
                <a:r>
                  <a:rPr lang="en-US" sz="1600" b="1" i="0" u="none" strike="noStrike" cap="none" dirty="0" err="1">
                    <a:solidFill>
                      <a:schemeClr val="tx1">
                        <a:lumMod val="75000"/>
                        <a:lumOff val="25000"/>
                      </a:schemeClr>
                    </a:solidFill>
                    <a:latin typeface="Courier New"/>
                    <a:ea typeface="Courier New"/>
                    <a:cs typeface="Courier New"/>
                    <a:sym typeface="Courier New"/>
                  </a:rPr>
                  <a:t>href</a:t>
                </a:r>
                <a:r>
                  <a:rPr lang="en-US" sz="1600" i="0" u="none" strike="noStrike" cap="none" dirty="0">
                    <a:solidFill>
                      <a:schemeClr val="tx1">
                        <a:lumMod val="75000"/>
                        <a:lumOff val="25000"/>
                      </a:schemeClr>
                    </a:solidFill>
                    <a:latin typeface="Courier New"/>
                    <a:ea typeface="Courier New"/>
                    <a:cs typeface="Courier New"/>
                    <a:sym typeface="Courier New"/>
                  </a:rPr>
                  <a:t>="https://www.google.com"&gt;Google</a:t>
                </a:r>
                <a:r>
                  <a:rPr lang="en-US" sz="1600" b="1" i="0" u="none" strike="noStrike" cap="none" dirty="0">
                    <a:solidFill>
                      <a:schemeClr val="tx1">
                        <a:lumMod val="75000"/>
                        <a:lumOff val="25000"/>
                      </a:schemeClr>
                    </a:solidFill>
                    <a:latin typeface="Courier New"/>
                    <a:ea typeface="Courier New"/>
                    <a:cs typeface="Courier New"/>
                    <a:sym typeface="Courier New"/>
                  </a:rPr>
                  <a:t>&lt;/a&gt;</a:t>
                </a:r>
                <a:endParaRPr sz="1600" b="0" i="0" u="none" strike="noStrike" cap="none" dirty="0">
                  <a:solidFill>
                    <a:schemeClr val="tx1">
                      <a:lumMod val="75000"/>
                      <a:lumOff val="25000"/>
                    </a:schemeClr>
                  </a:solidFill>
                  <a:latin typeface="Arial"/>
                  <a:ea typeface="Arial"/>
                  <a:cs typeface="Arial"/>
                  <a:sym typeface="Arial"/>
                </a:endParaRPr>
              </a:p>
            </p:txBody>
          </p:sp>
          <p:sp>
            <p:nvSpPr>
              <p:cNvPr id="755" name="Google Shape;755;p57"/>
              <p:cNvSpPr/>
              <p:nvPr/>
            </p:nvSpPr>
            <p:spPr>
              <a:xfrm>
                <a:off x="3223425" y="6888475"/>
                <a:ext cx="8459700" cy="960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tx1">
                      <a:lumMod val="75000"/>
                      <a:lumOff val="25000"/>
                    </a:schemeClr>
                  </a:solidFill>
                  <a:latin typeface="Arial"/>
                  <a:ea typeface="Arial"/>
                  <a:cs typeface="Arial"/>
                  <a:sym typeface="Arial"/>
                </a:endParaRPr>
              </a:p>
            </p:txBody>
          </p:sp>
          <p:sp>
            <p:nvSpPr>
              <p:cNvPr id="756" name="Google Shape;756;p57"/>
              <p:cNvSpPr/>
              <p:nvPr/>
            </p:nvSpPr>
            <p:spPr>
              <a:xfrm>
                <a:off x="3223425" y="2776100"/>
                <a:ext cx="8459700" cy="430800"/>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tx1">
                      <a:lumMod val="75000"/>
                      <a:lumOff val="25000"/>
                    </a:schemeClr>
                  </a:solidFill>
                  <a:latin typeface="Arial"/>
                  <a:ea typeface="Arial"/>
                  <a:cs typeface="Arial"/>
                  <a:sym typeface="Arial"/>
                </a:endParaRPr>
              </a:p>
            </p:txBody>
          </p:sp>
        </p:grpSp>
      </p:grpSp>
      <p:sp>
        <p:nvSpPr>
          <p:cNvPr id="5" name="Brandline_LVC">
            <a:extLst>
              <a:ext uri="{FF2B5EF4-FFF2-40B4-BE49-F238E27FC236}">
                <a16:creationId xmlns:a16="http://schemas.microsoft.com/office/drawing/2014/main" id="{A23EF0F1-F825-78B8-3A0E-5F56F9EF3D8F}"/>
              </a:ext>
            </a:extLst>
          </p:cNvPr>
          <p:cNvSpPr/>
          <p:nvPr/>
        </p:nvSpPr>
        <p:spPr>
          <a:xfrm>
            <a:off x="6858001" y="816324"/>
            <a:ext cx="2557939"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C547F83-CAE0-E5B1-224E-BDEF939C4985}"/>
              </a:ext>
            </a:extLst>
          </p:cNvPr>
          <p:cNvSpPr txBox="1"/>
          <p:nvPr/>
        </p:nvSpPr>
        <p:spPr>
          <a:xfrm>
            <a:off x="1534886" y="1695645"/>
            <a:ext cx="13171714" cy="846514"/>
          </a:xfrm>
          <a:prstGeom prst="rect">
            <a:avLst/>
          </a:prstGeom>
          <a:noFill/>
        </p:spPr>
        <p:txBody>
          <a:bodyPr wrap="square" rtlCol="0">
            <a:spAutoFit/>
          </a:bodyPr>
          <a:lstStyle/>
          <a:p>
            <a:pPr algn="ctr">
              <a:lnSpc>
                <a:spcPct val="115000"/>
              </a:lnSpc>
            </a:pPr>
            <a:r>
              <a:rPr lang="en-US" sz="2200" dirty="0" err="1">
                <a:solidFill>
                  <a:srgbClr val="404040"/>
                </a:solidFill>
                <a:latin typeface="Open Sans" panose="020B0606030504020204" pitchFamily="34" charset="0"/>
              </a:rPr>
              <a:t>href</a:t>
            </a:r>
            <a:r>
              <a:rPr lang="en-US" sz="2200" dirty="0">
                <a:solidFill>
                  <a:srgbClr val="404040"/>
                </a:solidFill>
                <a:latin typeface="Open Sans" panose="020B0606030504020204" pitchFamily="34" charset="0"/>
              </a:rPr>
              <a:t> attribute is used to add links into any HTML elements, followed by the URL inside the anchor tag </a:t>
            </a:r>
            <a:r>
              <a:rPr lang="en-US" sz="2200" b="1" dirty="0">
                <a:solidFill>
                  <a:srgbClr val="404040"/>
                </a:solidFill>
                <a:latin typeface="Open Sans" panose="020B0606030504020204" pitchFamily="34" charset="0"/>
              </a:rPr>
              <a:t>&lt;a&gt;&lt;/a&gt;.</a:t>
            </a:r>
          </a:p>
        </p:txBody>
      </p:sp>
    </p:spTree>
    <p:custDataLst>
      <p:tags r:id="rId1"/>
    </p:custDataLst>
    <p:extLst>
      <p:ext uri="{BB962C8B-B14F-4D97-AF65-F5344CB8AC3E}">
        <p14:creationId xmlns:p14="http://schemas.microsoft.com/office/powerpoint/2010/main" val="16804656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5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Font typeface="Arial"/>
              <a:buNone/>
            </a:pPr>
            <a:r>
              <a:rPr lang="en-US" dirty="0">
                <a:solidFill>
                  <a:schemeClr val="tx1">
                    <a:lumMod val="75000"/>
                    <a:lumOff val="25000"/>
                  </a:schemeClr>
                </a:solidFill>
              </a:rPr>
              <a:t>HTML Plug-ins</a:t>
            </a:r>
          </a:p>
        </p:txBody>
      </p:sp>
      <p:grpSp>
        <p:nvGrpSpPr>
          <p:cNvPr id="750" name="Google Shape;750;p57"/>
          <p:cNvGrpSpPr/>
          <p:nvPr/>
        </p:nvGrpSpPr>
        <p:grpSpPr>
          <a:xfrm>
            <a:off x="5217616" y="3457398"/>
            <a:ext cx="5820768" cy="1675562"/>
            <a:chOff x="1433160" y="2978327"/>
            <a:chExt cx="5869340" cy="4082719"/>
          </a:xfrm>
        </p:grpSpPr>
        <p:sp>
          <p:nvSpPr>
            <p:cNvPr id="751" name="Google Shape;751;p57"/>
            <p:cNvSpPr txBox="1"/>
            <p:nvPr/>
          </p:nvSpPr>
          <p:spPr>
            <a:xfrm>
              <a:off x="3529370" y="2978327"/>
              <a:ext cx="986700" cy="24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tx1">
                      <a:lumMod val="75000"/>
                      <a:lumOff val="25000"/>
                    </a:schemeClr>
                  </a:solidFill>
                  <a:latin typeface="Open Sans"/>
                  <a:ea typeface="Open Sans"/>
                  <a:cs typeface="Open Sans"/>
                  <a:sym typeface="Open Sans"/>
                </a:rPr>
                <a:t>Demo-1</a:t>
              </a:r>
              <a:endParaRPr sz="1400" b="0" i="0" u="none" strike="noStrike" cap="none">
                <a:solidFill>
                  <a:schemeClr val="tx1">
                    <a:lumMod val="75000"/>
                    <a:lumOff val="25000"/>
                  </a:schemeClr>
                </a:solidFill>
                <a:latin typeface="Open Sans"/>
                <a:ea typeface="Open Sans"/>
                <a:cs typeface="Open Sans"/>
                <a:sym typeface="Open Sans"/>
              </a:endParaRPr>
            </a:p>
          </p:txBody>
        </p:sp>
        <p:sp>
          <p:nvSpPr>
            <p:cNvPr id="752" name="Google Shape;752;p57"/>
            <p:cNvSpPr txBox="1"/>
            <p:nvPr/>
          </p:nvSpPr>
          <p:spPr>
            <a:xfrm>
              <a:off x="3714351" y="3581684"/>
              <a:ext cx="2777700" cy="261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chemeClr val="tx1">
                    <a:lumMod val="75000"/>
                    <a:lumOff val="25000"/>
                  </a:schemeClr>
                </a:solidFill>
                <a:latin typeface="Courier New"/>
                <a:ea typeface="Courier New"/>
                <a:cs typeface="Courier New"/>
                <a:sym typeface="Courier New"/>
              </a:endParaRPr>
            </a:p>
          </p:txBody>
        </p:sp>
        <p:grpSp>
          <p:nvGrpSpPr>
            <p:cNvPr id="753" name="Google Shape;753;p57"/>
            <p:cNvGrpSpPr/>
            <p:nvPr/>
          </p:nvGrpSpPr>
          <p:grpSpPr>
            <a:xfrm>
              <a:off x="1433160" y="3086060"/>
              <a:ext cx="5869340" cy="3974986"/>
              <a:chOff x="3223425" y="2844746"/>
              <a:chExt cx="8459700" cy="4043729"/>
            </a:xfrm>
          </p:grpSpPr>
          <p:sp>
            <p:nvSpPr>
              <p:cNvPr id="754" name="Google Shape;754;p57"/>
              <p:cNvSpPr/>
              <p:nvPr/>
            </p:nvSpPr>
            <p:spPr>
              <a:xfrm>
                <a:off x="3241573" y="3033474"/>
                <a:ext cx="8423399" cy="3855001"/>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1600" i="0" u="none" strike="noStrike" cap="none" dirty="0">
                    <a:solidFill>
                      <a:schemeClr val="tx1">
                        <a:lumMod val="75000"/>
                        <a:lumOff val="25000"/>
                      </a:schemeClr>
                    </a:solidFill>
                    <a:latin typeface="Courier New"/>
                    <a:ea typeface="Courier New"/>
                    <a:cs typeface="Courier New"/>
                    <a:sym typeface="Courier New"/>
                  </a:rPr>
                  <a:t>&lt;object data=“sample.jpeg"&gt;&lt;/object&gt;</a:t>
                </a:r>
                <a:endParaRPr lang="en-US" sz="1600" i="0" u="none" strike="noStrike" cap="none" dirty="0">
                  <a:solidFill>
                    <a:schemeClr val="tx1">
                      <a:lumMod val="75000"/>
                      <a:lumOff val="25000"/>
                    </a:schemeClr>
                  </a:solidFill>
                  <a:latin typeface="Arial"/>
                  <a:ea typeface="Arial"/>
                  <a:cs typeface="Arial"/>
                  <a:sym typeface="Arial"/>
                </a:endParaRPr>
              </a:p>
            </p:txBody>
          </p:sp>
          <p:sp>
            <p:nvSpPr>
              <p:cNvPr id="755" name="Google Shape;755;p57"/>
              <p:cNvSpPr/>
              <p:nvPr/>
            </p:nvSpPr>
            <p:spPr>
              <a:xfrm flipV="1">
                <a:off x="3223425" y="6772476"/>
                <a:ext cx="8459700" cy="115999"/>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tx1">
                      <a:lumMod val="75000"/>
                      <a:lumOff val="25000"/>
                    </a:schemeClr>
                  </a:solidFill>
                  <a:latin typeface="Arial"/>
                  <a:ea typeface="Arial"/>
                  <a:cs typeface="Arial"/>
                  <a:sym typeface="Arial"/>
                </a:endParaRPr>
              </a:p>
            </p:txBody>
          </p:sp>
          <p:sp>
            <p:nvSpPr>
              <p:cNvPr id="756" name="Google Shape;756;p57"/>
              <p:cNvSpPr/>
              <p:nvPr/>
            </p:nvSpPr>
            <p:spPr>
              <a:xfrm>
                <a:off x="3223425" y="2844746"/>
                <a:ext cx="8459700" cy="1121815"/>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2000" b="0" i="0" u="none" strike="noStrike" cap="none"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Arial"/>
                  </a:rPr>
                  <a:t>Example 1:</a:t>
                </a:r>
                <a:endParaRPr sz="2000" b="0" i="0" u="none" strike="noStrike" cap="none"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Arial"/>
                </a:endParaRPr>
              </a:p>
            </p:txBody>
          </p:sp>
        </p:grpSp>
      </p:grpSp>
      <p:grpSp>
        <p:nvGrpSpPr>
          <p:cNvPr id="2" name="Google Shape;750;p57">
            <a:extLst>
              <a:ext uri="{FF2B5EF4-FFF2-40B4-BE49-F238E27FC236}">
                <a16:creationId xmlns:a16="http://schemas.microsoft.com/office/drawing/2014/main" id="{BB27AB89-60CC-B94F-B970-907C44A714C5}"/>
              </a:ext>
            </a:extLst>
          </p:cNvPr>
          <p:cNvGrpSpPr/>
          <p:nvPr/>
        </p:nvGrpSpPr>
        <p:grpSpPr>
          <a:xfrm>
            <a:off x="5205126" y="5828422"/>
            <a:ext cx="5820768" cy="1675562"/>
            <a:chOff x="1433160" y="2978327"/>
            <a:chExt cx="5869340" cy="4082719"/>
          </a:xfrm>
        </p:grpSpPr>
        <p:sp>
          <p:nvSpPr>
            <p:cNvPr id="3" name="Google Shape;751;p57">
              <a:extLst>
                <a:ext uri="{FF2B5EF4-FFF2-40B4-BE49-F238E27FC236}">
                  <a16:creationId xmlns:a16="http://schemas.microsoft.com/office/drawing/2014/main" id="{CF7442D4-F333-B0D9-8A22-E0CEEC0C0D1F}"/>
                </a:ext>
              </a:extLst>
            </p:cNvPr>
            <p:cNvSpPr txBox="1"/>
            <p:nvPr/>
          </p:nvSpPr>
          <p:spPr>
            <a:xfrm>
              <a:off x="3529370" y="2978327"/>
              <a:ext cx="986700" cy="24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tx1">
                      <a:lumMod val="75000"/>
                      <a:lumOff val="25000"/>
                    </a:schemeClr>
                  </a:solidFill>
                  <a:latin typeface="Open Sans"/>
                  <a:ea typeface="Open Sans"/>
                  <a:cs typeface="Open Sans"/>
                  <a:sym typeface="Open Sans"/>
                </a:rPr>
                <a:t>Demo-1</a:t>
              </a:r>
              <a:endParaRPr sz="1400" b="0" i="0" u="none" strike="noStrike" cap="none">
                <a:solidFill>
                  <a:schemeClr val="tx1">
                    <a:lumMod val="75000"/>
                    <a:lumOff val="25000"/>
                  </a:schemeClr>
                </a:solidFill>
                <a:latin typeface="Open Sans"/>
                <a:ea typeface="Open Sans"/>
                <a:cs typeface="Open Sans"/>
                <a:sym typeface="Open Sans"/>
              </a:endParaRPr>
            </a:p>
          </p:txBody>
        </p:sp>
        <p:sp>
          <p:nvSpPr>
            <p:cNvPr id="4" name="Google Shape;752;p57">
              <a:extLst>
                <a:ext uri="{FF2B5EF4-FFF2-40B4-BE49-F238E27FC236}">
                  <a16:creationId xmlns:a16="http://schemas.microsoft.com/office/drawing/2014/main" id="{E4723C1E-95DE-9F0B-5370-58AF8921FF02}"/>
                </a:ext>
              </a:extLst>
            </p:cNvPr>
            <p:cNvSpPr txBox="1"/>
            <p:nvPr/>
          </p:nvSpPr>
          <p:spPr>
            <a:xfrm>
              <a:off x="3714351" y="3581684"/>
              <a:ext cx="2777700" cy="261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chemeClr val="tx1">
                    <a:lumMod val="75000"/>
                    <a:lumOff val="25000"/>
                  </a:schemeClr>
                </a:solidFill>
                <a:latin typeface="Courier New"/>
                <a:ea typeface="Courier New"/>
                <a:cs typeface="Courier New"/>
                <a:sym typeface="Courier New"/>
              </a:endParaRPr>
            </a:p>
          </p:txBody>
        </p:sp>
        <p:grpSp>
          <p:nvGrpSpPr>
            <p:cNvPr id="5" name="Google Shape;753;p57">
              <a:extLst>
                <a:ext uri="{FF2B5EF4-FFF2-40B4-BE49-F238E27FC236}">
                  <a16:creationId xmlns:a16="http://schemas.microsoft.com/office/drawing/2014/main" id="{A37360F0-59E8-5958-349B-F347F0AEA5D3}"/>
                </a:ext>
              </a:extLst>
            </p:cNvPr>
            <p:cNvGrpSpPr/>
            <p:nvPr/>
          </p:nvGrpSpPr>
          <p:grpSpPr>
            <a:xfrm>
              <a:off x="1433160" y="3086060"/>
              <a:ext cx="5869340" cy="3974986"/>
              <a:chOff x="3223425" y="2844746"/>
              <a:chExt cx="8459700" cy="4043729"/>
            </a:xfrm>
          </p:grpSpPr>
          <p:sp>
            <p:nvSpPr>
              <p:cNvPr id="6" name="Google Shape;754;p57">
                <a:extLst>
                  <a:ext uri="{FF2B5EF4-FFF2-40B4-BE49-F238E27FC236}">
                    <a16:creationId xmlns:a16="http://schemas.microsoft.com/office/drawing/2014/main" id="{83785074-E1A2-1C0A-DAD8-46557FC9DB7C}"/>
                  </a:ext>
                </a:extLst>
              </p:cNvPr>
              <p:cNvSpPr/>
              <p:nvPr/>
            </p:nvSpPr>
            <p:spPr>
              <a:xfrm>
                <a:off x="3241573" y="3033474"/>
                <a:ext cx="8423399" cy="3855001"/>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1600" i="0" u="none" strike="noStrike" cap="none" dirty="0">
                    <a:solidFill>
                      <a:schemeClr val="tx1">
                        <a:lumMod val="75000"/>
                        <a:lumOff val="25000"/>
                      </a:schemeClr>
                    </a:solidFill>
                    <a:latin typeface="Courier New"/>
                    <a:ea typeface="Courier New"/>
                    <a:cs typeface="Courier New"/>
                    <a:sym typeface="Courier New"/>
                  </a:rPr>
                  <a:t>&lt;embed </a:t>
                </a:r>
                <a:r>
                  <a:rPr lang="en-US" sz="1600" i="0" u="none" strike="noStrike" cap="none" dirty="0" err="1">
                    <a:solidFill>
                      <a:schemeClr val="tx1">
                        <a:lumMod val="75000"/>
                        <a:lumOff val="25000"/>
                      </a:schemeClr>
                    </a:solidFill>
                    <a:latin typeface="Courier New"/>
                    <a:ea typeface="Courier New"/>
                    <a:cs typeface="Courier New"/>
                    <a:sym typeface="Courier New"/>
                  </a:rPr>
                  <a:t>src</a:t>
                </a:r>
                <a:r>
                  <a:rPr lang="en-US" sz="1600" i="0" u="none" strike="noStrike" cap="none" dirty="0">
                    <a:solidFill>
                      <a:schemeClr val="tx1">
                        <a:lumMod val="75000"/>
                        <a:lumOff val="25000"/>
                      </a:schemeClr>
                    </a:solidFill>
                    <a:latin typeface="Courier New"/>
                    <a:ea typeface="Courier New"/>
                    <a:cs typeface="Courier New"/>
                    <a:sym typeface="Courier New"/>
                  </a:rPr>
                  <a:t>=“sample.jpeg"&gt;</a:t>
                </a:r>
                <a:endParaRPr lang="en-US" sz="1600" i="0" u="none" strike="noStrike" cap="none" dirty="0">
                  <a:solidFill>
                    <a:schemeClr val="tx1">
                      <a:lumMod val="75000"/>
                      <a:lumOff val="25000"/>
                    </a:schemeClr>
                  </a:solidFill>
                  <a:latin typeface="Arial"/>
                  <a:ea typeface="Arial"/>
                  <a:cs typeface="Arial"/>
                  <a:sym typeface="Arial"/>
                </a:endParaRPr>
              </a:p>
            </p:txBody>
          </p:sp>
          <p:sp>
            <p:nvSpPr>
              <p:cNvPr id="7" name="Google Shape;755;p57">
                <a:extLst>
                  <a:ext uri="{FF2B5EF4-FFF2-40B4-BE49-F238E27FC236}">
                    <a16:creationId xmlns:a16="http://schemas.microsoft.com/office/drawing/2014/main" id="{768DC33F-0DFE-44A1-3F47-AD965C65DDC8}"/>
                  </a:ext>
                </a:extLst>
              </p:cNvPr>
              <p:cNvSpPr/>
              <p:nvPr/>
            </p:nvSpPr>
            <p:spPr>
              <a:xfrm flipV="1">
                <a:off x="3223425" y="6772476"/>
                <a:ext cx="8459700" cy="115999"/>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tx1">
                      <a:lumMod val="75000"/>
                      <a:lumOff val="25000"/>
                    </a:schemeClr>
                  </a:solidFill>
                  <a:latin typeface="Arial"/>
                  <a:ea typeface="Arial"/>
                  <a:cs typeface="Arial"/>
                  <a:sym typeface="Arial"/>
                </a:endParaRPr>
              </a:p>
            </p:txBody>
          </p:sp>
          <p:sp>
            <p:nvSpPr>
              <p:cNvPr id="8" name="Google Shape;756;p57">
                <a:extLst>
                  <a:ext uri="{FF2B5EF4-FFF2-40B4-BE49-F238E27FC236}">
                    <a16:creationId xmlns:a16="http://schemas.microsoft.com/office/drawing/2014/main" id="{EE3FC1B7-4730-9F04-3AA4-C23FA79ED872}"/>
                  </a:ext>
                </a:extLst>
              </p:cNvPr>
              <p:cNvSpPr/>
              <p:nvPr/>
            </p:nvSpPr>
            <p:spPr>
              <a:xfrm>
                <a:off x="3223425" y="2844746"/>
                <a:ext cx="8459700" cy="1121815"/>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2000" b="0" i="0" u="none" strike="noStrike" cap="none"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Arial"/>
                  </a:rPr>
                  <a:t>Example 2:</a:t>
                </a:r>
                <a:endParaRPr sz="2000" b="0" i="0" u="none" strike="noStrike" cap="none"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Arial"/>
                </a:endParaRPr>
              </a:p>
            </p:txBody>
          </p:sp>
        </p:grpSp>
      </p:grpSp>
      <p:sp>
        <p:nvSpPr>
          <p:cNvPr id="12" name="Brandline_LVC">
            <a:extLst>
              <a:ext uri="{FF2B5EF4-FFF2-40B4-BE49-F238E27FC236}">
                <a16:creationId xmlns:a16="http://schemas.microsoft.com/office/drawing/2014/main" id="{12C5F6A2-1D67-8CBA-8FE1-1D576B9EA085}"/>
              </a:ext>
            </a:extLst>
          </p:cNvPr>
          <p:cNvSpPr/>
          <p:nvPr/>
        </p:nvSpPr>
        <p:spPr>
          <a:xfrm>
            <a:off x="6565900" y="816324"/>
            <a:ext cx="313142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AC671CC-6578-056E-DE7E-E7AA59118620}"/>
              </a:ext>
            </a:extLst>
          </p:cNvPr>
          <p:cNvSpPr txBox="1"/>
          <p:nvPr/>
        </p:nvSpPr>
        <p:spPr>
          <a:xfrm>
            <a:off x="1534886" y="1695645"/>
            <a:ext cx="13171714" cy="846514"/>
          </a:xfrm>
          <a:prstGeom prst="rect">
            <a:avLst/>
          </a:prstGeom>
          <a:noFill/>
        </p:spPr>
        <p:txBody>
          <a:bodyPr wrap="square" rtlCol="0">
            <a:spAutoFit/>
          </a:bodyPr>
          <a:lstStyle/>
          <a:p>
            <a:pPr algn="ctr">
              <a:lnSpc>
                <a:spcPct val="115000"/>
              </a:lnSpc>
            </a:pPr>
            <a:r>
              <a:rPr lang="en-US" sz="2200" dirty="0">
                <a:solidFill>
                  <a:srgbClr val="404040"/>
                </a:solidFill>
                <a:latin typeface="Open Sans" panose="020B0606030504020204" pitchFamily="34" charset="0"/>
              </a:rPr>
              <a:t>Plug-ins (Helper applications) extend the functionalities of a web browser. They can be added to web pages with the &lt;object&gt; or &lt;embed&gt; tags. </a:t>
            </a:r>
          </a:p>
        </p:txBody>
      </p:sp>
    </p:spTree>
    <p:custDataLst>
      <p:tags r:id="rId1"/>
    </p:custDataLst>
    <p:extLst>
      <p:ext uri="{BB962C8B-B14F-4D97-AF65-F5344CB8AC3E}">
        <p14:creationId xmlns:p14="http://schemas.microsoft.com/office/powerpoint/2010/main" val="8243298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5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Font typeface="Arial"/>
              <a:buNone/>
            </a:pPr>
            <a:r>
              <a:rPr lang="en-US" dirty="0"/>
              <a:t>HTML Lists</a:t>
            </a:r>
            <a:endParaRPr dirty="0"/>
          </a:p>
        </p:txBody>
      </p:sp>
      <p:sp>
        <p:nvSpPr>
          <p:cNvPr id="3" name="Rectangle: Rounded Corners 2">
            <a:extLst>
              <a:ext uri="{FF2B5EF4-FFF2-40B4-BE49-F238E27FC236}">
                <a16:creationId xmlns:a16="http://schemas.microsoft.com/office/drawing/2014/main" id="{01A1FD4F-4554-A984-63BA-192FE67E750C}"/>
              </a:ext>
            </a:extLst>
          </p:cNvPr>
          <p:cNvSpPr/>
          <p:nvPr/>
        </p:nvSpPr>
        <p:spPr>
          <a:xfrm>
            <a:off x="7162613" y="3649496"/>
            <a:ext cx="1923230" cy="94686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a:solidFill>
                  <a:schemeClr val="bg1"/>
                </a:solidFill>
                <a:latin typeface="Open Sans" panose="020B0606030504020204" pitchFamily="34" charset="0"/>
                <a:ea typeface="Open Sans" panose="020B0606030504020204" pitchFamily="34" charset="0"/>
                <a:cs typeface="Open Sans" panose="020B0606030504020204" pitchFamily="34" charset="0"/>
              </a:rPr>
              <a:t>HTML lists </a:t>
            </a:r>
          </a:p>
        </p:txBody>
      </p:sp>
      <p:sp>
        <p:nvSpPr>
          <p:cNvPr id="4" name="Rectangle: Rounded Corners 3">
            <a:extLst>
              <a:ext uri="{FF2B5EF4-FFF2-40B4-BE49-F238E27FC236}">
                <a16:creationId xmlns:a16="http://schemas.microsoft.com/office/drawing/2014/main" id="{77AB2A74-FDDA-673F-2BE2-E85A8CB67D37}"/>
              </a:ext>
            </a:extLst>
          </p:cNvPr>
          <p:cNvSpPr/>
          <p:nvPr/>
        </p:nvSpPr>
        <p:spPr>
          <a:xfrm>
            <a:off x="4206744" y="6198865"/>
            <a:ext cx="2286265" cy="946866"/>
          </a:xfrm>
          <a:prstGeom prst="roundRect">
            <a:avLst/>
          </a:prstGeom>
          <a:solidFill>
            <a:srgbClr val="F9DE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Unordered list</a:t>
            </a:r>
          </a:p>
        </p:txBody>
      </p:sp>
      <p:sp>
        <p:nvSpPr>
          <p:cNvPr id="5" name="Rectangle: Rounded Corners 4">
            <a:extLst>
              <a:ext uri="{FF2B5EF4-FFF2-40B4-BE49-F238E27FC236}">
                <a16:creationId xmlns:a16="http://schemas.microsoft.com/office/drawing/2014/main" id="{781E9F99-76BE-5101-D7BC-80B6FF76FB96}"/>
              </a:ext>
            </a:extLst>
          </p:cNvPr>
          <p:cNvSpPr/>
          <p:nvPr/>
        </p:nvSpPr>
        <p:spPr>
          <a:xfrm>
            <a:off x="9617300" y="6198865"/>
            <a:ext cx="2286265" cy="946866"/>
          </a:xfrm>
          <a:prstGeom prst="roundRect">
            <a:avLst/>
          </a:prstGeom>
          <a:solidFill>
            <a:srgbClr val="F9DE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Ordered list</a:t>
            </a:r>
          </a:p>
        </p:txBody>
      </p:sp>
      <p:cxnSp>
        <p:nvCxnSpPr>
          <p:cNvPr id="6" name="Connector: Elbow 5">
            <a:extLst>
              <a:ext uri="{FF2B5EF4-FFF2-40B4-BE49-F238E27FC236}">
                <a16:creationId xmlns:a16="http://schemas.microsoft.com/office/drawing/2014/main" id="{8568DA8C-FB27-9F78-4AFC-1224771FAF14}"/>
              </a:ext>
            </a:extLst>
          </p:cNvPr>
          <p:cNvCxnSpPr>
            <a:cxnSpLocks/>
          </p:cNvCxnSpPr>
          <p:nvPr/>
        </p:nvCxnSpPr>
        <p:spPr>
          <a:xfrm rot="5400000">
            <a:off x="5935801" y="4010438"/>
            <a:ext cx="1602503" cy="2774351"/>
          </a:xfrm>
          <a:prstGeom prst="bentConnector3">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6998A04A-F0FF-8760-4438-8EBAEA44A939}"/>
              </a:ext>
            </a:extLst>
          </p:cNvPr>
          <p:cNvCxnSpPr>
            <a:cxnSpLocks/>
            <a:stCxn id="3" idx="2"/>
            <a:endCxn id="5" idx="0"/>
          </p:cNvCxnSpPr>
          <p:nvPr/>
        </p:nvCxnSpPr>
        <p:spPr>
          <a:xfrm rot="16200000" flipH="1">
            <a:off x="8641079" y="4079510"/>
            <a:ext cx="1602503" cy="2636205"/>
          </a:xfrm>
          <a:prstGeom prst="bentConnector3">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Brandline_LVC">
            <a:extLst>
              <a:ext uri="{FF2B5EF4-FFF2-40B4-BE49-F238E27FC236}">
                <a16:creationId xmlns:a16="http://schemas.microsoft.com/office/drawing/2014/main" id="{F7F789FC-5D90-9217-9A5A-FF7EF856E3C4}"/>
              </a:ext>
            </a:extLst>
          </p:cNvPr>
          <p:cNvSpPr/>
          <p:nvPr/>
        </p:nvSpPr>
        <p:spPr>
          <a:xfrm>
            <a:off x="6934200" y="816324"/>
            <a:ext cx="2403158"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F43FA1B-B6FA-0D3A-EF91-B3D455C9A265}"/>
              </a:ext>
            </a:extLst>
          </p:cNvPr>
          <p:cNvSpPr txBox="1"/>
          <p:nvPr/>
        </p:nvSpPr>
        <p:spPr>
          <a:xfrm>
            <a:off x="1534886" y="1695645"/>
            <a:ext cx="13171714" cy="457176"/>
          </a:xfrm>
          <a:prstGeom prst="rect">
            <a:avLst/>
          </a:prstGeom>
          <a:noFill/>
        </p:spPr>
        <p:txBody>
          <a:bodyPr wrap="square" rtlCol="0">
            <a:spAutoFit/>
          </a:bodyPr>
          <a:lstStyle/>
          <a:p>
            <a:pPr algn="ctr">
              <a:lnSpc>
                <a:spcPct val="115000"/>
              </a:lnSpc>
            </a:pPr>
            <a:r>
              <a:rPr lang="en-US" sz="2200" dirty="0">
                <a:solidFill>
                  <a:srgbClr val="404040"/>
                </a:solidFill>
                <a:latin typeface="Open Sans" panose="020B0606030504020204" pitchFamily="34" charset="0"/>
              </a:rPr>
              <a:t>HTML lists allow users to group a set of related items in a list.</a:t>
            </a:r>
          </a:p>
        </p:txBody>
      </p:sp>
    </p:spTree>
    <p:custDataLst>
      <p:tags r:id="rId1"/>
    </p:custDataLst>
    <p:extLst>
      <p:ext uri="{BB962C8B-B14F-4D97-AF65-F5344CB8AC3E}">
        <p14:creationId xmlns:p14="http://schemas.microsoft.com/office/powerpoint/2010/main" val="13127444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3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Font typeface="Arial"/>
              <a:buNone/>
            </a:pPr>
            <a:r>
              <a:rPr lang="en-US" dirty="0"/>
              <a:t>Unordered List in HTML</a:t>
            </a:r>
            <a:endParaRPr dirty="0"/>
          </a:p>
        </p:txBody>
      </p:sp>
      <p:sp>
        <p:nvSpPr>
          <p:cNvPr id="704" name="Google Shape;704;p39"/>
          <p:cNvSpPr/>
          <p:nvPr/>
        </p:nvSpPr>
        <p:spPr>
          <a:xfrm>
            <a:off x="2022475" y="7471226"/>
            <a:ext cx="12211050" cy="758374"/>
          </a:xfrm>
          <a:prstGeom prst="roundRect">
            <a:avLst>
              <a:gd name="adj" fmla="val 16667"/>
            </a:avLst>
          </a:prstGeom>
          <a:solidFill>
            <a:srgbClr val="E6E6E6"/>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rgbClr val="3F3F3F"/>
                </a:solidFill>
                <a:latin typeface="Open Sans"/>
                <a:ea typeface="Open Sans"/>
                <a:cs typeface="Open Sans"/>
                <a:sym typeface="Open Sans"/>
              </a:rPr>
              <a:t>By default, an unordered list starts with a bullet point.</a:t>
            </a:r>
            <a:endParaRPr sz="2200" b="0" i="0" u="none" strike="noStrike" cap="none">
              <a:solidFill>
                <a:srgbClr val="3F3F3F"/>
              </a:solidFill>
              <a:latin typeface="Open Sans"/>
              <a:ea typeface="Open Sans"/>
              <a:cs typeface="Open Sans"/>
              <a:sym typeface="Open Sans"/>
            </a:endParaRPr>
          </a:p>
        </p:txBody>
      </p:sp>
      <p:grpSp>
        <p:nvGrpSpPr>
          <p:cNvPr id="706" name="Google Shape;706;p39"/>
          <p:cNvGrpSpPr/>
          <p:nvPr/>
        </p:nvGrpSpPr>
        <p:grpSpPr>
          <a:xfrm>
            <a:off x="2460170" y="3573913"/>
            <a:ext cx="5628380" cy="2831989"/>
            <a:chOff x="1433160" y="2978327"/>
            <a:chExt cx="5869340" cy="3913887"/>
          </a:xfrm>
        </p:grpSpPr>
        <p:sp>
          <p:nvSpPr>
            <p:cNvPr id="707" name="Google Shape;707;p39"/>
            <p:cNvSpPr txBox="1"/>
            <p:nvPr/>
          </p:nvSpPr>
          <p:spPr>
            <a:xfrm>
              <a:off x="3529370" y="2978327"/>
              <a:ext cx="986700" cy="24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Open Sans"/>
                  <a:ea typeface="Open Sans"/>
                  <a:cs typeface="Open Sans"/>
                  <a:sym typeface="Open Sans"/>
                </a:rPr>
                <a:t>Demo-1</a:t>
              </a:r>
              <a:endParaRPr sz="1400" b="0" i="0" u="none" strike="noStrike" cap="none">
                <a:solidFill>
                  <a:srgbClr val="FFFFFF"/>
                </a:solidFill>
                <a:latin typeface="Open Sans"/>
                <a:ea typeface="Open Sans"/>
                <a:cs typeface="Open Sans"/>
                <a:sym typeface="Open Sans"/>
              </a:endParaRPr>
            </a:p>
          </p:txBody>
        </p:sp>
        <p:sp>
          <p:nvSpPr>
            <p:cNvPr id="708" name="Google Shape;708;p39"/>
            <p:cNvSpPr txBox="1"/>
            <p:nvPr/>
          </p:nvSpPr>
          <p:spPr>
            <a:xfrm>
              <a:off x="3714351" y="3581684"/>
              <a:ext cx="2777700" cy="261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3F3F3F"/>
                </a:solidFill>
                <a:latin typeface="Courier New"/>
                <a:ea typeface="Courier New"/>
                <a:cs typeface="Courier New"/>
                <a:sym typeface="Courier New"/>
              </a:endParaRPr>
            </a:p>
          </p:txBody>
        </p:sp>
        <p:grpSp>
          <p:nvGrpSpPr>
            <p:cNvPr id="709" name="Google Shape;709;p39"/>
            <p:cNvGrpSpPr/>
            <p:nvPr/>
          </p:nvGrpSpPr>
          <p:grpSpPr>
            <a:xfrm>
              <a:off x="1433160" y="3018581"/>
              <a:ext cx="5869340" cy="3873633"/>
              <a:chOff x="3223425" y="2776100"/>
              <a:chExt cx="8459700" cy="3940622"/>
            </a:xfrm>
          </p:grpSpPr>
          <p:sp>
            <p:nvSpPr>
              <p:cNvPr id="710" name="Google Shape;710;p39"/>
              <p:cNvSpPr/>
              <p:nvPr/>
            </p:nvSpPr>
            <p:spPr>
              <a:xfrm>
                <a:off x="3241573" y="3033475"/>
                <a:ext cx="8423400" cy="3631167"/>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1600" b="1" i="0" u="none" strike="noStrike" cap="none" dirty="0">
                    <a:solidFill>
                      <a:srgbClr val="3F3F3F"/>
                    </a:solidFill>
                    <a:latin typeface="Courier New"/>
                    <a:ea typeface="Courier New"/>
                    <a:cs typeface="Courier New"/>
                    <a:sym typeface="Courier New"/>
                  </a:rPr>
                  <a:t>&lt;</a:t>
                </a:r>
                <a:r>
                  <a:rPr lang="en-US" sz="1600" b="1" i="0" u="none" strike="noStrike" cap="none" dirty="0" err="1">
                    <a:solidFill>
                      <a:srgbClr val="3F3F3F"/>
                    </a:solidFill>
                    <a:latin typeface="Courier New"/>
                    <a:ea typeface="Courier New"/>
                    <a:cs typeface="Courier New"/>
                    <a:sym typeface="Courier New"/>
                  </a:rPr>
                  <a:t>ul</a:t>
                </a:r>
                <a:r>
                  <a:rPr lang="en-US" sz="1600" b="1" i="0" u="none" strike="noStrike" cap="none" dirty="0">
                    <a:solidFill>
                      <a:srgbClr val="3F3F3F"/>
                    </a:solidFill>
                    <a:latin typeface="Courier New"/>
                    <a:ea typeface="Courier New"/>
                    <a:cs typeface="Courier New"/>
                    <a:sym typeface="Courier New"/>
                  </a:rPr>
                  <a:t>&gt;</a:t>
                </a:r>
                <a:br>
                  <a:rPr lang="en-US" sz="1600" b="1" i="0" u="none" strike="noStrike" cap="none" dirty="0">
                    <a:solidFill>
                      <a:srgbClr val="3F3F3F"/>
                    </a:solidFill>
                    <a:latin typeface="Courier New"/>
                    <a:ea typeface="Courier New"/>
                    <a:cs typeface="Courier New"/>
                    <a:sym typeface="Courier New"/>
                  </a:rPr>
                </a:br>
                <a:r>
                  <a:rPr lang="en-US" sz="1600" b="1" i="0" u="none" strike="noStrike" cap="none" dirty="0">
                    <a:solidFill>
                      <a:srgbClr val="3F3F3F"/>
                    </a:solidFill>
                    <a:latin typeface="Courier New"/>
                    <a:ea typeface="Courier New"/>
                    <a:cs typeface="Courier New"/>
                    <a:sym typeface="Courier New"/>
                  </a:rPr>
                  <a:t>  &lt;li&gt;</a:t>
                </a:r>
                <a:r>
                  <a:rPr lang="en-US" sz="1600" dirty="0">
                    <a:solidFill>
                      <a:srgbClr val="3F3F3F"/>
                    </a:solidFill>
                    <a:latin typeface="Courier New"/>
                    <a:ea typeface="Courier New"/>
                    <a:cs typeface="Courier New"/>
                    <a:sym typeface="Courier New"/>
                  </a:rPr>
                  <a:t>Apple</a:t>
                </a:r>
                <a:r>
                  <a:rPr lang="en-US" sz="1600" b="1" i="0" u="none" strike="noStrike" cap="none" dirty="0">
                    <a:solidFill>
                      <a:srgbClr val="3F3F3F"/>
                    </a:solidFill>
                    <a:latin typeface="Courier New"/>
                    <a:ea typeface="Courier New"/>
                    <a:cs typeface="Courier New"/>
                    <a:sym typeface="Courier New"/>
                  </a:rPr>
                  <a:t>&lt;/li&gt;</a:t>
                </a:r>
                <a:br>
                  <a:rPr lang="en-US" sz="1600" b="1" i="0" u="none" strike="noStrike" cap="none" dirty="0">
                    <a:solidFill>
                      <a:srgbClr val="3F3F3F"/>
                    </a:solidFill>
                    <a:latin typeface="Courier New"/>
                    <a:ea typeface="Courier New"/>
                    <a:cs typeface="Courier New"/>
                    <a:sym typeface="Courier New"/>
                  </a:rPr>
                </a:br>
                <a:r>
                  <a:rPr lang="en-US" sz="1600" b="1" i="0" u="none" strike="noStrike" cap="none" dirty="0">
                    <a:solidFill>
                      <a:srgbClr val="3F3F3F"/>
                    </a:solidFill>
                    <a:latin typeface="Courier New"/>
                    <a:ea typeface="Courier New"/>
                    <a:cs typeface="Courier New"/>
                    <a:sym typeface="Courier New"/>
                  </a:rPr>
                  <a:t>  &lt;li&gt;</a:t>
                </a:r>
                <a:r>
                  <a:rPr lang="en-US" sz="1600" dirty="0">
                    <a:solidFill>
                      <a:srgbClr val="3F3F3F"/>
                    </a:solidFill>
                    <a:latin typeface="Courier New"/>
                    <a:ea typeface="Courier New"/>
                    <a:cs typeface="Courier New"/>
                    <a:sym typeface="Courier New"/>
                  </a:rPr>
                  <a:t>Mango</a:t>
                </a:r>
                <a:r>
                  <a:rPr lang="en-US" sz="1600" b="1" i="0" u="none" strike="noStrike" cap="none" dirty="0">
                    <a:solidFill>
                      <a:srgbClr val="3F3F3F"/>
                    </a:solidFill>
                    <a:latin typeface="Courier New"/>
                    <a:ea typeface="Courier New"/>
                    <a:cs typeface="Courier New"/>
                    <a:sym typeface="Courier New"/>
                  </a:rPr>
                  <a:t>&lt;/li&gt;</a:t>
                </a:r>
                <a:br>
                  <a:rPr lang="en-US" sz="1600" b="1" i="0" u="none" strike="noStrike" cap="none" dirty="0">
                    <a:solidFill>
                      <a:srgbClr val="3F3F3F"/>
                    </a:solidFill>
                    <a:latin typeface="Courier New"/>
                    <a:ea typeface="Courier New"/>
                    <a:cs typeface="Courier New"/>
                    <a:sym typeface="Courier New"/>
                  </a:rPr>
                </a:br>
                <a:r>
                  <a:rPr lang="en-US" sz="1600" b="1" i="0" u="none" strike="noStrike" cap="none" dirty="0">
                    <a:solidFill>
                      <a:srgbClr val="3F3F3F"/>
                    </a:solidFill>
                    <a:latin typeface="Courier New"/>
                    <a:ea typeface="Courier New"/>
                    <a:cs typeface="Courier New"/>
                    <a:sym typeface="Courier New"/>
                  </a:rPr>
                  <a:t>  &lt;li&gt;</a:t>
                </a:r>
                <a:r>
                  <a:rPr lang="en-US" sz="1600" dirty="0">
                    <a:solidFill>
                      <a:srgbClr val="3F3F3F"/>
                    </a:solidFill>
                    <a:latin typeface="Courier New"/>
                    <a:ea typeface="Courier New"/>
                    <a:cs typeface="Courier New"/>
                    <a:sym typeface="Courier New"/>
                  </a:rPr>
                  <a:t>Pineapple</a:t>
                </a:r>
                <a:r>
                  <a:rPr lang="en-US" sz="1600" b="1" i="0" u="none" strike="noStrike" cap="none" dirty="0">
                    <a:solidFill>
                      <a:srgbClr val="3F3F3F"/>
                    </a:solidFill>
                    <a:latin typeface="Courier New"/>
                    <a:ea typeface="Courier New"/>
                    <a:cs typeface="Courier New"/>
                    <a:sym typeface="Courier New"/>
                  </a:rPr>
                  <a:t>&lt;/li&gt;</a:t>
                </a:r>
                <a:br>
                  <a:rPr lang="en-US" sz="1600" b="1" i="0" u="none" strike="noStrike" cap="none" dirty="0">
                    <a:solidFill>
                      <a:srgbClr val="3F3F3F"/>
                    </a:solidFill>
                    <a:latin typeface="Courier New"/>
                    <a:ea typeface="Courier New"/>
                    <a:cs typeface="Courier New"/>
                    <a:sym typeface="Courier New"/>
                  </a:rPr>
                </a:br>
                <a:r>
                  <a:rPr lang="en-US" sz="1600" b="1" i="0" u="none" strike="noStrike" cap="none" dirty="0">
                    <a:solidFill>
                      <a:srgbClr val="3F3F3F"/>
                    </a:solidFill>
                    <a:latin typeface="Courier New"/>
                    <a:ea typeface="Courier New"/>
                    <a:cs typeface="Courier New"/>
                    <a:sym typeface="Courier New"/>
                  </a:rPr>
                  <a:t>&lt;/</a:t>
                </a:r>
                <a:r>
                  <a:rPr lang="en-US" sz="1600" b="1" i="0" u="none" strike="noStrike" cap="none" dirty="0" err="1">
                    <a:solidFill>
                      <a:srgbClr val="3F3F3F"/>
                    </a:solidFill>
                    <a:latin typeface="Courier New"/>
                    <a:ea typeface="Courier New"/>
                    <a:cs typeface="Courier New"/>
                    <a:sym typeface="Courier New"/>
                  </a:rPr>
                  <a:t>ul</a:t>
                </a:r>
                <a:r>
                  <a:rPr lang="en-US" sz="1600" b="1" i="0" u="none" strike="noStrike" cap="none" dirty="0">
                    <a:solidFill>
                      <a:srgbClr val="3F3F3F"/>
                    </a:solidFill>
                    <a:latin typeface="Courier New"/>
                    <a:ea typeface="Courier New"/>
                    <a:cs typeface="Courier New"/>
                    <a:sym typeface="Courier New"/>
                  </a:rPr>
                  <a:t>&gt;</a:t>
                </a:r>
                <a:endParaRPr sz="1600" b="0" i="0" u="none" strike="noStrike" cap="none" dirty="0">
                  <a:solidFill>
                    <a:srgbClr val="000000"/>
                  </a:solidFill>
                  <a:latin typeface="Arial"/>
                  <a:ea typeface="Arial"/>
                  <a:cs typeface="Arial"/>
                  <a:sym typeface="Arial"/>
                </a:endParaRPr>
              </a:p>
            </p:txBody>
          </p:sp>
          <p:sp>
            <p:nvSpPr>
              <p:cNvPr id="711" name="Google Shape;711;p39"/>
              <p:cNvSpPr/>
              <p:nvPr/>
            </p:nvSpPr>
            <p:spPr>
              <a:xfrm>
                <a:off x="3223425" y="6620722"/>
                <a:ext cx="8459700" cy="960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39"/>
              <p:cNvSpPr/>
              <p:nvPr/>
            </p:nvSpPr>
            <p:spPr>
              <a:xfrm>
                <a:off x="3223425" y="2776100"/>
                <a:ext cx="8459700" cy="572841"/>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IN" sz="2000" b="0" i="0" u="none" strike="noStrike" cap="none"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Arial"/>
                  </a:rPr>
                  <a:t>Example:</a:t>
                </a:r>
                <a:endParaRPr sz="2000" b="0" i="0" u="none" strike="noStrike" cap="none"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Arial"/>
                </a:endParaRPr>
              </a:p>
            </p:txBody>
          </p:sp>
        </p:grpSp>
      </p:grpSp>
      <p:grpSp>
        <p:nvGrpSpPr>
          <p:cNvPr id="4" name="Group 3">
            <a:extLst>
              <a:ext uri="{FF2B5EF4-FFF2-40B4-BE49-F238E27FC236}">
                <a16:creationId xmlns:a16="http://schemas.microsoft.com/office/drawing/2014/main" id="{84575BB9-E1CB-1347-B463-E0EC61929FD6}"/>
              </a:ext>
            </a:extLst>
          </p:cNvPr>
          <p:cNvGrpSpPr/>
          <p:nvPr/>
        </p:nvGrpSpPr>
        <p:grpSpPr>
          <a:xfrm>
            <a:off x="10251938" y="3629187"/>
            <a:ext cx="2447100" cy="2250628"/>
            <a:chOff x="8629650" y="2901190"/>
            <a:chExt cx="2447100" cy="2250628"/>
          </a:xfrm>
        </p:grpSpPr>
        <p:sp>
          <p:nvSpPr>
            <p:cNvPr id="705" name="Google Shape;705;p39"/>
            <p:cNvSpPr txBox="1"/>
            <p:nvPr/>
          </p:nvSpPr>
          <p:spPr>
            <a:xfrm>
              <a:off x="8629650" y="4043863"/>
              <a:ext cx="2447100" cy="110795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3F3F3F"/>
                </a:buClr>
                <a:buSzPts val="2200"/>
                <a:buFont typeface="Arial"/>
                <a:buChar char="•"/>
              </a:pPr>
              <a:r>
                <a:rPr lang="en-US" sz="2200">
                  <a:solidFill>
                    <a:srgbClr val="3F3F3F"/>
                  </a:solidFill>
                  <a:latin typeface="Open Sans"/>
                  <a:ea typeface="Open Sans"/>
                  <a:cs typeface="Open Sans"/>
                  <a:sym typeface="Open Sans"/>
                </a:rPr>
                <a:t>Apple</a:t>
              </a:r>
              <a:endParaRPr sz="1400" b="0" i="0" u="none" strike="noStrike" cap="none">
                <a:solidFill>
                  <a:srgbClr val="3F3F3F"/>
                </a:solidFill>
                <a:latin typeface="Arial"/>
                <a:ea typeface="Arial"/>
                <a:cs typeface="Arial"/>
                <a:sym typeface="Arial"/>
              </a:endParaRPr>
            </a:p>
            <a:p>
              <a:pPr marL="285750" marR="0" lvl="0" indent="-285750" algn="l" rtl="0">
                <a:lnSpc>
                  <a:spcPct val="100000"/>
                </a:lnSpc>
                <a:spcBef>
                  <a:spcPts val="0"/>
                </a:spcBef>
                <a:spcAft>
                  <a:spcPts val="0"/>
                </a:spcAft>
                <a:buClr>
                  <a:srgbClr val="3F3F3F"/>
                </a:buClr>
                <a:buSzPts val="2200"/>
                <a:buFont typeface="Arial"/>
                <a:buChar char="•"/>
              </a:pPr>
              <a:r>
                <a:rPr lang="en-US" sz="2200">
                  <a:solidFill>
                    <a:srgbClr val="3F3F3F"/>
                  </a:solidFill>
                  <a:latin typeface="Open Sans"/>
                  <a:ea typeface="Open Sans"/>
                  <a:cs typeface="Open Sans"/>
                  <a:sym typeface="Open Sans"/>
                </a:rPr>
                <a:t>Mango</a:t>
              </a:r>
              <a:endParaRPr sz="1400" b="0" i="0" u="none" strike="noStrike" cap="none">
                <a:solidFill>
                  <a:srgbClr val="3F3F3F"/>
                </a:solidFill>
                <a:latin typeface="Arial"/>
                <a:ea typeface="Arial"/>
                <a:cs typeface="Arial"/>
                <a:sym typeface="Arial"/>
              </a:endParaRPr>
            </a:p>
            <a:p>
              <a:pPr marL="285750" marR="0" lvl="0" indent="-285750" algn="l" rtl="0">
                <a:lnSpc>
                  <a:spcPct val="100000"/>
                </a:lnSpc>
                <a:spcBef>
                  <a:spcPts val="0"/>
                </a:spcBef>
                <a:spcAft>
                  <a:spcPts val="0"/>
                </a:spcAft>
                <a:buClr>
                  <a:srgbClr val="3F3F3F"/>
                </a:buClr>
                <a:buSzPts val="2200"/>
                <a:buFont typeface="Arial"/>
                <a:buChar char="•"/>
              </a:pPr>
              <a:r>
                <a:rPr lang="en-US" sz="2200">
                  <a:solidFill>
                    <a:srgbClr val="3F3F3F"/>
                  </a:solidFill>
                  <a:latin typeface="Open Sans"/>
                  <a:ea typeface="Open Sans"/>
                  <a:cs typeface="Open Sans"/>
                  <a:sym typeface="Open Sans"/>
                </a:rPr>
                <a:t>Pineapple</a:t>
              </a:r>
              <a:endParaRPr sz="2200" b="0" i="0" u="none" strike="noStrike" cap="none">
                <a:solidFill>
                  <a:srgbClr val="3F3F3F"/>
                </a:solidFill>
                <a:latin typeface="Open Sans"/>
                <a:ea typeface="Open Sans"/>
                <a:cs typeface="Open Sans"/>
                <a:sym typeface="Open Sans"/>
              </a:endParaRPr>
            </a:p>
          </p:txBody>
        </p:sp>
        <p:sp>
          <p:nvSpPr>
            <p:cNvPr id="3" name="TextBox 2">
              <a:extLst>
                <a:ext uri="{FF2B5EF4-FFF2-40B4-BE49-F238E27FC236}">
                  <a16:creationId xmlns:a16="http://schemas.microsoft.com/office/drawing/2014/main" id="{367083B2-167B-9CA2-6890-0ECC360C1A33}"/>
                </a:ext>
              </a:extLst>
            </p:cNvPr>
            <p:cNvSpPr txBox="1"/>
            <p:nvPr/>
          </p:nvSpPr>
          <p:spPr>
            <a:xfrm>
              <a:off x="8629650" y="2901190"/>
              <a:ext cx="2447100" cy="430887"/>
            </a:xfrm>
            <a:prstGeom prst="rect">
              <a:avLst/>
            </a:prstGeom>
            <a:noFill/>
          </p:spPr>
          <p:txBody>
            <a:bodyPr wrap="square" rtlCol="0">
              <a:spAutoFit/>
            </a:bodyPr>
            <a:lstStyle/>
            <a:p>
              <a:r>
                <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Output:</a:t>
              </a:r>
            </a:p>
          </p:txBody>
        </p:sp>
      </p:grpSp>
      <p:sp>
        <p:nvSpPr>
          <p:cNvPr id="8" name="Brandline_LVC">
            <a:extLst>
              <a:ext uri="{FF2B5EF4-FFF2-40B4-BE49-F238E27FC236}">
                <a16:creationId xmlns:a16="http://schemas.microsoft.com/office/drawing/2014/main" id="{A75B0665-322A-52C4-39A8-56ECA064DD35}"/>
              </a:ext>
            </a:extLst>
          </p:cNvPr>
          <p:cNvSpPr/>
          <p:nvPr/>
        </p:nvSpPr>
        <p:spPr>
          <a:xfrm>
            <a:off x="5511800" y="816324"/>
            <a:ext cx="5234860"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150454B-2CDA-CFCC-46D6-23E34F91C1A3}"/>
              </a:ext>
            </a:extLst>
          </p:cNvPr>
          <p:cNvSpPr txBox="1"/>
          <p:nvPr/>
        </p:nvSpPr>
        <p:spPr>
          <a:xfrm>
            <a:off x="1534886" y="1695645"/>
            <a:ext cx="13171714" cy="457176"/>
          </a:xfrm>
          <a:prstGeom prst="rect">
            <a:avLst/>
          </a:prstGeom>
          <a:noFill/>
        </p:spPr>
        <p:txBody>
          <a:bodyPr wrap="square" rtlCol="0">
            <a:spAutoFit/>
          </a:bodyPr>
          <a:lstStyle/>
          <a:p>
            <a:pPr algn="ctr">
              <a:lnSpc>
                <a:spcPct val="115000"/>
              </a:lnSpc>
            </a:pPr>
            <a:r>
              <a:rPr lang="en-US" sz="2200" dirty="0">
                <a:solidFill>
                  <a:srgbClr val="404040"/>
                </a:solidFill>
                <a:latin typeface="Open Sans" panose="020B0606030504020204" pitchFamily="34" charset="0"/>
              </a:rPr>
              <a:t>An unordered list begins with </a:t>
            </a:r>
            <a:r>
              <a:rPr lang="en-US" sz="2200" b="1" dirty="0">
                <a:solidFill>
                  <a:srgbClr val="404040"/>
                </a:solidFill>
                <a:latin typeface="Open Sans" panose="020B0606030504020204" pitchFamily="34" charset="0"/>
              </a:rPr>
              <a:t>&lt;</a:t>
            </a:r>
            <a:r>
              <a:rPr lang="en-US" sz="2200" b="1" dirty="0" err="1">
                <a:solidFill>
                  <a:srgbClr val="404040"/>
                </a:solidFill>
                <a:latin typeface="Open Sans" panose="020B0606030504020204" pitchFamily="34" charset="0"/>
              </a:rPr>
              <a:t>ul</a:t>
            </a:r>
            <a:r>
              <a:rPr lang="en-US" sz="2200" b="1" dirty="0">
                <a:solidFill>
                  <a:srgbClr val="404040"/>
                </a:solidFill>
                <a:latin typeface="Open Sans" panose="020B0606030504020204" pitchFamily="34" charset="0"/>
              </a:rPr>
              <a:t>&gt;</a:t>
            </a:r>
            <a:r>
              <a:rPr lang="en-US" sz="2200" dirty="0">
                <a:solidFill>
                  <a:srgbClr val="404040"/>
                </a:solidFill>
                <a:latin typeface="Open Sans" panose="020B0606030504020204" pitchFamily="34" charset="0"/>
              </a:rPr>
              <a:t> tag followed by</a:t>
            </a:r>
            <a:r>
              <a:rPr lang="en-US" sz="2200" b="1" dirty="0">
                <a:solidFill>
                  <a:srgbClr val="404040"/>
                </a:solidFill>
                <a:latin typeface="Open Sans" panose="020B0606030504020204" pitchFamily="34" charset="0"/>
              </a:rPr>
              <a:t> &lt;li&gt; </a:t>
            </a:r>
            <a:r>
              <a:rPr lang="en-US" sz="2200" dirty="0">
                <a:solidFill>
                  <a:srgbClr val="404040"/>
                </a:solidFill>
                <a:latin typeface="Open Sans" panose="020B0606030504020204" pitchFamily="34" charset="0"/>
              </a:rPr>
              <a:t>tag for each content of the list. </a:t>
            </a:r>
          </a:p>
        </p:txBody>
      </p:sp>
    </p:spTree>
    <p:custDataLst>
      <p:tags r:id="rId1"/>
    </p:custDataLst>
    <p:extLst>
      <p:ext uri="{BB962C8B-B14F-4D97-AF65-F5344CB8AC3E}">
        <p14:creationId xmlns:p14="http://schemas.microsoft.com/office/powerpoint/2010/main" val="21851924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5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Font typeface="Arial"/>
              <a:buNone/>
            </a:pPr>
            <a:r>
              <a:rPr lang="en-US" dirty="0"/>
              <a:t>Ordered List in HTML</a:t>
            </a:r>
            <a:endParaRPr dirty="0"/>
          </a:p>
        </p:txBody>
      </p:sp>
      <p:sp>
        <p:nvSpPr>
          <p:cNvPr id="720" name="Google Shape;720;p54"/>
          <p:cNvSpPr/>
          <p:nvPr/>
        </p:nvSpPr>
        <p:spPr>
          <a:xfrm>
            <a:off x="2041525" y="7428698"/>
            <a:ext cx="12211050" cy="758374"/>
          </a:xfrm>
          <a:prstGeom prst="roundRect">
            <a:avLst>
              <a:gd name="adj" fmla="val 16667"/>
            </a:avLst>
          </a:prstGeom>
          <a:solidFill>
            <a:srgbClr val="E6E6E6"/>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rgbClr val="3F3F3F"/>
                </a:solidFill>
                <a:latin typeface="Open Sans"/>
                <a:ea typeface="Open Sans"/>
                <a:cs typeface="Open Sans"/>
                <a:sym typeface="Open Sans"/>
              </a:rPr>
              <a:t>By default, the o</a:t>
            </a:r>
            <a:r>
              <a:rPr lang="en-US" sz="2200" b="0" i="0" u="none" strike="noStrike" cap="none">
                <a:solidFill>
                  <a:srgbClr val="3F3F3F"/>
                </a:solidFill>
                <a:latin typeface="Open Sans"/>
                <a:ea typeface="Open Sans"/>
                <a:cs typeface="Open Sans"/>
                <a:sym typeface="Open Sans"/>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9"/>
                  </a:ext>
                </a:extLst>
              </a:rPr>
              <a:t>rdered</a:t>
            </a:r>
            <a:r>
              <a:rPr lang="en-US" sz="2200" b="0" i="0" u="none" strike="noStrike" cap="none">
                <a:solidFill>
                  <a:srgbClr val="3F3F3F"/>
                </a:solidFill>
                <a:latin typeface="Open Sans"/>
                <a:ea typeface="Open Sans"/>
                <a:cs typeface="Open Sans"/>
                <a:sym typeface="Open Sans"/>
              </a:rPr>
              <a:t> list starts with numbers.</a:t>
            </a:r>
          </a:p>
        </p:txBody>
      </p:sp>
      <p:grpSp>
        <p:nvGrpSpPr>
          <p:cNvPr id="722" name="Google Shape;722;p54"/>
          <p:cNvGrpSpPr/>
          <p:nvPr/>
        </p:nvGrpSpPr>
        <p:grpSpPr>
          <a:xfrm>
            <a:off x="2499560" y="3456302"/>
            <a:ext cx="5628380" cy="2688609"/>
            <a:chOff x="1433160" y="2978327"/>
            <a:chExt cx="5869340" cy="4177088"/>
          </a:xfrm>
        </p:grpSpPr>
        <p:sp>
          <p:nvSpPr>
            <p:cNvPr id="723" name="Google Shape;723;p54"/>
            <p:cNvSpPr txBox="1"/>
            <p:nvPr/>
          </p:nvSpPr>
          <p:spPr>
            <a:xfrm>
              <a:off x="3529370" y="2978327"/>
              <a:ext cx="986700" cy="24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Open Sans"/>
                  <a:ea typeface="Open Sans"/>
                  <a:cs typeface="Open Sans"/>
                  <a:sym typeface="Open Sans"/>
                </a:rPr>
                <a:t>Demo-1</a:t>
              </a:r>
              <a:endParaRPr sz="1400" b="0" i="0" u="none" strike="noStrike" cap="none">
                <a:solidFill>
                  <a:srgbClr val="FFFFFF"/>
                </a:solidFill>
                <a:latin typeface="Open Sans"/>
                <a:ea typeface="Open Sans"/>
                <a:cs typeface="Open Sans"/>
                <a:sym typeface="Open Sans"/>
              </a:endParaRPr>
            </a:p>
          </p:txBody>
        </p:sp>
        <p:sp>
          <p:nvSpPr>
            <p:cNvPr id="724" name="Google Shape;724;p54"/>
            <p:cNvSpPr txBox="1"/>
            <p:nvPr/>
          </p:nvSpPr>
          <p:spPr>
            <a:xfrm>
              <a:off x="3714351" y="3581684"/>
              <a:ext cx="2777700" cy="261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3F3F3F"/>
                </a:solidFill>
                <a:latin typeface="Courier New"/>
                <a:ea typeface="Courier New"/>
                <a:cs typeface="Courier New"/>
                <a:sym typeface="Courier New"/>
              </a:endParaRPr>
            </a:p>
          </p:txBody>
        </p:sp>
        <p:grpSp>
          <p:nvGrpSpPr>
            <p:cNvPr id="725" name="Google Shape;725;p54"/>
            <p:cNvGrpSpPr/>
            <p:nvPr/>
          </p:nvGrpSpPr>
          <p:grpSpPr>
            <a:xfrm>
              <a:off x="1433160" y="3271581"/>
              <a:ext cx="5869340" cy="3883834"/>
              <a:chOff x="3223425" y="3033475"/>
              <a:chExt cx="8459700" cy="3951000"/>
            </a:xfrm>
          </p:grpSpPr>
          <p:sp>
            <p:nvSpPr>
              <p:cNvPr id="726" name="Google Shape;726;p54"/>
              <p:cNvSpPr/>
              <p:nvPr/>
            </p:nvSpPr>
            <p:spPr>
              <a:xfrm>
                <a:off x="3241573" y="3033475"/>
                <a:ext cx="8423400" cy="3855000"/>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1600" b="1" i="0" u="none" strike="noStrike" cap="none" dirty="0">
                    <a:solidFill>
                      <a:srgbClr val="3F3F3F"/>
                    </a:solidFill>
                    <a:latin typeface="Courier New"/>
                    <a:ea typeface="Courier New"/>
                    <a:cs typeface="Courier New"/>
                    <a:sym typeface="Courier New"/>
                  </a:rPr>
                  <a:t>&lt;</a:t>
                </a:r>
                <a:r>
                  <a:rPr lang="en-US" sz="1600" b="1" i="0" u="none" strike="noStrike" cap="none" dirty="0" err="1">
                    <a:solidFill>
                      <a:srgbClr val="3F3F3F"/>
                    </a:solidFill>
                    <a:latin typeface="Courier New"/>
                    <a:ea typeface="Courier New"/>
                    <a:cs typeface="Courier New"/>
                    <a:sym typeface="Courier New"/>
                  </a:rPr>
                  <a:t>ol</a:t>
                </a:r>
                <a:r>
                  <a:rPr lang="en-US" sz="1600" b="1" i="0" u="none" strike="noStrike" cap="none" dirty="0">
                    <a:solidFill>
                      <a:srgbClr val="3F3F3F"/>
                    </a:solidFill>
                    <a:latin typeface="Courier New"/>
                    <a:ea typeface="Courier New"/>
                    <a:cs typeface="Courier New"/>
                    <a:sym typeface="Courier New"/>
                  </a:rPr>
                  <a:t>&gt;</a:t>
                </a:r>
                <a:br>
                  <a:rPr lang="en-US" sz="1600" b="1" i="0" u="none" strike="noStrike" cap="none" dirty="0">
                    <a:solidFill>
                      <a:srgbClr val="3F3F3F"/>
                    </a:solidFill>
                    <a:latin typeface="Courier New"/>
                    <a:ea typeface="Courier New"/>
                    <a:cs typeface="Courier New"/>
                    <a:sym typeface="Courier New"/>
                  </a:rPr>
                </a:br>
                <a:r>
                  <a:rPr lang="en-US" sz="1600" b="1" i="0" u="none" strike="noStrike" cap="none" dirty="0">
                    <a:solidFill>
                      <a:srgbClr val="3F3F3F"/>
                    </a:solidFill>
                    <a:latin typeface="Courier New"/>
                    <a:ea typeface="Courier New"/>
                    <a:cs typeface="Courier New"/>
                    <a:sym typeface="Courier New"/>
                  </a:rPr>
                  <a:t>  &lt;li&gt;</a:t>
                </a:r>
                <a:r>
                  <a:rPr lang="en-US" sz="1600" dirty="0">
                    <a:solidFill>
                      <a:srgbClr val="3F3F3F"/>
                    </a:solidFill>
                    <a:latin typeface="Courier New"/>
                    <a:ea typeface="Courier New"/>
                    <a:cs typeface="Courier New"/>
                    <a:sym typeface="Courier New"/>
                  </a:rPr>
                  <a:t>Apple</a:t>
                </a:r>
                <a:r>
                  <a:rPr lang="en-US" sz="1600" b="1" i="0" u="none" strike="noStrike" cap="none" dirty="0">
                    <a:solidFill>
                      <a:srgbClr val="3F3F3F"/>
                    </a:solidFill>
                    <a:latin typeface="Courier New"/>
                    <a:ea typeface="Courier New"/>
                    <a:cs typeface="Courier New"/>
                    <a:sym typeface="Courier New"/>
                  </a:rPr>
                  <a:t>&lt;/li&gt;</a:t>
                </a:r>
                <a:br>
                  <a:rPr lang="en-US" sz="1600" b="1" i="0" u="none" strike="noStrike" cap="none" dirty="0">
                    <a:solidFill>
                      <a:srgbClr val="3F3F3F"/>
                    </a:solidFill>
                    <a:latin typeface="Courier New"/>
                    <a:ea typeface="Courier New"/>
                    <a:cs typeface="Courier New"/>
                    <a:sym typeface="Courier New"/>
                  </a:rPr>
                </a:br>
                <a:r>
                  <a:rPr lang="en-US" sz="1600" b="1" i="0" u="none" strike="noStrike" cap="none" dirty="0">
                    <a:solidFill>
                      <a:srgbClr val="3F3F3F"/>
                    </a:solidFill>
                    <a:latin typeface="Courier New"/>
                    <a:ea typeface="Courier New"/>
                    <a:cs typeface="Courier New"/>
                    <a:sym typeface="Courier New"/>
                  </a:rPr>
                  <a:t>  &lt;li&gt;</a:t>
                </a:r>
                <a:r>
                  <a:rPr lang="en-US" sz="1600" i="0" u="none" strike="noStrike" cap="none" dirty="0">
                    <a:solidFill>
                      <a:srgbClr val="3F3F3F"/>
                    </a:solidFill>
                    <a:latin typeface="Courier New"/>
                    <a:ea typeface="Courier New"/>
                    <a:cs typeface="Courier New"/>
                    <a:sym typeface="Courier New"/>
                  </a:rPr>
                  <a:t>Mango</a:t>
                </a:r>
                <a:r>
                  <a:rPr lang="en-US" sz="1600" b="1" i="0" u="none" strike="noStrike" cap="none" dirty="0">
                    <a:solidFill>
                      <a:srgbClr val="3F3F3F"/>
                    </a:solidFill>
                    <a:latin typeface="Courier New"/>
                    <a:ea typeface="Courier New"/>
                    <a:cs typeface="Courier New"/>
                    <a:sym typeface="Courier New"/>
                  </a:rPr>
                  <a:t>&lt;/li&gt;</a:t>
                </a:r>
                <a:br>
                  <a:rPr lang="en-US" sz="1600" b="1" i="0" u="none" strike="noStrike" cap="none" dirty="0">
                    <a:solidFill>
                      <a:srgbClr val="3F3F3F"/>
                    </a:solidFill>
                    <a:latin typeface="Courier New"/>
                    <a:ea typeface="Courier New"/>
                    <a:cs typeface="Courier New"/>
                    <a:sym typeface="Courier New"/>
                  </a:rPr>
                </a:br>
                <a:r>
                  <a:rPr lang="en-US" sz="1600" b="1" i="0" u="none" strike="noStrike" cap="none" dirty="0">
                    <a:solidFill>
                      <a:srgbClr val="3F3F3F"/>
                    </a:solidFill>
                    <a:latin typeface="Courier New"/>
                    <a:ea typeface="Courier New"/>
                    <a:cs typeface="Courier New"/>
                    <a:sym typeface="Courier New"/>
                  </a:rPr>
                  <a:t>  &lt;li&gt;</a:t>
                </a:r>
                <a:r>
                  <a:rPr lang="en-US" sz="1600" dirty="0">
                    <a:solidFill>
                      <a:srgbClr val="3F3F3F"/>
                    </a:solidFill>
                    <a:latin typeface="Courier New"/>
                    <a:ea typeface="Courier New"/>
                    <a:cs typeface="Courier New"/>
                    <a:sym typeface="Courier New"/>
                  </a:rPr>
                  <a:t>Grapes</a:t>
                </a:r>
                <a:r>
                  <a:rPr lang="en-US" sz="1600" b="1" i="0" u="none" strike="noStrike" cap="none" dirty="0">
                    <a:solidFill>
                      <a:srgbClr val="3F3F3F"/>
                    </a:solidFill>
                    <a:latin typeface="Courier New"/>
                    <a:ea typeface="Courier New"/>
                    <a:cs typeface="Courier New"/>
                    <a:sym typeface="Courier New"/>
                  </a:rPr>
                  <a:t>&lt;/li&gt;</a:t>
                </a:r>
                <a:br>
                  <a:rPr lang="en-US" sz="1600" b="1" i="0" u="none" strike="noStrike" cap="none" dirty="0">
                    <a:solidFill>
                      <a:srgbClr val="3F3F3F"/>
                    </a:solidFill>
                    <a:latin typeface="Courier New"/>
                    <a:ea typeface="Courier New"/>
                    <a:cs typeface="Courier New"/>
                    <a:sym typeface="Courier New"/>
                  </a:rPr>
                </a:br>
                <a:r>
                  <a:rPr lang="en-US" sz="1600" b="1" i="0" u="none" strike="noStrike" cap="none" dirty="0">
                    <a:solidFill>
                      <a:srgbClr val="3F3F3F"/>
                    </a:solidFill>
                    <a:latin typeface="Courier New"/>
                    <a:ea typeface="Courier New"/>
                    <a:cs typeface="Courier New"/>
                    <a:sym typeface="Courier New"/>
                  </a:rPr>
                  <a:t>&lt;/</a:t>
                </a:r>
                <a:r>
                  <a:rPr lang="en-US" sz="1600" b="1" i="0" u="none" strike="noStrike" cap="none" dirty="0" err="1">
                    <a:solidFill>
                      <a:srgbClr val="3F3F3F"/>
                    </a:solidFill>
                    <a:latin typeface="Courier New"/>
                    <a:ea typeface="Courier New"/>
                    <a:cs typeface="Courier New"/>
                    <a:sym typeface="Courier New"/>
                  </a:rPr>
                  <a:t>ol</a:t>
                </a:r>
                <a:r>
                  <a:rPr lang="en-US" sz="1600" b="1" i="0" u="none" strike="noStrike" cap="none" dirty="0">
                    <a:solidFill>
                      <a:srgbClr val="3F3F3F"/>
                    </a:solidFill>
                    <a:latin typeface="Courier New"/>
                    <a:ea typeface="Courier New"/>
                    <a:cs typeface="Courier New"/>
                    <a:sym typeface="Courier New"/>
                  </a:rPr>
                  <a:t>&gt;</a:t>
                </a:r>
                <a:endParaRPr sz="1600" b="0" i="0" u="none" strike="noStrike" cap="none" dirty="0">
                  <a:solidFill>
                    <a:srgbClr val="000000"/>
                  </a:solidFill>
                  <a:latin typeface="Arial"/>
                  <a:ea typeface="Arial"/>
                  <a:cs typeface="Arial"/>
                  <a:sym typeface="Arial"/>
                </a:endParaRPr>
              </a:p>
            </p:txBody>
          </p:sp>
          <p:sp>
            <p:nvSpPr>
              <p:cNvPr id="727" name="Google Shape;727;p54"/>
              <p:cNvSpPr/>
              <p:nvPr/>
            </p:nvSpPr>
            <p:spPr>
              <a:xfrm>
                <a:off x="3223425" y="6888475"/>
                <a:ext cx="8459700" cy="960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21" name="Google Shape;721;p54"/>
          <p:cNvSpPr txBox="1"/>
          <p:nvPr/>
        </p:nvSpPr>
        <p:spPr>
          <a:xfrm>
            <a:off x="10251938" y="4642099"/>
            <a:ext cx="2447100" cy="1107955"/>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3F3F3F"/>
              </a:buClr>
              <a:buSzPts val="2200"/>
              <a:buFont typeface="Arial"/>
              <a:buAutoNum type="arabicPeriod"/>
            </a:pPr>
            <a:r>
              <a:rPr lang="en-US" sz="2200">
                <a:solidFill>
                  <a:srgbClr val="3F3F3F"/>
                </a:solidFill>
                <a:latin typeface="Open Sans"/>
                <a:ea typeface="Open Sans"/>
                <a:cs typeface="Open Sans"/>
                <a:sym typeface="Open Sans"/>
              </a:rPr>
              <a:t>Apple</a:t>
            </a:r>
            <a:endParaRPr sz="1400" b="0" i="0" u="none" strike="noStrike" cap="none">
              <a:solidFill>
                <a:srgbClr val="3F3F3F"/>
              </a:solidFill>
              <a:latin typeface="Arial"/>
              <a:ea typeface="Arial"/>
              <a:cs typeface="Arial"/>
              <a:sym typeface="Arial"/>
            </a:endParaRPr>
          </a:p>
          <a:p>
            <a:pPr marL="457200" marR="0" lvl="0" indent="-457200" algn="l" rtl="0">
              <a:lnSpc>
                <a:spcPct val="100000"/>
              </a:lnSpc>
              <a:spcBef>
                <a:spcPts val="0"/>
              </a:spcBef>
              <a:spcAft>
                <a:spcPts val="0"/>
              </a:spcAft>
              <a:buClr>
                <a:srgbClr val="3F3F3F"/>
              </a:buClr>
              <a:buSzPts val="2200"/>
              <a:buFont typeface="Arial"/>
              <a:buAutoNum type="arabicPeriod"/>
            </a:pPr>
            <a:r>
              <a:rPr lang="en-US" sz="2200">
                <a:solidFill>
                  <a:srgbClr val="3F3F3F"/>
                </a:solidFill>
                <a:latin typeface="Open Sans"/>
                <a:ea typeface="Open Sans"/>
                <a:cs typeface="Open Sans"/>
                <a:sym typeface="Open Sans"/>
              </a:rPr>
              <a:t>Mango</a:t>
            </a:r>
            <a:endParaRPr sz="1400" b="0" i="0" u="none" strike="noStrike" cap="none">
              <a:solidFill>
                <a:srgbClr val="3F3F3F"/>
              </a:solidFill>
              <a:latin typeface="Arial"/>
              <a:ea typeface="Arial"/>
              <a:cs typeface="Arial"/>
              <a:sym typeface="Arial"/>
            </a:endParaRPr>
          </a:p>
          <a:p>
            <a:pPr marL="457200" marR="0" lvl="0" indent="-457200" algn="l" rtl="0">
              <a:lnSpc>
                <a:spcPct val="100000"/>
              </a:lnSpc>
              <a:spcBef>
                <a:spcPts val="0"/>
              </a:spcBef>
              <a:spcAft>
                <a:spcPts val="0"/>
              </a:spcAft>
              <a:buClr>
                <a:srgbClr val="3F3F3F"/>
              </a:buClr>
              <a:buSzPts val="2200"/>
              <a:buFont typeface="Arial"/>
              <a:buAutoNum type="arabicPeriod"/>
            </a:pPr>
            <a:r>
              <a:rPr lang="en-US" sz="2200">
                <a:solidFill>
                  <a:srgbClr val="3F3F3F"/>
                </a:solidFill>
                <a:latin typeface="Open Sans"/>
                <a:ea typeface="Open Sans"/>
                <a:cs typeface="Open Sans"/>
                <a:sym typeface="Open Sans"/>
              </a:rPr>
              <a:t>Grapes</a:t>
            </a:r>
            <a:endParaRPr sz="2200" b="0" i="0" u="none" strike="noStrike" cap="none">
              <a:solidFill>
                <a:srgbClr val="3F3F3F"/>
              </a:solidFill>
              <a:latin typeface="Open Sans"/>
              <a:ea typeface="Open Sans"/>
              <a:cs typeface="Open Sans"/>
              <a:sym typeface="Open Sans"/>
            </a:endParaRPr>
          </a:p>
        </p:txBody>
      </p:sp>
      <p:sp>
        <p:nvSpPr>
          <p:cNvPr id="4" name="Google Shape;712;p39">
            <a:extLst>
              <a:ext uri="{FF2B5EF4-FFF2-40B4-BE49-F238E27FC236}">
                <a16:creationId xmlns:a16="http://schemas.microsoft.com/office/drawing/2014/main" id="{2B23C1D1-1DF9-2166-26F3-701D34B41016}"/>
              </a:ext>
            </a:extLst>
          </p:cNvPr>
          <p:cNvSpPr/>
          <p:nvPr/>
        </p:nvSpPr>
        <p:spPr>
          <a:xfrm>
            <a:off x="2518670" y="3483503"/>
            <a:ext cx="5628380" cy="407447"/>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IN" sz="2000" b="0" i="0" u="none" strike="noStrike" cap="none"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Arial"/>
              </a:rPr>
              <a:t>Example:</a:t>
            </a:r>
            <a:endParaRPr sz="2000" b="0" i="0" u="none" strike="noStrike" cap="none"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5" name="TextBox 4">
            <a:extLst>
              <a:ext uri="{FF2B5EF4-FFF2-40B4-BE49-F238E27FC236}">
                <a16:creationId xmlns:a16="http://schemas.microsoft.com/office/drawing/2014/main" id="{7A58FF7A-81B8-F5AE-FC1A-C696743E2E06}"/>
              </a:ext>
            </a:extLst>
          </p:cNvPr>
          <p:cNvSpPr txBox="1"/>
          <p:nvPr/>
        </p:nvSpPr>
        <p:spPr>
          <a:xfrm>
            <a:off x="10251938" y="3629187"/>
            <a:ext cx="2447100" cy="430887"/>
          </a:xfrm>
          <a:prstGeom prst="rect">
            <a:avLst/>
          </a:prstGeom>
          <a:noFill/>
        </p:spPr>
        <p:txBody>
          <a:bodyPr wrap="square" rtlCol="0">
            <a:spAutoFit/>
          </a:bodyPr>
          <a:lstStyle/>
          <a:p>
            <a:r>
              <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Output:</a:t>
            </a:r>
          </a:p>
        </p:txBody>
      </p:sp>
      <p:sp>
        <p:nvSpPr>
          <p:cNvPr id="7" name="Brandline_LVC">
            <a:extLst>
              <a:ext uri="{FF2B5EF4-FFF2-40B4-BE49-F238E27FC236}">
                <a16:creationId xmlns:a16="http://schemas.microsoft.com/office/drawing/2014/main" id="{50A8E620-10E7-3061-77F4-0FED24FAEC92}"/>
              </a:ext>
            </a:extLst>
          </p:cNvPr>
          <p:cNvSpPr/>
          <p:nvPr/>
        </p:nvSpPr>
        <p:spPr>
          <a:xfrm>
            <a:off x="5791200" y="816324"/>
            <a:ext cx="4685189"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F97BC5D-4A48-31DD-29D9-8F3802CF4D82}"/>
              </a:ext>
            </a:extLst>
          </p:cNvPr>
          <p:cNvSpPr txBox="1"/>
          <p:nvPr/>
        </p:nvSpPr>
        <p:spPr>
          <a:xfrm>
            <a:off x="1534886" y="1695645"/>
            <a:ext cx="13171714" cy="457176"/>
          </a:xfrm>
          <a:prstGeom prst="rect">
            <a:avLst/>
          </a:prstGeom>
          <a:noFill/>
        </p:spPr>
        <p:txBody>
          <a:bodyPr wrap="square" rtlCol="0">
            <a:spAutoFit/>
          </a:bodyPr>
          <a:lstStyle/>
          <a:p>
            <a:pPr algn="ctr">
              <a:lnSpc>
                <a:spcPct val="115000"/>
              </a:lnSpc>
            </a:pPr>
            <a:r>
              <a:rPr lang="en-US" sz="2200" dirty="0">
                <a:solidFill>
                  <a:srgbClr val="404040"/>
                </a:solidFill>
                <a:latin typeface="Open Sans" panose="020B0606030504020204" pitchFamily="34" charset="0"/>
              </a:rPr>
              <a:t>An ordered list begins with a </a:t>
            </a:r>
            <a:r>
              <a:rPr lang="en-US" sz="2200" b="1" dirty="0">
                <a:solidFill>
                  <a:srgbClr val="404040"/>
                </a:solidFill>
                <a:latin typeface="Open Sans" panose="020B0606030504020204" pitchFamily="34" charset="0"/>
              </a:rPr>
              <a:t>&lt;</a:t>
            </a:r>
            <a:r>
              <a:rPr lang="en-US" sz="2200" b="1" dirty="0" err="1">
                <a:solidFill>
                  <a:srgbClr val="404040"/>
                </a:solidFill>
                <a:latin typeface="Open Sans" panose="020B0606030504020204" pitchFamily="34" charset="0"/>
              </a:rPr>
              <a:t>ol</a:t>
            </a:r>
            <a:r>
              <a:rPr lang="en-US" sz="2200" b="1" dirty="0">
                <a:solidFill>
                  <a:srgbClr val="404040"/>
                </a:solidFill>
                <a:latin typeface="Open Sans" panose="020B0606030504020204" pitchFamily="34" charset="0"/>
              </a:rPr>
              <a:t>&gt; </a:t>
            </a:r>
            <a:r>
              <a:rPr lang="en-US" sz="2200" dirty="0">
                <a:solidFill>
                  <a:srgbClr val="404040"/>
                </a:solidFill>
                <a:latin typeface="Open Sans" panose="020B0606030504020204" pitchFamily="34" charset="0"/>
              </a:rPr>
              <a:t>tag followed by a</a:t>
            </a:r>
            <a:r>
              <a:rPr lang="en-US" sz="2200" b="1" dirty="0">
                <a:solidFill>
                  <a:srgbClr val="404040"/>
                </a:solidFill>
                <a:latin typeface="Open Sans" panose="020B0606030504020204" pitchFamily="34" charset="0"/>
              </a:rPr>
              <a:t> &lt;li&gt; </a:t>
            </a:r>
            <a:r>
              <a:rPr lang="en-US" sz="2200" dirty="0">
                <a:solidFill>
                  <a:srgbClr val="404040"/>
                </a:solidFill>
                <a:latin typeface="Open Sans" panose="020B0606030504020204" pitchFamily="34" charset="0"/>
              </a:rPr>
              <a:t>tag for each content of the list.</a:t>
            </a:r>
          </a:p>
        </p:txBody>
      </p:sp>
    </p:spTree>
    <p:custDataLst>
      <p:tags r:id="rId1"/>
    </p:custDataLst>
    <p:extLst>
      <p:ext uri="{BB962C8B-B14F-4D97-AF65-F5344CB8AC3E}">
        <p14:creationId xmlns:p14="http://schemas.microsoft.com/office/powerpoint/2010/main" val="38549705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g134b9f970a4_0_4"/>
          <p:cNvSpPr txBox="1">
            <a:spLocks noGrp="1"/>
          </p:cNvSpPr>
          <p:nvPr>
            <p:ph type="title"/>
          </p:nvPr>
        </p:nvSpPr>
        <p:spPr>
          <a:xfrm>
            <a:off x="-10160" y="229878"/>
            <a:ext cx="16276320" cy="687244"/>
          </a:xfrm>
          <a:noFill/>
          <a:ln>
            <a:noFill/>
          </a:ln>
        </p:spPr>
        <p:txBody>
          <a:bodyPr spcFirstLastPara="1" wrap="square" lIns="91425" tIns="45700" rIns="91425" bIns="45700" anchor="ctr" anchorCtr="0">
            <a:normAutofit/>
          </a:bodyPr>
          <a:lstStyle/>
          <a:p>
            <a:pPr lvl="0"/>
            <a:r>
              <a:rPr lang="en-US" dirty="0"/>
              <a:t>HTML Images</a:t>
            </a:r>
          </a:p>
        </p:txBody>
      </p:sp>
      <p:grpSp>
        <p:nvGrpSpPr>
          <p:cNvPr id="489" name="Google Shape;489;g134b9f970a4_0_4"/>
          <p:cNvGrpSpPr/>
          <p:nvPr/>
        </p:nvGrpSpPr>
        <p:grpSpPr>
          <a:xfrm>
            <a:off x="4771994" y="3340086"/>
            <a:ext cx="6657998" cy="3713873"/>
            <a:chOff x="1425420" y="2978327"/>
            <a:chExt cx="5877080" cy="4299257"/>
          </a:xfrm>
        </p:grpSpPr>
        <p:sp>
          <p:nvSpPr>
            <p:cNvPr id="490" name="Google Shape;490;g134b9f970a4_0_4"/>
            <p:cNvSpPr txBox="1"/>
            <p:nvPr/>
          </p:nvSpPr>
          <p:spPr>
            <a:xfrm>
              <a:off x="3529370" y="2978327"/>
              <a:ext cx="986700" cy="24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Open Sans"/>
                  <a:ea typeface="Open Sans"/>
                  <a:cs typeface="Open Sans"/>
                  <a:sym typeface="Open Sans"/>
                </a:rPr>
                <a:t>Demo-1</a:t>
              </a:r>
              <a:endParaRPr sz="1400" b="0" i="0" u="none" strike="noStrike" cap="none">
                <a:solidFill>
                  <a:srgbClr val="FFFFFF"/>
                </a:solidFill>
                <a:latin typeface="Open Sans"/>
                <a:ea typeface="Open Sans"/>
                <a:cs typeface="Open Sans"/>
                <a:sym typeface="Open Sans"/>
              </a:endParaRPr>
            </a:p>
          </p:txBody>
        </p:sp>
        <p:sp>
          <p:nvSpPr>
            <p:cNvPr id="491" name="Google Shape;491;g134b9f970a4_0_4"/>
            <p:cNvSpPr txBox="1"/>
            <p:nvPr/>
          </p:nvSpPr>
          <p:spPr>
            <a:xfrm>
              <a:off x="3714351" y="3581684"/>
              <a:ext cx="2777700" cy="261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3F3F3F"/>
                </a:solidFill>
                <a:latin typeface="Courier New"/>
                <a:ea typeface="Courier New"/>
                <a:cs typeface="Courier New"/>
                <a:sym typeface="Courier New"/>
              </a:endParaRPr>
            </a:p>
          </p:txBody>
        </p:sp>
        <p:grpSp>
          <p:nvGrpSpPr>
            <p:cNvPr id="492" name="Google Shape;492;g134b9f970a4_0_4"/>
            <p:cNvGrpSpPr/>
            <p:nvPr/>
          </p:nvGrpSpPr>
          <p:grpSpPr>
            <a:xfrm>
              <a:off x="1425420" y="3018582"/>
              <a:ext cx="5877080" cy="4259002"/>
              <a:chOff x="3212269" y="2776100"/>
              <a:chExt cx="8470856" cy="4332656"/>
            </a:xfrm>
          </p:grpSpPr>
          <p:sp>
            <p:nvSpPr>
              <p:cNvPr id="493" name="Google Shape;493;g134b9f970a4_0_4"/>
              <p:cNvSpPr/>
              <p:nvPr/>
            </p:nvSpPr>
            <p:spPr>
              <a:xfrm>
                <a:off x="3241573" y="3033475"/>
                <a:ext cx="8423400" cy="3835800"/>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228600" marR="0" lvl="0" indent="0" algn="l" rtl="0">
                  <a:lnSpc>
                    <a:spcPct val="100000"/>
                  </a:lnSpc>
                  <a:spcBef>
                    <a:spcPts val="0"/>
                  </a:spcBef>
                  <a:spcAft>
                    <a:spcPts val="0"/>
                  </a:spcAft>
                  <a:buNone/>
                </a:pPr>
                <a:r>
                  <a:rPr lang="en-US" sz="1600" b="0" i="0" u="none" strike="noStrike" cap="none" dirty="0">
                    <a:solidFill>
                      <a:srgbClr val="3F3F3F"/>
                    </a:solidFill>
                    <a:latin typeface="Courier New"/>
                    <a:ea typeface="Courier New"/>
                    <a:cs typeface="Courier New"/>
                    <a:sym typeface="Courier New"/>
                  </a:rPr>
                  <a:t>&lt;body&gt;</a:t>
                </a:r>
                <a:endParaRPr sz="1600" dirty="0"/>
              </a:p>
              <a:p>
                <a:pPr marL="228600" marR="0" lvl="0" indent="0" algn="l" rtl="0">
                  <a:lnSpc>
                    <a:spcPct val="100000"/>
                  </a:lnSpc>
                  <a:spcBef>
                    <a:spcPts val="0"/>
                  </a:spcBef>
                  <a:spcAft>
                    <a:spcPts val="0"/>
                  </a:spcAft>
                  <a:buNone/>
                </a:pPr>
                <a:r>
                  <a:rPr lang="en-US" sz="1600" b="0" i="0" u="none" strike="noStrike" cap="none" dirty="0">
                    <a:solidFill>
                      <a:srgbClr val="3F3F3F"/>
                    </a:solidFill>
                    <a:latin typeface="Courier New"/>
                    <a:ea typeface="Courier New"/>
                    <a:cs typeface="Courier New"/>
                    <a:sym typeface="Courier New"/>
                  </a:rPr>
                  <a:t> </a:t>
                </a:r>
                <a:endParaRPr sz="1600" dirty="0"/>
              </a:p>
              <a:p>
                <a:pPr marL="228600" marR="0" lvl="0" indent="0" algn="l" rtl="0">
                  <a:lnSpc>
                    <a:spcPct val="100000"/>
                  </a:lnSpc>
                  <a:spcBef>
                    <a:spcPts val="0"/>
                  </a:spcBef>
                  <a:spcAft>
                    <a:spcPts val="0"/>
                  </a:spcAft>
                  <a:buNone/>
                </a:pPr>
                <a:r>
                  <a:rPr lang="en-US" sz="1600" b="0" i="0" u="none" strike="noStrike" cap="none" dirty="0">
                    <a:solidFill>
                      <a:srgbClr val="3F3F3F"/>
                    </a:solidFill>
                    <a:latin typeface="Courier New"/>
                    <a:ea typeface="Courier New"/>
                    <a:cs typeface="Courier New"/>
                    <a:sym typeface="Courier New"/>
                  </a:rPr>
                  <a:t>&lt;</a:t>
                </a:r>
                <a:r>
                  <a:rPr lang="en-US" sz="1600" b="1" i="0" u="none" strike="noStrike" cap="none" dirty="0" err="1">
                    <a:solidFill>
                      <a:srgbClr val="3F3F3F"/>
                    </a:solidFill>
                    <a:latin typeface="Courier New"/>
                    <a:ea typeface="Courier New"/>
                    <a:cs typeface="Courier New"/>
                    <a:sym typeface="Courier New"/>
                  </a:rPr>
                  <a:t>img</a:t>
                </a:r>
                <a:r>
                  <a:rPr lang="en-US" sz="1600" b="0" i="0" u="none" strike="noStrike" cap="none" dirty="0">
                    <a:solidFill>
                      <a:srgbClr val="3F3F3F"/>
                    </a:solidFill>
                    <a:latin typeface="Courier New"/>
                    <a:ea typeface="Courier New"/>
                    <a:cs typeface="Courier New"/>
                    <a:sym typeface="Courier New"/>
                  </a:rPr>
                  <a:t> </a:t>
                </a:r>
                <a:r>
                  <a:rPr lang="en-US" sz="1600" b="0" i="0" u="none" strike="noStrike" cap="none" dirty="0" err="1">
                    <a:solidFill>
                      <a:srgbClr val="3F3F3F"/>
                    </a:solidFill>
                    <a:latin typeface="Courier New"/>
                    <a:ea typeface="Courier New"/>
                    <a:cs typeface="Courier New"/>
                    <a:sym typeface="Courier New"/>
                  </a:rPr>
                  <a:t>src</a:t>
                </a:r>
                <a:r>
                  <a:rPr lang="en-US" sz="1600" b="0" i="0" u="none" strike="noStrike" cap="none" dirty="0">
                    <a:solidFill>
                      <a:srgbClr val="3F3F3F"/>
                    </a:solidFill>
                    <a:latin typeface="Courier New"/>
                    <a:ea typeface="Courier New"/>
                    <a:cs typeface="Courier New"/>
                    <a:sym typeface="Courier New"/>
                  </a:rPr>
                  <a:t> = "img1.jpg" alt = "HTML Demo" height = "150" width = "140" /&gt; </a:t>
                </a:r>
                <a:endParaRPr sz="1600" dirty="0"/>
              </a:p>
              <a:p>
                <a:pPr marL="228600" marR="0" lvl="0" indent="0" algn="l" rtl="0">
                  <a:lnSpc>
                    <a:spcPct val="100000"/>
                  </a:lnSpc>
                  <a:spcBef>
                    <a:spcPts val="0"/>
                  </a:spcBef>
                  <a:spcAft>
                    <a:spcPts val="0"/>
                  </a:spcAft>
                  <a:buNone/>
                </a:pPr>
                <a:endParaRPr sz="1600" b="0" i="0" u="none" strike="noStrike" cap="none" dirty="0">
                  <a:solidFill>
                    <a:srgbClr val="3F3F3F"/>
                  </a:solidFill>
                  <a:latin typeface="Courier New"/>
                  <a:ea typeface="Courier New"/>
                  <a:cs typeface="Courier New"/>
                  <a:sym typeface="Courier New"/>
                </a:endParaRPr>
              </a:p>
              <a:p>
                <a:pPr marL="228600" marR="0" lvl="0" indent="0" algn="l" rtl="0">
                  <a:lnSpc>
                    <a:spcPct val="100000"/>
                  </a:lnSpc>
                  <a:spcBef>
                    <a:spcPts val="0"/>
                  </a:spcBef>
                  <a:spcAft>
                    <a:spcPts val="0"/>
                  </a:spcAft>
                  <a:buNone/>
                </a:pPr>
                <a:r>
                  <a:rPr lang="en-US" sz="1600" b="0" i="0" u="none" strike="noStrike" cap="none" dirty="0">
                    <a:solidFill>
                      <a:srgbClr val="3F3F3F"/>
                    </a:solidFill>
                    <a:latin typeface="Courier New"/>
                    <a:ea typeface="Courier New"/>
                    <a:cs typeface="Courier New"/>
                    <a:sym typeface="Courier New"/>
                  </a:rPr>
                  <a:t>&lt;/body&gt;</a:t>
                </a:r>
                <a:endParaRPr sz="1600" dirty="0"/>
              </a:p>
              <a:p>
                <a:pPr marL="228600" marR="0" lvl="0" indent="0" algn="l" rtl="0">
                  <a:lnSpc>
                    <a:spcPct val="100000"/>
                  </a:lnSpc>
                  <a:spcBef>
                    <a:spcPts val="0"/>
                  </a:spcBef>
                  <a:spcAft>
                    <a:spcPts val="0"/>
                  </a:spcAft>
                  <a:buNone/>
                </a:pPr>
                <a:r>
                  <a:rPr lang="en-US" sz="1600" b="0" i="0" u="none" strike="noStrike" cap="none" dirty="0">
                    <a:solidFill>
                      <a:srgbClr val="3F3F3F"/>
                    </a:solidFill>
                    <a:latin typeface="Courier New"/>
                    <a:ea typeface="Courier New"/>
                    <a:cs typeface="Courier New"/>
                    <a:sym typeface="Courier New"/>
                  </a:rPr>
                  <a:t> </a:t>
                </a:r>
                <a:endParaRPr sz="1600" dirty="0"/>
              </a:p>
            </p:txBody>
          </p:sp>
          <p:sp>
            <p:nvSpPr>
              <p:cNvPr id="494" name="Google Shape;494;g134b9f970a4_0_4"/>
              <p:cNvSpPr/>
              <p:nvPr/>
            </p:nvSpPr>
            <p:spPr>
              <a:xfrm>
                <a:off x="3212269" y="6906556"/>
                <a:ext cx="8459700" cy="2022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g134b9f970a4_0_4"/>
              <p:cNvSpPr/>
              <p:nvPr/>
            </p:nvSpPr>
            <p:spPr>
              <a:xfrm>
                <a:off x="3223425" y="2776100"/>
                <a:ext cx="8459700" cy="430800"/>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a:buClr>
                    <a:srgbClr val="000000"/>
                  </a:buClr>
                  <a:buSzPts val="1400"/>
                </a:pPr>
                <a:endParaRPr lang="en-IN" sz="1400" b="0" i="0" u="none" strike="noStrike" cap="none"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Arial"/>
                </a:endParaRPr>
              </a:p>
            </p:txBody>
          </p:sp>
        </p:grpSp>
      </p:grpSp>
      <p:sp>
        <p:nvSpPr>
          <p:cNvPr id="5" name="Brandline_LVC">
            <a:extLst>
              <a:ext uri="{FF2B5EF4-FFF2-40B4-BE49-F238E27FC236}">
                <a16:creationId xmlns:a16="http://schemas.microsoft.com/office/drawing/2014/main" id="{86FC96F1-8A28-52F2-FE33-4C4057523DCB}"/>
              </a:ext>
            </a:extLst>
          </p:cNvPr>
          <p:cNvSpPr/>
          <p:nvPr/>
        </p:nvSpPr>
        <p:spPr>
          <a:xfrm>
            <a:off x="6642100" y="816705"/>
            <a:ext cx="2968705"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96ADCC9-3B47-6BA6-6388-27815060649A}"/>
              </a:ext>
            </a:extLst>
          </p:cNvPr>
          <p:cNvSpPr txBox="1"/>
          <p:nvPr/>
        </p:nvSpPr>
        <p:spPr>
          <a:xfrm>
            <a:off x="3172691" y="1695645"/>
            <a:ext cx="9896104" cy="457176"/>
          </a:xfrm>
          <a:prstGeom prst="rect">
            <a:avLst/>
          </a:prstGeom>
          <a:noFill/>
        </p:spPr>
        <p:txBody>
          <a:bodyPr wrap="square" rtlCol="0">
            <a:spAutoFit/>
          </a:bodyPr>
          <a:lstStyle/>
          <a:p>
            <a:pPr algn="ctr">
              <a:lnSpc>
                <a:spcPct val="115000"/>
              </a:lnSpc>
            </a:pPr>
            <a:r>
              <a:rPr lang="en-US" sz="2200" dirty="0">
                <a:solidFill>
                  <a:srgbClr val="404040"/>
                </a:solidFill>
                <a:latin typeface="Open Sans" panose="020B0606030504020204" pitchFamily="34" charset="0"/>
              </a:rPr>
              <a:t>The &lt;</a:t>
            </a:r>
            <a:r>
              <a:rPr lang="en-US" sz="2200" dirty="0" err="1">
                <a:solidFill>
                  <a:srgbClr val="404040"/>
                </a:solidFill>
                <a:latin typeface="Open Sans" panose="020B0606030504020204" pitchFamily="34" charset="0"/>
              </a:rPr>
              <a:t>img</a:t>
            </a:r>
            <a:r>
              <a:rPr lang="en-US" sz="2200" dirty="0">
                <a:solidFill>
                  <a:srgbClr val="404040"/>
                </a:solidFill>
                <a:latin typeface="Open Sans" panose="020B0606030504020204" pitchFamily="34" charset="0"/>
              </a:rPr>
              <a:t>&gt; tag is used to include an image on the web page.</a:t>
            </a:r>
          </a:p>
        </p:txBody>
      </p:sp>
    </p:spTree>
    <p:custDataLst>
      <p:tags r:id="rId1"/>
    </p:custDataLst>
  </p:cSld>
  <p:clrMapOvr>
    <a:masterClrMapping/>
  </p:clrMapOvr>
  <p:extLst>
    <p:ext uri="{6950BFC3-D8DA-4A85-94F7-54DA5524770B}">
      <p188:commentRel xmlns:p188="http://schemas.microsoft.com/office/powerpoint/2018/8/main" r:id="rId4"/>
    </p:ext>
  </p:extLs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460"/>
        <p:cNvGrpSpPr/>
        <p:nvPr/>
      </p:nvGrpSpPr>
      <p:grpSpPr>
        <a:xfrm>
          <a:off x="0" y="0"/>
          <a:ext cx="0" cy="0"/>
          <a:chOff x="0" y="0"/>
          <a:chExt cx="0" cy="0"/>
        </a:xfrm>
      </p:grpSpPr>
      <p:sp>
        <p:nvSpPr>
          <p:cNvPr id="2461" name="Google Shape;2461;p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400"/>
              <a:buNone/>
            </a:pPr>
            <a:r>
              <a:rPr lang="en-IN" i="0">
                <a:solidFill>
                  <a:schemeClr val="bg1"/>
                </a:solidFill>
                <a:effectLst/>
                <a:latin typeface="Open Sans" panose="020B0606030504020204" pitchFamily="34" charset="0"/>
                <a:ea typeface="Open Sans" panose="020B0606030504020204" pitchFamily="34" charset="0"/>
                <a:cs typeface="Open Sans" panose="020B0606030504020204" pitchFamily="34" charset="0"/>
              </a:rPr>
              <a:t>Links, Lists, and Images</a:t>
            </a:r>
            <a:endParaRPr lang="en-IN">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463" name="Google Shape;2463;p2"/>
          <p:cNvSpPr txBox="1"/>
          <p:nvPr/>
        </p:nvSpPr>
        <p:spPr>
          <a:xfrm>
            <a:off x="12570282" y="1926819"/>
            <a:ext cx="3484882" cy="3583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F547B"/>
              </a:buClr>
              <a:buSzPts val="700"/>
              <a:buFont typeface="Arial"/>
              <a:buNone/>
            </a:pPr>
            <a:r>
              <a:rPr lang="en-US" sz="2200" b="1" i="0" u="none" strike="noStrike" cap="none" dirty="0">
                <a:solidFill>
                  <a:srgbClr val="0F547B"/>
                </a:solidFill>
                <a:latin typeface="Open Sans"/>
                <a:ea typeface="Open Sans"/>
                <a:cs typeface="Open Sans"/>
                <a:sym typeface="Open Sans"/>
              </a:rPr>
              <a:t>Duration: </a:t>
            </a:r>
            <a:r>
              <a:rPr lang="en-US" sz="2200" b="1" dirty="0">
                <a:solidFill>
                  <a:srgbClr val="0F547B"/>
                </a:solidFill>
                <a:latin typeface="Open Sans"/>
                <a:ea typeface="Open Sans"/>
                <a:cs typeface="Open Sans"/>
                <a:sym typeface="Open Sans"/>
              </a:rPr>
              <a:t>10</a:t>
            </a:r>
            <a:r>
              <a:rPr lang="en-US" sz="2200" b="1" i="0" u="none" strike="noStrike" cap="none" dirty="0">
                <a:solidFill>
                  <a:srgbClr val="0F547B"/>
                </a:solidFill>
                <a:latin typeface="Open Sans"/>
                <a:ea typeface="Open Sans"/>
                <a:cs typeface="Open Sans"/>
                <a:sym typeface="Open Sans"/>
              </a:rPr>
              <a:t> </a:t>
            </a:r>
            <a:r>
              <a:rPr lang="en-US" sz="2200" b="1" dirty="0">
                <a:solidFill>
                  <a:srgbClr val="0F547B"/>
                </a:solidFill>
                <a:latin typeface="Open Sans"/>
                <a:ea typeface="Open Sans"/>
                <a:cs typeface="Open Sans"/>
                <a:sym typeface="Open Sans"/>
              </a:rPr>
              <a:t>min</a:t>
            </a:r>
            <a:r>
              <a:rPr lang="en-US" sz="2200" b="1" i="0" u="none" strike="noStrike" cap="none" dirty="0">
                <a:solidFill>
                  <a:srgbClr val="0F547B"/>
                </a:solidFill>
                <a:latin typeface="Open Sans"/>
                <a:ea typeface="Open Sans"/>
                <a:cs typeface="Open Sans"/>
                <a:sym typeface="Open Sans"/>
              </a:rPr>
              <a:t>.</a:t>
            </a:r>
            <a:endParaRPr sz="2200" b="1" i="0" u="none" strike="noStrike" cap="none" dirty="0">
              <a:solidFill>
                <a:srgbClr val="000000"/>
              </a:solidFill>
              <a:latin typeface="Open Sans"/>
              <a:ea typeface="Open Sans"/>
              <a:cs typeface="Open Sans"/>
              <a:sym typeface="Open Sans"/>
            </a:endParaRPr>
          </a:p>
        </p:txBody>
      </p:sp>
      <p:sp>
        <p:nvSpPr>
          <p:cNvPr id="4" name="Text Placeholder 2">
            <a:extLst>
              <a:ext uri="{FF2B5EF4-FFF2-40B4-BE49-F238E27FC236}">
                <a16:creationId xmlns:a16="http://schemas.microsoft.com/office/drawing/2014/main" id="{16A0E92A-56D4-5E38-BC4E-D19B5EFBAF40}"/>
              </a:ext>
            </a:extLst>
          </p:cNvPr>
          <p:cNvSpPr>
            <a:spLocks noGrp="1"/>
          </p:cNvSpPr>
          <p:nvPr>
            <p:ph type="body" sz="quarter" idx="11"/>
          </p:nvPr>
        </p:nvSpPr>
        <p:spPr>
          <a:xfrm>
            <a:off x="1291857" y="2854366"/>
            <a:ext cx="13696999" cy="5389521"/>
          </a:xfrm>
        </p:spPr>
        <p:txBody>
          <a:bodyPr/>
          <a:lstStyle/>
          <a:p>
            <a:pPr algn="l"/>
            <a:r>
              <a:rPr lang="en-US" b="1" dirty="0"/>
              <a:t>Problem Statement: </a:t>
            </a:r>
          </a:p>
          <a:p>
            <a:pPr algn="l"/>
            <a:endParaRPr lang="en-US" dirty="0"/>
          </a:p>
          <a:p>
            <a:pPr algn="l"/>
            <a:r>
              <a:rPr lang="en-US" dirty="0"/>
              <a:t>You are given a project to add hyperlinks, lists, and images to your web page.</a:t>
            </a:r>
          </a:p>
          <a:p>
            <a:pPr algn="l"/>
            <a:endParaRPr lang="en-US" dirty="0"/>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467"/>
        <p:cNvGrpSpPr/>
        <p:nvPr/>
      </p:nvGrpSpPr>
      <p:grpSpPr>
        <a:xfrm>
          <a:off x="0" y="0"/>
          <a:ext cx="0" cy="0"/>
          <a:chOff x="0" y="0"/>
          <a:chExt cx="0" cy="0"/>
        </a:xfrm>
      </p:grpSpPr>
      <p:sp>
        <p:nvSpPr>
          <p:cNvPr id="2468" name="Google Shape;2468;p3"/>
          <p:cNvSpPr txBox="1">
            <a:spLocks noGrp="1"/>
          </p:cNvSpPr>
          <p:nvPr>
            <p:ph type="title"/>
          </p:nvPr>
        </p:nvSpPr>
        <p:spPr>
          <a:xfrm>
            <a:off x="-10160" y="229878"/>
            <a:ext cx="16276320" cy="687244"/>
          </a:xfrm>
          <a:noFill/>
          <a:ln>
            <a:noFill/>
          </a:ln>
        </p:spPr>
        <p:txBody>
          <a:bodyPr spcFirstLastPara="1" wrap="square" lIns="91425" tIns="45700" rIns="91425" bIns="45700" anchor="ctr" anchorCtr="0">
            <a:normAutofit/>
          </a:bodyPr>
          <a:lstStyle/>
          <a:p>
            <a:pPr lvl="0"/>
            <a:r>
              <a:rPr lang="en-US" dirty="0"/>
              <a:t>Assisted Practice: Guidelines</a:t>
            </a:r>
          </a:p>
        </p:txBody>
      </p:sp>
      <p:sp>
        <p:nvSpPr>
          <p:cNvPr id="2470" name="Google Shape;2470;p3"/>
          <p:cNvSpPr txBox="1"/>
          <p:nvPr/>
        </p:nvSpPr>
        <p:spPr>
          <a:xfrm>
            <a:off x="1896549" y="1962244"/>
            <a:ext cx="12063945" cy="2563738"/>
          </a:xfrm>
          <a:prstGeom prst="rect">
            <a:avLst/>
          </a:prstGeom>
          <a:noFill/>
          <a:ln>
            <a:noFill/>
          </a:ln>
        </p:spPr>
        <p:txBody>
          <a:bodyPr spcFirstLastPara="1" wrap="square" lIns="91425" tIns="45700" rIns="91425" bIns="45700" anchor="t" anchorCtr="0">
            <a:spAutoFit/>
          </a:bodyPr>
          <a:lstStyle/>
          <a:p>
            <a:pPr marR="0" lvl="0" algn="l" rtl="0">
              <a:lnSpc>
                <a:spcPct val="115000"/>
              </a:lnSpc>
              <a:spcBef>
                <a:spcPts val="0"/>
              </a:spcBef>
              <a:spcAft>
                <a:spcPts val="0"/>
              </a:spcAft>
              <a:buClr>
                <a:schemeClr val="tx1">
                  <a:lumMod val="75000"/>
                  <a:lumOff val="25000"/>
                </a:schemeClr>
              </a:buClr>
              <a:buSzPct val="100000"/>
            </a:pPr>
            <a:r>
              <a:rPr lang="en-US" sz="2200" b="0" i="0" u="none" strike="noStrike" cap="none">
                <a:solidFill>
                  <a:srgbClr val="3F3F3F"/>
                </a:solidFill>
                <a:latin typeface="Open Sans"/>
                <a:ea typeface="Open Sans"/>
                <a:cs typeface="Open Sans"/>
                <a:sym typeface="Open Sans"/>
              </a:rPr>
              <a:t>Steps to be followed:</a:t>
            </a:r>
          </a:p>
          <a:p>
            <a:pPr marL="457200" marR="0" lvl="0" indent="-457200" algn="l" rtl="0">
              <a:lnSpc>
                <a:spcPct val="115000"/>
              </a:lnSpc>
              <a:spcBef>
                <a:spcPts val="0"/>
              </a:spcBef>
              <a:spcAft>
                <a:spcPts val="0"/>
              </a:spcAft>
              <a:buClr>
                <a:srgbClr val="3F3F3F"/>
              </a:buClr>
              <a:buSzPts val="2200"/>
              <a:buFont typeface="+mj-lt"/>
              <a:buAutoNum type="arabicPeriod"/>
            </a:pPr>
            <a:endParaRPr lang="en-US" sz="2200" b="0" i="0" u="none" strike="noStrike" cap="none">
              <a:solidFill>
                <a:srgbClr val="3F3F3F"/>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457200" indent="-457200" fontAlgn="base">
              <a:buClr>
                <a:schemeClr val="tx1">
                  <a:lumMod val="75000"/>
                  <a:lumOff val="25000"/>
                </a:schemeClr>
              </a:buClr>
              <a:buFont typeface="+mj-lt"/>
              <a:buAutoNum type="arabicPeriod"/>
            </a:pPr>
            <a:r>
              <a:rPr lang="en-US" sz="2200" b="0" i="0">
                <a:solidFill>
                  <a:srgbClr val="3F3F3F"/>
                </a:solidFill>
                <a:effectLst/>
                <a:latin typeface="Open Sans"/>
                <a:ea typeface="Open Sans"/>
                <a:cs typeface="Open Sans"/>
              </a:rPr>
              <a:t>Creating the index.html file</a:t>
            </a:r>
          </a:p>
          <a:p>
            <a:pPr marL="457200" indent="-457200" fontAlgn="base">
              <a:buClr>
                <a:schemeClr val="tx1">
                  <a:lumMod val="75000"/>
                  <a:lumOff val="25000"/>
                </a:schemeClr>
              </a:buClr>
              <a:buFont typeface="+mj-lt"/>
              <a:buAutoNum type="arabicPeriod"/>
            </a:pPr>
            <a:endParaRPr lang="en-US" sz="2200" b="0" i="0">
              <a:solidFill>
                <a:srgbClr val="3F3F3F"/>
              </a:solidFill>
              <a:effectLst/>
              <a:latin typeface="Open Sans"/>
              <a:ea typeface="Open Sans"/>
              <a:cs typeface="Open Sans"/>
            </a:endParaRPr>
          </a:p>
          <a:p>
            <a:pPr marL="457200" indent="-457200" fontAlgn="base">
              <a:buClr>
                <a:schemeClr val="tx1">
                  <a:lumMod val="75000"/>
                  <a:lumOff val="25000"/>
                </a:schemeClr>
              </a:buClr>
              <a:buFont typeface="+mj-lt"/>
              <a:buAutoNum type="arabicPeriod"/>
            </a:pPr>
            <a:r>
              <a:rPr lang="en-US" sz="2200" b="0" i="0">
                <a:solidFill>
                  <a:srgbClr val="3F3F3F"/>
                </a:solidFill>
                <a:effectLst/>
                <a:latin typeface="Open Sans"/>
                <a:ea typeface="Open Sans"/>
                <a:cs typeface="Open Sans"/>
              </a:rPr>
              <a:t>Adding hyperlinks, lists, and images in the index.html file</a:t>
            </a:r>
          </a:p>
          <a:p>
            <a:pPr marL="457200" indent="-457200" fontAlgn="base">
              <a:buClr>
                <a:schemeClr val="tx1">
                  <a:lumMod val="75000"/>
                  <a:lumOff val="25000"/>
                </a:schemeClr>
              </a:buClr>
              <a:buFont typeface="+mj-lt"/>
              <a:buAutoNum type="arabicPeriod"/>
            </a:pPr>
            <a:endParaRPr lang="en-US" sz="2200" b="0" i="0">
              <a:solidFill>
                <a:srgbClr val="3F3F3F"/>
              </a:solidFill>
              <a:effectLst/>
              <a:latin typeface="Open Sans"/>
              <a:ea typeface="Open Sans"/>
              <a:cs typeface="Open Sans"/>
            </a:endParaRPr>
          </a:p>
          <a:p>
            <a:pPr marL="457200" indent="-457200" fontAlgn="base">
              <a:buClr>
                <a:schemeClr val="tx1">
                  <a:lumMod val="75000"/>
                  <a:lumOff val="25000"/>
                </a:schemeClr>
              </a:buClr>
              <a:buFont typeface="+mj-lt"/>
              <a:buAutoNum type="arabicPeriod"/>
            </a:pPr>
            <a:r>
              <a:rPr lang="en-US" sz="2200" b="0" i="0">
                <a:solidFill>
                  <a:srgbClr val="3F3F3F"/>
                </a:solidFill>
                <a:effectLst/>
                <a:latin typeface="Open Sans"/>
                <a:ea typeface="Open Sans"/>
                <a:cs typeface="Open Sans"/>
              </a:rPr>
              <a:t>Viewing the result in the local browser</a:t>
            </a:r>
          </a:p>
        </p:txBody>
      </p:sp>
      <p:sp>
        <p:nvSpPr>
          <p:cNvPr id="8" name="Brandline_LVC">
            <a:extLst>
              <a:ext uri="{FF2B5EF4-FFF2-40B4-BE49-F238E27FC236}">
                <a16:creationId xmlns:a16="http://schemas.microsoft.com/office/drawing/2014/main" id="{EF39E026-582F-E5DB-74DE-9784AB4B1C22}"/>
              </a:ext>
            </a:extLst>
          </p:cNvPr>
          <p:cNvSpPr/>
          <p:nvPr/>
        </p:nvSpPr>
        <p:spPr>
          <a:xfrm>
            <a:off x="4965700" y="816705"/>
            <a:ext cx="632825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460"/>
        <p:cNvGrpSpPr/>
        <p:nvPr/>
      </p:nvGrpSpPr>
      <p:grpSpPr>
        <a:xfrm>
          <a:off x="0" y="0"/>
          <a:ext cx="0" cy="0"/>
          <a:chOff x="0" y="0"/>
          <a:chExt cx="0" cy="0"/>
        </a:xfrm>
      </p:grpSpPr>
      <p:sp>
        <p:nvSpPr>
          <p:cNvPr id="2461" name="Google Shape;2461;p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400"/>
              <a:buNone/>
            </a:pPr>
            <a:r>
              <a:rPr lang="en-IN" i="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HTML Plug-ins</a:t>
            </a:r>
            <a:endPar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463" name="Google Shape;2463;p2"/>
          <p:cNvSpPr txBox="1"/>
          <p:nvPr/>
        </p:nvSpPr>
        <p:spPr>
          <a:xfrm>
            <a:off x="12570282" y="1926819"/>
            <a:ext cx="3484882" cy="3583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F547B"/>
              </a:buClr>
              <a:buSzPts val="700"/>
              <a:buFont typeface="Arial"/>
              <a:buNone/>
            </a:pPr>
            <a:r>
              <a:rPr lang="en-US" sz="2200" b="1" i="0" u="none" strike="noStrike" cap="none" dirty="0">
                <a:solidFill>
                  <a:srgbClr val="0F547B"/>
                </a:solidFill>
                <a:latin typeface="Open Sans"/>
                <a:ea typeface="Open Sans"/>
                <a:cs typeface="Open Sans"/>
                <a:sym typeface="Open Sans"/>
              </a:rPr>
              <a:t>Duration: </a:t>
            </a:r>
            <a:r>
              <a:rPr lang="en-US" sz="2200" b="1" dirty="0">
                <a:solidFill>
                  <a:srgbClr val="0F547B"/>
                </a:solidFill>
                <a:latin typeface="Open Sans"/>
                <a:ea typeface="Open Sans"/>
                <a:cs typeface="Open Sans"/>
                <a:sym typeface="Open Sans"/>
              </a:rPr>
              <a:t>10</a:t>
            </a:r>
            <a:r>
              <a:rPr lang="en-US" sz="2200" b="1" i="0" u="none" strike="noStrike" cap="none" dirty="0">
                <a:solidFill>
                  <a:srgbClr val="0F547B"/>
                </a:solidFill>
                <a:latin typeface="Open Sans"/>
                <a:ea typeface="Open Sans"/>
                <a:cs typeface="Open Sans"/>
                <a:sym typeface="Open Sans"/>
              </a:rPr>
              <a:t> </a:t>
            </a:r>
            <a:r>
              <a:rPr lang="en-US" sz="2200" b="1" dirty="0">
                <a:solidFill>
                  <a:srgbClr val="0F547B"/>
                </a:solidFill>
                <a:latin typeface="Open Sans"/>
                <a:ea typeface="Open Sans"/>
                <a:cs typeface="Open Sans"/>
                <a:sym typeface="Open Sans"/>
              </a:rPr>
              <a:t>min</a:t>
            </a:r>
            <a:r>
              <a:rPr lang="en-US" sz="2200" b="1" i="0" u="none" strike="noStrike" cap="none" dirty="0">
                <a:solidFill>
                  <a:srgbClr val="0F547B"/>
                </a:solidFill>
                <a:latin typeface="Open Sans"/>
                <a:ea typeface="Open Sans"/>
                <a:cs typeface="Open Sans"/>
                <a:sym typeface="Open Sans"/>
              </a:rPr>
              <a:t>.</a:t>
            </a:r>
            <a:endParaRPr sz="2200" b="1" i="0" u="none" strike="noStrike" cap="none" dirty="0">
              <a:solidFill>
                <a:srgbClr val="000000"/>
              </a:solidFill>
              <a:latin typeface="Open Sans"/>
              <a:ea typeface="Open Sans"/>
              <a:cs typeface="Open Sans"/>
              <a:sym typeface="Open Sans"/>
            </a:endParaRPr>
          </a:p>
        </p:txBody>
      </p:sp>
      <p:sp>
        <p:nvSpPr>
          <p:cNvPr id="4" name="Text Placeholder 2">
            <a:extLst>
              <a:ext uri="{FF2B5EF4-FFF2-40B4-BE49-F238E27FC236}">
                <a16:creationId xmlns:a16="http://schemas.microsoft.com/office/drawing/2014/main" id="{2779D8A0-6F80-C24B-893F-53BBB9BD6B8D}"/>
              </a:ext>
            </a:extLst>
          </p:cNvPr>
          <p:cNvSpPr>
            <a:spLocks noGrp="1"/>
          </p:cNvSpPr>
          <p:nvPr>
            <p:ph type="body" sz="quarter" idx="11"/>
          </p:nvPr>
        </p:nvSpPr>
        <p:spPr>
          <a:xfrm>
            <a:off x="1291857" y="2854366"/>
            <a:ext cx="13696999" cy="5389521"/>
          </a:xfrm>
        </p:spPr>
        <p:txBody>
          <a:bodyPr/>
          <a:lstStyle/>
          <a:p>
            <a:pPr algn="l"/>
            <a:r>
              <a:rPr lang="en-US" b="1" dirty="0"/>
              <a:t>Problem Statement: </a:t>
            </a:r>
          </a:p>
          <a:p>
            <a:pPr algn="l"/>
            <a:endParaRPr lang="en-US" dirty="0"/>
          </a:p>
          <a:p>
            <a:pPr algn="l"/>
            <a:r>
              <a:rPr lang="en-US" dirty="0"/>
              <a:t>You are given a project to add plug-ins to your web page.</a:t>
            </a:r>
          </a:p>
          <a:p>
            <a:pPr algn="l"/>
            <a:endParaRPr lang="en-US" dirty="0"/>
          </a:p>
        </p:txBody>
      </p:sp>
    </p:spTree>
    <p:custDataLst>
      <p:tags r:id="rId1"/>
    </p:custDataLst>
    <p:extLst>
      <p:ext uri="{BB962C8B-B14F-4D97-AF65-F5344CB8AC3E}">
        <p14:creationId xmlns:p14="http://schemas.microsoft.com/office/powerpoint/2010/main" val="3155095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467"/>
        <p:cNvGrpSpPr/>
        <p:nvPr/>
      </p:nvGrpSpPr>
      <p:grpSpPr>
        <a:xfrm>
          <a:off x="0" y="0"/>
          <a:ext cx="0" cy="0"/>
          <a:chOff x="0" y="0"/>
          <a:chExt cx="0" cy="0"/>
        </a:xfrm>
      </p:grpSpPr>
      <p:sp>
        <p:nvSpPr>
          <p:cNvPr id="2468" name="Google Shape;2468;p3"/>
          <p:cNvSpPr txBox="1">
            <a:spLocks noGrp="1"/>
          </p:cNvSpPr>
          <p:nvPr>
            <p:ph type="title"/>
          </p:nvPr>
        </p:nvSpPr>
        <p:spPr>
          <a:xfrm>
            <a:off x="-10160" y="229878"/>
            <a:ext cx="16276320" cy="687244"/>
          </a:xfrm>
          <a:noFill/>
          <a:ln>
            <a:noFill/>
          </a:ln>
        </p:spPr>
        <p:txBody>
          <a:bodyPr spcFirstLastPara="1" wrap="square" lIns="91425" tIns="45700" rIns="91425" bIns="45700" anchor="ctr" anchorCtr="0">
            <a:normAutofit/>
          </a:bodyPr>
          <a:lstStyle/>
          <a:p>
            <a:pPr lvl="0"/>
            <a:r>
              <a:rPr lang="en-US" dirty="0"/>
              <a:t>Assisted Practice: Guidelines</a:t>
            </a:r>
          </a:p>
        </p:txBody>
      </p:sp>
      <p:sp>
        <p:nvSpPr>
          <p:cNvPr id="2470" name="Google Shape;2470;p3"/>
          <p:cNvSpPr txBox="1"/>
          <p:nvPr/>
        </p:nvSpPr>
        <p:spPr>
          <a:xfrm>
            <a:off x="1896549" y="1962244"/>
            <a:ext cx="12063945" cy="2563738"/>
          </a:xfrm>
          <a:prstGeom prst="rect">
            <a:avLst/>
          </a:prstGeom>
          <a:noFill/>
          <a:ln>
            <a:noFill/>
          </a:ln>
        </p:spPr>
        <p:txBody>
          <a:bodyPr spcFirstLastPara="1" wrap="square" lIns="91425" tIns="45700" rIns="91425" bIns="45700" anchor="t" anchorCtr="0">
            <a:spAutoFit/>
          </a:bodyPr>
          <a:lstStyle/>
          <a:p>
            <a:pPr marR="0" lvl="0" algn="l" rtl="0">
              <a:lnSpc>
                <a:spcPct val="115000"/>
              </a:lnSpc>
              <a:spcBef>
                <a:spcPts val="0"/>
              </a:spcBef>
              <a:spcAft>
                <a:spcPts val="0"/>
              </a:spcAft>
              <a:buClr>
                <a:schemeClr val="tx1">
                  <a:lumMod val="75000"/>
                  <a:lumOff val="25000"/>
                </a:schemeClr>
              </a:buClr>
              <a:buSzPct val="100000"/>
            </a:pPr>
            <a:r>
              <a:rPr lang="en-US" sz="2200" b="0" i="0" u="none" strike="noStrike" cap="none" dirty="0">
                <a:solidFill>
                  <a:srgbClr val="3F3F3F"/>
                </a:solidFill>
                <a:latin typeface="Open Sans"/>
                <a:ea typeface="Open Sans"/>
                <a:cs typeface="Open Sans"/>
                <a:sym typeface="Open Sans"/>
              </a:rPr>
              <a:t>Steps to be followed:</a:t>
            </a:r>
          </a:p>
          <a:p>
            <a:pPr marL="457200" marR="0" lvl="0" indent="-457200" algn="l" rtl="0">
              <a:lnSpc>
                <a:spcPct val="115000"/>
              </a:lnSpc>
              <a:spcBef>
                <a:spcPts val="0"/>
              </a:spcBef>
              <a:spcAft>
                <a:spcPts val="0"/>
              </a:spcAft>
              <a:buClr>
                <a:srgbClr val="3F3F3F"/>
              </a:buClr>
              <a:buSzPts val="2200"/>
              <a:buFont typeface="+mj-lt"/>
              <a:buAutoNum type="arabicPeriod"/>
            </a:pPr>
            <a:endParaRPr lang="en-US" sz="2200" b="0" i="0" u="none" strike="noStrike" cap="none" dirty="0">
              <a:solidFill>
                <a:srgbClr val="3F3F3F"/>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457200" indent="-457200" fontAlgn="base">
              <a:buClr>
                <a:schemeClr val="tx1">
                  <a:lumMod val="75000"/>
                  <a:lumOff val="25000"/>
                </a:schemeClr>
              </a:buClr>
              <a:buFont typeface="+mj-lt"/>
              <a:buAutoNum type="arabicPeriod"/>
            </a:pPr>
            <a:r>
              <a:rPr lang="en-US" sz="2200" b="0" i="0" dirty="0">
                <a:solidFill>
                  <a:srgbClr val="3F3F3F"/>
                </a:solidFill>
                <a:effectLst/>
                <a:latin typeface="Open Sans"/>
                <a:ea typeface="Open Sans"/>
                <a:cs typeface="Open Sans"/>
              </a:rPr>
              <a:t>Creating the index.html file</a:t>
            </a:r>
          </a:p>
          <a:p>
            <a:pPr marL="457200" indent="-457200" fontAlgn="base">
              <a:buClr>
                <a:schemeClr val="tx1">
                  <a:lumMod val="75000"/>
                  <a:lumOff val="25000"/>
                </a:schemeClr>
              </a:buClr>
              <a:buFont typeface="+mj-lt"/>
              <a:buAutoNum type="arabicPeriod"/>
            </a:pPr>
            <a:endParaRPr lang="en-US" sz="2200" b="0" i="0" dirty="0">
              <a:solidFill>
                <a:srgbClr val="3F3F3F"/>
              </a:solidFill>
              <a:effectLst/>
              <a:latin typeface="Open Sans"/>
              <a:ea typeface="Open Sans"/>
              <a:cs typeface="Open Sans"/>
            </a:endParaRPr>
          </a:p>
          <a:p>
            <a:pPr marL="457200" indent="-457200" fontAlgn="base">
              <a:buClr>
                <a:schemeClr val="tx1">
                  <a:lumMod val="75000"/>
                  <a:lumOff val="25000"/>
                </a:schemeClr>
              </a:buClr>
              <a:buFont typeface="+mj-lt"/>
              <a:buAutoNum type="arabicPeriod"/>
            </a:pPr>
            <a:r>
              <a:rPr lang="en-US" sz="2200" b="0" i="0" dirty="0">
                <a:solidFill>
                  <a:srgbClr val="3F3F3F"/>
                </a:solidFill>
                <a:effectLst/>
                <a:latin typeface="Open Sans"/>
                <a:ea typeface="Open Sans"/>
                <a:cs typeface="Open Sans"/>
              </a:rPr>
              <a:t>Adding </a:t>
            </a:r>
            <a:r>
              <a:rPr lang="en-US" sz="2200" dirty="0">
                <a:solidFill>
                  <a:srgbClr val="3F3F3F"/>
                </a:solidFill>
                <a:latin typeface="Open Sans"/>
                <a:ea typeface="Open Sans"/>
                <a:cs typeface="Open Sans"/>
              </a:rPr>
              <a:t>plug-in</a:t>
            </a:r>
            <a:r>
              <a:rPr lang="en-US" sz="2200" b="0" i="0" dirty="0">
                <a:solidFill>
                  <a:srgbClr val="3F3F3F"/>
                </a:solidFill>
                <a:effectLst/>
                <a:latin typeface="Open Sans"/>
                <a:ea typeface="Open Sans"/>
                <a:cs typeface="Open Sans"/>
              </a:rPr>
              <a:t>s in the index.html file</a:t>
            </a:r>
          </a:p>
          <a:p>
            <a:pPr marL="457200" indent="-457200" fontAlgn="base">
              <a:buClr>
                <a:schemeClr val="tx1">
                  <a:lumMod val="75000"/>
                  <a:lumOff val="25000"/>
                </a:schemeClr>
              </a:buClr>
              <a:buFont typeface="+mj-lt"/>
              <a:buAutoNum type="arabicPeriod"/>
            </a:pPr>
            <a:endParaRPr lang="en-US" sz="2200" b="0" i="0" dirty="0">
              <a:solidFill>
                <a:srgbClr val="3F3F3F"/>
              </a:solidFill>
              <a:effectLst/>
              <a:latin typeface="Open Sans"/>
              <a:ea typeface="Open Sans"/>
              <a:cs typeface="Open Sans"/>
            </a:endParaRPr>
          </a:p>
          <a:p>
            <a:pPr marL="457200" indent="-457200" fontAlgn="base">
              <a:buClr>
                <a:schemeClr val="tx1">
                  <a:lumMod val="75000"/>
                  <a:lumOff val="25000"/>
                </a:schemeClr>
              </a:buClr>
              <a:buFont typeface="+mj-lt"/>
              <a:buAutoNum type="arabicPeriod"/>
            </a:pPr>
            <a:r>
              <a:rPr lang="en-US" sz="2200" b="0" i="0" dirty="0">
                <a:solidFill>
                  <a:srgbClr val="3F3F3F"/>
                </a:solidFill>
                <a:effectLst/>
                <a:latin typeface="Open Sans"/>
                <a:ea typeface="Open Sans"/>
                <a:cs typeface="Open Sans"/>
              </a:rPr>
              <a:t>Viewing the result in the local browser</a:t>
            </a:r>
          </a:p>
        </p:txBody>
      </p:sp>
      <p:sp>
        <p:nvSpPr>
          <p:cNvPr id="8" name="Brandline_LVC">
            <a:extLst>
              <a:ext uri="{FF2B5EF4-FFF2-40B4-BE49-F238E27FC236}">
                <a16:creationId xmlns:a16="http://schemas.microsoft.com/office/drawing/2014/main" id="{4CE9D618-E5B0-C245-78FC-17A72FA1C697}"/>
              </a:ext>
            </a:extLst>
          </p:cNvPr>
          <p:cNvSpPr/>
          <p:nvPr/>
        </p:nvSpPr>
        <p:spPr>
          <a:xfrm>
            <a:off x="4965700" y="816705"/>
            <a:ext cx="632825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267968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19" name="Text Placeholder 43">
            <a:extLst>
              <a:ext uri="{FF2B5EF4-FFF2-40B4-BE49-F238E27FC236}">
                <a16:creationId xmlns:a16="http://schemas.microsoft.com/office/drawing/2014/main" id="{BDD3907E-F1FE-DC7D-3708-A28E215D0C95}"/>
              </a:ext>
            </a:extLst>
          </p:cNvPr>
          <p:cNvSpPr txBox="1">
            <a:spLocks/>
          </p:cNvSpPr>
          <p:nvPr/>
        </p:nvSpPr>
        <p:spPr>
          <a:xfrm>
            <a:off x="1324635" y="3675550"/>
            <a:ext cx="9036000" cy="720813"/>
          </a:xfrm>
          <a:prstGeom prst="rect">
            <a:avLst/>
          </a:prstGeom>
        </p:spPr>
        <p:txBody>
          <a:bodyPr vert="horz" lIns="91440" tIns="45720" rIns="91440" bIns="45720" rtlCol="0" anchor="t">
            <a:noAutofit/>
          </a:bodyPr>
          <a:lstStyle>
            <a:lvl1pPr marL="0" indent="0" algn="l" defTabSz="914400" rtl="0" eaLnBrk="1" latinLnBrk="0" hangingPunct="1">
              <a:lnSpc>
                <a:spcPct val="114000"/>
              </a:lnSpc>
              <a:spcBef>
                <a:spcPts val="1000"/>
              </a:spcBef>
              <a:buFont typeface="Arial" panose="020B0604020202020204" pitchFamily="34" charset="0"/>
              <a:buNone/>
              <a:defRPr lang="en-GB" sz="22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114000"/>
              </a:lnSpc>
              <a:spcBef>
                <a:spcPts val="50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114000"/>
              </a:lnSpc>
              <a:spcBef>
                <a:spcPts val="50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en-US" dirty="0">
                <a:solidFill>
                  <a:srgbClr val="404040"/>
                </a:solidFill>
                <a:latin typeface="Open Sans" pitchFamily="2" charset="0"/>
              </a:rPr>
              <a:t>Define the structure of the HTML document to establish the foundational framework for web content</a:t>
            </a:r>
          </a:p>
        </p:txBody>
      </p:sp>
      <p:sp>
        <p:nvSpPr>
          <p:cNvPr id="13" name="Text Placeholder 43">
            <a:extLst>
              <a:ext uri="{FF2B5EF4-FFF2-40B4-BE49-F238E27FC236}">
                <a16:creationId xmlns:a16="http://schemas.microsoft.com/office/drawing/2014/main" id="{62D07768-0758-B743-25B9-D02B89F9B880}"/>
              </a:ext>
            </a:extLst>
          </p:cNvPr>
          <p:cNvSpPr>
            <a:spLocks noGrp="1"/>
          </p:cNvSpPr>
          <p:nvPr>
            <p:ph type="body" sz="quarter" idx="11"/>
          </p:nvPr>
        </p:nvSpPr>
        <p:spPr>
          <a:xfrm>
            <a:off x="1332875" y="2758746"/>
            <a:ext cx="9036000" cy="1011600"/>
          </a:xfrm>
        </p:spPr>
        <p:txBody>
          <a:bodyPr>
            <a:normAutofit/>
          </a:bodyPr>
          <a:lstStyle/>
          <a:p>
            <a:pPr lvl="0">
              <a:lnSpc>
                <a:spcPct val="115000"/>
              </a:lnSpc>
            </a:pPr>
            <a:r>
              <a:rPr lang="en-US" dirty="0">
                <a:solidFill>
                  <a:srgbClr val="404040"/>
                </a:solidFill>
                <a:latin typeface="Open Sans" pitchFamily="2" charset="0"/>
              </a:rPr>
              <a:t>Comprehend the basics of HTML to create and structure</a:t>
            </a:r>
            <a:br>
              <a:rPr lang="en-US" dirty="0">
                <a:solidFill>
                  <a:srgbClr val="404040"/>
                </a:solidFill>
                <a:latin typeface="Open Sans" pitchFamily="2" charset="0"/>
              </a:rPr>
            </a:br>
            <a:r>
              <a:rPr lang="en-US" dirty="0">
                <a:solidFill>
                  <a:srgbClr val="404040"/>
                </a:solidFill>
                <a:latin typeface="Open Sans" pitchFamily="2" charset="0"/>
              </a:rPr>
              <a:t> web content</a:t>
            </a:r>
          </a:p>
        </p:txBody>
      </p:sp>
      <p:sp>
        <p:nvSpPr>
          <p:cNvPr id="32" name="Text Placeholder 43">
            <a:extLst>
              <a:ext uri="{FF2B5EF4-FFF2-40B4-BE49-F238E27FC236}">
                <a16:creationId xmlns:a16="http://schemas.microsoft.com/office/drawing/2014/main" id="{609B333C-17AA-470A-52EE-8F350C23CC21}"/>
              </a:ext>
            </a:extLst>
          </p:cNvPr>
          <p:cNvSpPr txBox="1">
            <a:spLocks/>
          </p:cNvSpPr>
          <p:nvPr/>
        </p:nvSpPr>
        <p:spPr>
          <a:xfrm>
            <a:off x="1324635" y="4682339"/>
            <a:ext cx="9036000" cy="720813"/>
          </a:xfrm>
          <a:prstGeom prst="rect">
            <a:avLst/>
          </a:prstGeom>
        </p:spPr>
        <p:txBody>
          <a:bodyPr vert="horz" lIns="91440" tIns="45720" rIns="91440" bIns="45720" rtlCol="0" anchor="t">
            <a:noAutofit/>
          </a:bodyPr>
          <a:lstStyle>
            <a:lvl1pPr marL="0" indent="0" algn="l" defTabSz="914400" rtl="0" eaLnBrk="1" latinLnBrk="0" hangingPunct="1">
              <a:lnSpc>
                <a:spcPct val="114000"/>
              </a:lnSpc>
              <a:spcBef>
                <a:spcPts val="1000"/>
              </a:spcBef>
              <a:buFont typeface="Arial" panose="020B0604020202020204" pitchFamily="34" charset="0"/>
              <a:buNone/>
              <a:defRPr lang="en-GB" sz="22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114000"/>
              </a:lnSpc>
              <a:spcBef>
                <a:spcPts val="50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114000"/>
              </a:lnSpc>
              <a:spcBef>
                <a:spcPts val="50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l" rtl="0">
              <a:lnSpc>
                <a:spcPct val="135000"/>
              </a:lnSpc>
              <a:spcBef>
                <a:spcPts val="1000"/>
              </a:spcBef>
              <a:spcAft>
                <a:spcPts val="0"/>
              </a:spcAft>
              <a:buSzPts val="2800"/>
              <a:buNone/>
            </a:pPr>
            <a:r>
              <a:rPr lang="en-US" dirty="0">
                <a:solidFill>
                  <a:srgbClr val="404040"/>
                </a:solidFill>
                <a:latin typeface="Open Sans" pitchFamily="2" charset="0"/>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xmlns:lc="http://schemas.openxmlformats.org/drawingml/2006/lockedCanvas" textRoundtripDataId="0"/>
                  </a:ext>
                </a:extLst>
              </a:rPr>
              <a:t>Implement the various attributes, tables, and forms in HTML to enhance the functionality and presentation of web content</a:t>
            </a:r>
            <a:endParaRPr lang="en-US" dirty="0">
              <a:solidFill>
                <a:srgbClr val="404040"/>
              </a:solidFill>
              <a:latin typeface="Open Sans" pitchFamily="2" charset="0"/>
            </a:endParaRPr>
          </a:p>
        </p:txBody>
      </p:sp>
      <p:sp>
        <p:nvSpPr>
          <p:cNvPr id="38" name="Text Placeholder 43">
            <a:extLst>
              <a:ext uri="{FF2B5EF4-FFF2-40B4-BE49-F238E27FC236}">
                <a16:creationId xmlns:a16="http://schemas.microsoft.com/office/drawing/2014/main" id="{79CBB194-2CD0-B24E-7726-CBFA35CA28F5}"/>
              </a:ext>
            </a:extLst>
          </p:cNvPr>
          <p:cNvSpPr txBox="1">
            <a:spLocks/>
          </p:cNvSpPr>
          <p:nvPr/>
        </p:nvSpPr>
        <p:spPr>
          <a:xfrm>
            <a:off x="1332875" y="5711510"/>
            <a:ext cx="9036000" cy="501951"/>
          </a:xfrm>
          <a:prstGeom prst="rect">
            <a:avLst/>
          </a:prstGeom>
        </p:spPr>
        <p:txBody>
          <a:bodyPr vert="horz" lIns="91440" tIns="45720" rIns="91440" bIns="45720" rtlCol="0" anchor="t">
            <a:noAutofit/>
          </a:bodyPr>
          <a:lstStyle>
            <a:lvl1pPr marL="0" indent="0" algn="l" defTabSz="914400" rtl="0" eaLnBrk="1" latinLnBrk="0" hangingPunct="1">
              <a:lnSpc>
                <a:spcPct val="114000"/>
              </a:lnSpc>
              <a:spcBef>
                <a:spcPts val="1000"/>
              </a:spcBef>
              <a:buFont typeface="Arial" panose="020B0604020202020204" pitchFamily="34" charset="0"/>
              <a:buNone/>
              <a:defRPr lang="en-GB" sz="22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114000"/>
              </a:lnSpc>
              <a:spcBef>
                <a:spcPts val="50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114000"/>
              </a:lnSpc>
              <a:spcBef>
                <a:spcPts val="50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l" rtl="0">
              <a:lnSpc>
                <a:spcPct val="135000"/>
              </a:lnSpc>
              <a:spcBef>
                <a:spcPts val="1000"/>
              </a:spcBef>
              <a:spcAft>
                <a:spcPts val="0"/>
              </a:spcAft>
              <a:buSzPts val="2800"/>
              <a:buNone/>
            </a:pPr>
            <a:r>
              <a:rPr lang="en-US" dirty="0">
                <a:solidFill>
                  <a:srgbClr val="404040"/>
                </a:solidFill>
                <a:latin typeface="Open Sans" pitchFamily="2" charset="0"/>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xmlns:lc="http://schemas.openxmlformats.org/drawingml/2006/lockedCanvas" textRoundtripDataId="1"/>
                  </a:ext>
                </a:extLst>
              </a:rPr>
              <a:t>Describe the forms in HTML to create interactive and dynamic</a:t>
            </a:r>
            <a:br>
              <a:rPr lang="en-US" dirty="0">
                <a:solidFill>
                  <a:srgbClr val="404040"/>
                </a:solidFill>
                <a:latin typeface="Open Sans" pitchFamily="2" charset="0"/>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xmlns:lc="http://schemas.openxmlformats.org/drawingml/2006/lockedCanvas" textRoundtripDataId="1"/>
                  </a:ext>
                </a:extLst>
              </a:rPr>
            </a:br>
            <a:r>
              <a:rPr lang="en-US" dirty="0">
                <a:solidFill>
                  <a:srgbClr val="404040"/>
                </a:solidFill>
                <a:latin typeface="Open Sans" pitchFamily="2" charset="0"/>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xmlns:lc="http://schemas.openxmlformats.org/drawingml/2006/lockedCanvas" textRoundtripDataId="1"/>
                  </a:ext>
                </a:extLst>
              </a:rPr>
              <a:t> user interfaces</a:t>
            </a:r>
            <a:endParaRPr lang="en-US" dirty="0">
              <a:solidFill>
                <a:srgbClr val="404040"/>
              </a:solidFill>
              <a:latin typeface="Open Sans" pitchFamily="2" charset="0"/>
            </a:endParaRPr>
          </a:p>
        </p:txBody>
      </p:sp>
      <p:sp>
        <p:nvSpPr>
          <p:cNvPr id="2" name="Rectangle 1" hidden="1">
            <a:extLst>
              <a:ext uri="{FF2B5EF4-FFF2-40B4-BE49-F238E27FC236}">
                <a16:creationId xmlns:a16="http://schemas.microsoft.com/office/drawing/2014/main" id="{2C598884-7209-7C2B-B202-B352B926173B}"/>
              </a:ext>
            </a:extLst>
          </p:cNvPr>
          <p:cNvSpPr>
            <a:spLocks/>
          </p:cNvSpPr>
          <p:nvPr/>
        </p:nvSpPr>
        <p:spPr>
          <a:xfrm>
            <a:off x="1239953" y="4693432"/>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blue and white circle with a white circle&#10;&#10;Description automatically generated with low confidence">
            <a:extLst>
              <a:ext uri="{FF2B5EF4-FFF2-40B4-BE49-F238E27FC236}">
                <a16:creationId xmlns:a16="http://schemas.microsoft.com/office/drawing/2014/main" id="{D6EE4968-2F46-93C5-0A80-C6A753698F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636" y="2820824"/>
            <a:ext cx="396244" cy="387931"/>
          </a:xfrm>
          <a:prstGeom prst="rect">
            <a:avLst/>
          </a:prstGeom>
        </p:spPr>
      </p:pic>
      <p:pic>
        <p:nvPicPr>
          <p:cNvPr id="4" name="Picture 3" descr="A blue and white circle with a white circle&#10;&#10;Description automatically generated with low confidence">
            <a:extLst>
              <a:ext uri="{FF2B5EF4-FFF2-40B4-BE49-F238E27FC236}">
                <a16:creationId xmlns:a16="http://schemas.microsoft.com/office/drawing/2014/main" id="{7FEBDC86-CC67-CE3F-CEAE-46CC51E393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636" y="5828943"/>
            <a:ext cx="396244" cy="387931"/>
          </a:xfrm>
          <a:prstGeom prst="rect">
            <a:avLst/>
          </a:prstGeom>
        </p:spPr>
      </p:pic>
      <p:pic>
        <p:nvPicPr>
          <p:cNvPr id="5" name="Picture 4" descr="A blue and white circle with a white circle&#10;&#10;Description automatically generated with low confidence">
            <a:extLst>
              <a:ext uri="{FF2B5EF4-FFF2-40B4-BE49-F238E27FC236}">
                <a16:creationId xmlns:a16="http://schemas.microsoft.com/office/drawing/2014/main" id="{D5B15874-2ED9-E5C3-892F-B710325D45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636" y="4790136"/>
            <a:ext cx="396244" cy="387931"/>
          </a:xfrm>
          <a:prstGeom prst="rect">
            <a:avLst/>
          </a:prstGeom>
        </p:spPr>
      </p:pic>
      <p:pic>
        <p:nvPicPr>
          <p:cNvPr id="6" name="Picture 5" descr="A blue and white circle with a white circle&#10;&#10;Description automatically generated with low confidence">
            <a:extLst>
              <a:ext uri="{FF2B5EF4-FFF2-40B4-BE49-F238E27FC236}">
                <a16:creationId xmlns:a16="http://schemas.microsoft.com/office/drawing/2014/main" id="{7D0CA6DF-1720-9B5D-42E6-E24794C523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636" y="3767815"/>
            <a:ext cx="396244" cy="387931"/>
          </a:xfrm>
          <a:prstGeom prst="rect">
            <a:avLst/>
          </a:prstGeom>
        </p:spPr>
      </p:pic>
    </p:spTree>
    <p:custDataLst>
      <p:tags r:id="rId1"/>
    </p:custDataLst>
    <p:extLst>
      <p:ext uri="{BB962C8B-B14F-4D97-AF65-F5344CB8AC3E}">
        <p14:creationId xmlns:p14="http://schemas.microsoft.com/office/powerpoint/2010/main" val="7108150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g134b9f970a4_0_100"/>
          <p:cNvSpPr txBox="1">
            <a:spLocks noGrp="1"/>
          </p:cNvSpPr>
          <p:nvPr>
            <p:ph type="body" idx="10"/>
          </p:nvPr>
        </p:nvSpPr>
        <p:spPr>
          <a:xfrm>
            <a:off x="0" y="4114800"/>
            <a:ext cx="16256001" cy="914400"/>
          </a:xfrm>
          <a:noFill/>
          <a:ln>
            <a:noFill/>
          </a:ln>
        </p:spPr>
        <p:txBody>
          <a:bodyPr spcFirstLastPara="1" wrap="square" lIns="91425" tIns="91425" rIns="91425" bIns="91425" anchor="ctr" anchorCtr="0">
            <a:noAutofit/>
          </a:bodyPr>
          <a:lstStyle/>
          <a:p>
            <a:pPr lvl="0"/>
            <a:r>
              <a:rPr lang="en-US" dirty="0"/>
              <a:t>Tables and Forms </a:t>
            </a:r>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g134b9f970a4_0_104"/>
          <p:cNvSpPr txBox="1">
            <a:spLocks noGrp="1"/>
          </p:cNvSpPr>
          <p:nvPr>
            <p:ph type="title"/>
          </p:nvPr>
        </p:nvSpPr>
        <p:spPr>
          <a:xfrm>
            <a:off x="-10160" y="229878"/>
            <a:ext cx="16276320" cy="687244"/>
          </a:xfrm>
          <a:noFill/>
          <a:ln>
            <a:noFill/>
          </a:ln>
        </p:spPr>
        <p:txBody>
          <a:bodyPr spcFirstLastPara="1" wrap="square" lIns="91425" tIns="45700" rIns="91425" bIns="45700" anchor="ctr" anchorCtr="0">
            <a:normAutofit/>
          </a:bodyPr>
          <a:lstStyle/>
          <a:p>
            <a:pPr lvl="0"/>
            <a:r>
              <a:rPr lang="en-US" dirty="0"/>
              <a:t>Tables in HTML</a:t>
            </a:r>
          </a:p>
        </p:txBody>
      </p:sp>
      <p:pic>
        <p:nvPicPr>
          <p:cNvPr id="598" name="Google Shape;598;g134b9f970a4_0_104"/>
          <p:cNvPicPr preferRelativeResize="0"/>
          <p:nvPr/>
        </p:nvPicPr>
        <p:blipFill rotWithShape="1">
          <a:blip r:embed="rId4">
            <a:alphaModFix/>
          </a:blip>
          <a:srcRect/>
          <a:stretch/>
        </p:blipFill>
        <p:spPr>
          <a:xfrm>
            <a:off x="5689600" y="2754820"/>
            <a:ext cx="4876800" cy="4876800"/>
          </a:xfrm>
          <a:prstGeom prst="rect">
            <a:avLst/>
          </a:prstGeom>
          <a:noFill/>
          <a:ln>
            <a:noFill/>
          </a:ln>
        </p:spPr>
      </p:pic>
      <p:sp>
        <p:nvSpPr>
          <p:cNvPr id="8" name="Brandline_LVC">
            <a:extLst>
              <a:ext uri="{FF2B5EF4-FFF2-40B4-BE49-F238E27FC236}">
                <a16:creationId xmlns:a16="http://schemas.microsoft.com/office/drawing/2014/main" id="{DB59D36F-9B1F-FA57-2E06-F02A1661C1E2}"/>
              </a:ext>
            </a:extLst>
          </p:cNvPr>
          <p:cNvSpPr/>
          <p:nvPr/>
        </p:nvSpPr>
        <p:spPr>
          <a:xfrm>
            <a:off x="6451600" y="816705"/>
            <a:ext cx="3349705"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32D97DA-E389-ADBB-884A-59EAF28A049D}"/>
              </a:ext>
            </a:extLst>
          </p:cNvPr>
          <p:cNvSpPr txBox="1"/>
          <p:nvPr/>
        </p:nvSpPr>
        <p:spPr>
          <a:xfrm>
            <a:off x="1534886" y="1695645"/>
            <a:ext cx="13171714" cy="457176"/>
          </a:xfrm>
          <a:prstGeom prst="rect">
            <a:avLst/>
          </a:prstGeom>
          <a:noFill/>
        </p:spPr>
        <p:txBody>
          <a:bodyPr wrap="square" rtlCol="0">
            <a:spAutoFit/>
          </a:bodyPr>
          <a:lstStyle/>
          <a:p>
            <a:pPr algn="ctr">
              <a:lnSpc>
                <a:spcPct val="115000"/>
              </a:lnSpc>
            </a:pPr>
            <a:r>
              <a:rPr lang="en-US" sz="2200" dirty="0">
                <a:solidFill>
                  <a:srgbClr val="404040"/>
                </a:solidFill>
                <a:latin typeface="Open Sans" panose="020B0606030504020204" pitchFamily="34" charset="0"/>
              </a:rPr>
              <a:t>HTML tables are used to arrange information like images, text, and links into rows and columns.</a:t>
            </a:r>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F776E-E5CC-5730-2F43-FEB9ABDE104E}"/>
              </a:ext>
            </a:extLst>
          </p:cNvPr>
          <p:cNvSpPr>
            <a:spLocks noGrp="1"/>
          </p:cNvSpPr>
          <p:nvPr>
            <p:ph type="title"/>
          </p:nvPr>
        </p:nvSpPr>
        <p:spPr/>
        <p:txBody>
          <a:bodyPr/>
          <a:lstStyle/>
          <a:p>
            <a:r>
              <a:rPr lang="en-US" dirty="0"/>
              <a:t>Table Structure</a:t>
            </a:r>
            <a:endParaRPr lang="en-IN" dirty="0"/>
          </a:p>
        </p:txBody>
      </p:sp>
      <p:grpSp>
        <p:nvGrpSpPr>
          <p:cNvPr id="5" name="Google Shape;607;g134b9f970a4_0_112">
            <a:extLst>
              <a:ext uri="{FF2B5EF4-FFF2-40B4-BE49-F238E27FC236}">
                <a16:creationId xmlns:a16="http://schemas.microsoft.com/office/drawing/2014/main" id="{17E4A692-A088-CEA5-DAF5-9512B04C2D22}"/>
              </a:ext>
            </a:extLst>
          </p:cNvPr>
          <p:cNvGrpSpPr/>
          <p:nvPr/>
        </p:nvGrpSpPr>
        <p:grpSpPr>
          <a:xfrm>
            <a:off x="1902090" y="3489023"/>
            <a:ext cx="3163548" cy="4017000"/>
            <a:chOff x="1433160" y="2978327"/>
            <a:chExt cx="5886763" cy="4166641"/>
          </a:xfrm>
        </p:grpSpPr>
        <p:sp>
          <p:nvSpPr>
            <p:cNvPr id="6" name="Google Shape;608;g134b9f970a4_0_112">
              <a:extLst>
                <a:ext uri="{FF2B5EF4-FFF2-40B4-BE49-F238E27FC236}">
                  <a16:creationId xmlns:a16="http://schemas.microsoft.com/office/drawing/2014/main" id="{9BE0BB47-4E0D-52BB-C4F6-713A48516F63}"/>
                </a:ext>
              </a:extLst>
            </p:cNvPr>
            <p:cNvSpPr txBox="1"/>
            <p:nvPr/>
          </p:nvSpPr>
          <p:spPr>
            <a:xfrm>
              <a:off x="3529370" y="2978327"/>
              <a:ext cx="986700" cy="24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Open Sans"/>
                  <a:ea typeface="Open Sans"/>
                  <a:cs typeface="Open Sans"/>
                  <a:sym typeface="Open Sans"/>
                </a:rPr>
                <a:t>Demo-1</a:t>
              </a:r>
              <a:endParaRPr sz="1400" b="0" i="0" u="none" strike="noStrike" cap="none">
                <a:solidFill>
                  <a:srgbClr val="FFFFFF"/>
                </a:solidFill>
                <a:latin typeface="Open Sans"/>
                <a:ea typeface="Open Sans"/>
                <a:cs typeface="Open Sans"/>
                <a:sym typeface="Open Sans"/>
              </a:endParaRPr>
            </a:p>
          </p:txBody>
        </p:sp>
        <p:sp>
          <p:nvSpPr>
            <p:cNvPr id="7" name="Google Shape;609;g134b9f970a4_0_112">
              <a:extLst>
                <a:ext uri="{FF2B5EF4-FFF2-40B4-BE49-F238E27FC236}">
                  <a16:creationId xmlns:a16="http://schemas.microsoft.com/office/drawing/2014/main" id="{E7C65ECC-3277-ABA6-17B5-2BEBABB4532C}"/>
                </a:ext>
              </a:extLst>
            </p:cNvPr>
            <p:cNvSpPr txBox="1"/>
            <p:nvPr/>
          </p:nvSpPr>
          <p:spPr>
            <a:xfrm>
              <a:off x="3714351" y="3581684"/>
              <a:ext cx="2777700" cy="261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3F3F3F"/>
                </a:solidFill>
                <a:latin typeface="Courier New"/>
                <a:ea typeface="Courier New"/>
                <a:cs typeface="Courier New"/>
                <a:sym typeface="Courier New"/>
              </a:endParaRPr>
            </a:p>
          </p:txBody>
        </p:sp>
        <p:grpSp>
          <p:nvGrpSpPr>
            <p:cNvPr id="8" name="Google Shape;610;g134b9f970a4_0_112">
              <a:extLst>
                <a:ext uri="{FF2B5EF4-FFF2-40B4-BE49-F238E27FC236}">
                  <a16:creationId xmlns:a16="http://schemas.microsoft.com/office/drawing/2014/main" id="{9B2DE062-EAE7-829C-36A4-CBC0615AD2E7}"/>
                </a:ext>
              </a:extLst>
            </p:cNvPr>
            <p:cNvGrpSpPr/>
            <p:nvPr/>
          </p:nvGrpSpPr>
          <p:grpSpPr>
            <a:xfrm>
              <a:off x="1433160" y="3018583"/>
              <a:ext cx="5886763" cy="4126385"/>
              <a:chOff x="3223425" y="2776100"/>
              <a:chExt cx="8484813" cy="4197747"/>
            </a:xfrm>
          </p:grpSpPr>
          <p:sp>
            <p:nvSpPr>
              <p:cNvPr id="9" name="Google Shape;611;g134b9f970a4_0_112">
                <a:extLst>
                  <a:ext uri="{FF2B5EF4-FFF2-40B4-BE49-F238E27FC236}">
                    <a16:creationId xmlns:a16="http://schemas.microsoft.com/office/drawing/2014/main" id="{A746A2EE-872F-F0EC-AE5C-9CD21736FA71}"/>
                  </a:ext>
                </a:extLst>
              </p:cNvPr>
              <p:cNvSpPr/>
              <p:nvPr/>
            </p:nvSpPr>
            <p:spPr>
              <a:xfrm>
                <a:off x="3241573" y="3033475"/>
                <a:ext cx="8423400" cy="3835800"/>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228600" marR="0" lvl="0" indent="0" algn="l" rtl="0">
                  <a:lnSpc>
                    <a:spcPct val="100000"/>
                  </a:lnSpc>
                  <a:spcBef>
                    <a:spcPts val="0"/>
                  </a:spcBef>
                  <a:spcAft>
                    <a:spcPts val="0"/>
                  </a:spcAft>
                  <a:buNone/>
                </a:pPr>
                <a:r>
                  <a:rPr lang="en-US" sz="1600" i="0" u="none" strike="noStrike" cap="none" dirty="0">
                    <a:solidFill>
                      <a:schemeClr val="tx1">
                        <a:lumMod val="75000"/>
                        <a:lumOff val="25000"/>
                      </a:schemeClr>
                    </a:solidFill>
                    <a:latin typeface="Courier New"/>
                    <a:ea typeface="Courier New"/>
                    <a:cs typeface="Courier New"/>
                    <a:sym typeface="Courier New"/>
                  </a:rPr>
                  <a:t>&lt;table&gt;</a:t>
                </a:r>
                <a:br>
                  <a:rPr lang="en-US" sz="1600" i="0" u="none" strike="noStrike" cap="none" dirty="0">
                    <a:solidFill>
                      <a:schemeClr val="tx1">
                        <a:lumMod val="75000"/>
                        <a:lumOff val="25000"/>
                      </a:schemeClr>
                    </a:solidFill>
                    <a:latin typeface="Courier New"/>
                    <a:ea typeface="Courier New"/>
                    <a:cs typeface="Courier New"/>
                    <a:sym typeface="Courier New"/>
                  </a:rPr>
                </a:br>
                <a:r>
                  <a:rPr lang="en-US" sz="1600" i="0" u="none" strike="noStrike" cap="none" dirty="0">
                    <a:solidFill>
                      <a:schemeClr val="tx1">
                        <a:lumMod val="75000"/>
                        <a:lumOff val="25000"/>
                      </a:schemeClr>
                    </a:solidFill>
                    <a:latin typeface="Courier New"/>
                    <a:ea typeface="Courier New"/>
                    <a:cs typeface="Courier New"/>
                    <a:sym typeface="Courier New"/>
                  </a:rPr>
                  <a:t>  &lt;tr&gt;</a:t>
                </a:r>
                <a:br>
                  <a:rPr lang="en-US" sz="1600" i="0" u="none" strike="noStrike" cap="none" dirty="0">
                    <a:solidFill>
                      <a:schemeClr val="tx1">
                        <a:lumMod val="75000"/>
                        <a:lumOff val="25000"/>
                      </a:schemeClr>
                    </a:solidFill>
                    <a:latin typeface="Courier New"/>
                    <a:ea typeface="Courier New"/>
                    <a:cs typeface="Courier New"/>
                    <a:sym typeface="Courier New"/>
                  </a:rPr>
                </a:br>
                <a:r>
                  <a:rPr lang="en-US" sz="1600" i="0" u="none" strike="noStrike" cap="none" dirty="0">
                    <a:solidFill>
                      <a:schemeClr val="tx1">
                        <a:lumMod val="75000"/>
                        <a:lumOff val="25000"/>
                      </a:schemeClr>
                    </a:solidFill>
                    <a:latin typeface="Courier New"/>
                    <a:ea typeface="Courier New"/>
                    <a:cs typeface="Courier New"/>
                    <a:sym typeface="Courier New"/>
                  </a:rPr>
                  <a:t>    &lt;</a:t>
                </a:r>
                <a:r>
                  <a:rPr lang="en-US" sz="1600" i="0" u="none" strike="noStrike" cap="none" dirty="0" err="1">
                    <a:solidFill>
                      <a:schemeClr val="tx1">
                        <a:lumMod val="75000"/>
                        <a:lumOff val="25000"/>
                      </a:schemeClr>
                    </a:solidFill>
                    <a:latin typeface="Courier New"/>
                    <a:ea typeface="Courier New"/>
                    <a:cs typeface="Courier New"/>
                    <a:sym typeface="Courier New"/>
                  </a:rPr>
                  <a:t>th</a:t>
                </a:r>
                <a:r>
                  <a:rPr lang="en-US" sz="1600" i="0" u="none" strike="noStrike" cap="none" dirty="0">
                    <a:solidFill>
                      <a:schemeClr val="tx1">
                        <a:lumMod val="75000"/>
                        <a:lumOff val="25000"/>
                      </a:schemeClr>
                    </a:solidFill>
                    <a:latin typeface="Courier New"/>
                    <a:ea typeface="Courier New"/>
                    <a:cs typeface="Courier New"/>
                    <a:sym typeface="Courier New"/>
                  </a:rPr>
                  <a:t>&gt;&lt;/</a:t>
                </a:r>
                <a:r>
                  <a:rPr lang="en-US" sz="1600" i="0" u="none" strike="noStrike" cap="none" dirty="0" err="1">
                    <a:solidFill>
                      <a:schemeClr val="tx1">
                        <a:lumMod val="75000"/>
                        <a:lumOff val="25000"/>
                      </a:schemeClr>
                    </a:solidFill>
                    <a:latin typeface="Courier New"/>
                    <a:ea typeface="Courier New"/>
                    <a:cs typeface="Courier New"/>
                    <a:sym typeface="Courier New"/>
                  </a:rPr>
                  <a:t>th</a:t>
                </a:r>
                <a:r>
                  <a:rPr lang="en-US" sz="1600" i="0" u="none" strike="noStrike" cap="none" dirty="0">
                    <a:solidFill>
                      <a:schemeClr val="tx1">
                        <a:lumMod val="75000"/>
                        <a:lumOff val="25000"/>
                      </a:schemeClr>
                    </a:solidFill>
                    <a:latin typeface="Courier New"/>
                    <a:ea typeface="Courier New"/>
                    <a:cs typeface="Courier New"/>
                    <a:sym typeface="Courier New"/>
                  </a:rPr>
                  <a:t>&gt;</a:t>
                </a:r>
                <a:br>
                  <a:rPr lang="en-US" sz="1600" i="0" u="none" strike="noStrike" cap="none" dirty="0">
                    <a:solidFill>
                      <a:schemeClr val="tx1">
                        <a:lumMod val="75000"/>
                        <a:lumOff val="25000"/>
                      </a:schemeClr>
                    </a:solidFill>
                    <a:latin typeface="Courier New"/>
                    <a:ea typeface="Courier New"/>
                    <a:cs typeface="Courier New"/>
                    <a:sym typeface="Courier New"/>
                  </a:rPr>
                </a:br>
                <a:r>
                  <a:rPr lang="en-US" sz="1600" i="0" u="none" strike="noStrike" cap="none" dirty="0">
                    <a:solidFill>
                      <a:schemeClr val="tx1">
                        <a:lumMod val="75000"/>
                        <a:lumOff val="25000"/>
                      </a:schemeClr>
                    </a:solidFill>
                    <a:latin typeface="Courier New"/>
                    <a:ea typeface="Courier New"/>
                    <a:cs typeface="Courier New"/>
                    <a:sym typeface="Courier New"/>
                  </a:rPr>
                  <a:t>    &lt;</a:t>
                </a:r>
                <a:r>
                  <a:rPr lang="en-US" sz="1600" i="0" u="none" strike="noStrike" cap="none" dirty="0" err="1">
                    <a:solidFill>
                      <a:schemeClr val="tx1">
                        <a:lumMod val="75000"/>
                        <a:lumOff val="25000"/>
                      </a:schemeClr>
                    </a:solidFill>
                    <a:latin typeface="Courier New"/>
                    <a:ea typeface="Courier New"/>
                    <a:cs typeface="Courier New"/>
                    <a:sym typeface="Courier New"/>
                  </a:rPr>
                  <a:t>th</a:t>
                </a:r>
                <a:r>
                  <a:rPr lang="en-US" sz="1600" i="0" u="none" strike="noStrike" cap="none" dirty="0">
                    <a:solidFill>
                      <a:schemeClr val="tx1">
                        <a:lumMod val="75000"/>
                        <a:lumOff val="25000"/>
                      </a:schemeClr>
                    </a:solidFill>
                    <a:latin typeface="Courier New"/>
                    <a:ea typeface="Courier New"/>
                    <a:cs typeface="Courier New"/>
                    <a:sym typeface="Courier New"/>
                  </a:rPr>
                  <a:t>&gt;&lt;/</a:t>
                </a:r>
                <a:r>
                  <a:rPr lang="en-US" sz="1600" i="0" u="none" strike="noStrike" cap="none" dirty="0" err="1">
                    <a:solidFill>
                      <a:schemeClr val="tx1">
                        <a:lumMod val="75000"/>
                        <a:lumOff val="25000"/>
                      </a:schemeClr>
                    </a:solidFill>
                    <a:latin typeface="Courier New"/>
                    <a:ea typeface="Courier New"/>
                    <a:cs typeface="Courier New"/>
                    <a:sym typeface="Courier New"/>
                  </a:rPr>
                  <a:t>th</a:t>
                </a:r>
                <a:r>
                  <a:rPr lang="en-US" sz="1600" i="0" u="none" strike="noStrike" cap="none" dirty="0">
                    <a:solidFill>
                      <a:schemeClr val="tx1">
                        <a:lumMod val="75000"/>
                        <a:lumOff val="25000"/>
                      </a:schemeClr>
                    </a:solidFill>
                    <a:latin typeface="Courier New"/>
                    <a:ea typeface="Courier New"/>
                    <a:cs typeface="Courier New"/>
                    <a:sym typeface="Courier New"/>
                  </a:rPr>
                  <a:t>&gt;</a:t>
                </a:r>
                <a:br>
                  <a:rPr lang="en-US" sz="1600" i="0" u="none" strike="noStrike" cap="none" dirty="0">
                    <a:solidFill>
                      <a:schemeClr val="tx1">
                        <a:lumMod val="75000"/>
                        <a:lumOff val="25000"/>
                      </a:schemeClr>
                    </a:solidFill>
                    <a:latin typeface="Courier New"/>
                    <a:ea typeface="Courier New"/>
                    <a:cs typeface="Courier New"/>
                    <a:sym typeface="Courier New"/>
                  </a:rPr>
                </a:br>
                <a:r>
                  <a:rPr lang="en-US" sz="1600" i="0" u="none" strike="noStrike" cap="none" dirty="0">
                    <a:solidFill>
                      <a:schemeClr val="tx1">
                        <a:lumMod val="75000"/>
                        <a:lumOff val="25000"/>
                      </a:schemeClr>
                    </a:solidFill>
                    <a:latin typeface="Courier New"/>
                    <a:ea typeface="Courier New"/>
                    <a:cs typeface="Courier New"/>
                    <a:sym typeface="Courier New"/>
                  </a:rPr>
                  <a:t>    &lt;</a:t>
                </a:r>
                <a:r>
                  <a:rPr lang="en-US" sz="1600" i="0" u="none" strike="noStrike" cap="none" dirty="0" err="1">
                    <a:solidFill>
                      <a:schemeClr val="tx1">
                        <a:lumMod val="75000"/>
                        <a:lumOff val="25000"/>
                      </a:schemeClr>
                    </a:solidFill>
                    <a:latin typeface="Courier New"/>
                    <a:ea typeface="Courier New"/>
                    <a:cs typeface="Courier New"/>
                    <a:sym typeface="Courier New"/>
                  </a:rPr>
                  <a:t>th</a:t>
                </a:r>
                <a:r>
                  <a:rPr lang="en-US" sz="1600" i="0" u="none" strike="noStrike" cap="none" dirty="0">
                    <a:solidFill>
                      <a:schemeClr val="tx1">
                        <a:lumMod val="75000"/>
                        <a:lumOff val="25000"/>
                      </a:schemeClr>
                    </a:solidFill>
                    <a:latin typeface="Courier New"/>
                    <a:ea typeface="Courier New"/>
                    <a:cs typeface="Courier New"/>
                    <a:sym typeface="Courier New"/>
                  </a:rPr>
                  <a:t>&gt;&lt;/</a:t>
                </a:r>
                <a:r>
                  <a:rPr lang="en-US" sz="1600" i="0" u="none" strike="noStrike" cap="none" dirty="0" err="1">
                    <a:solidFill>
                      <a:schemeClr val="tx1">
                        <a:lumMod val="75000"/>
                        <a:lumOff val="25000"/>
                      </a:schemeClr>
                    </a:solidFill>
                    <a:latin typeface="Courier New"/>
                    <a:ea typeface="Courier New"/>
                    <a:cs typeface="Courier New"/>
                    <a:sym typeface="Courier New"/>
                  </a:rPr>
                  <a:t>th</a:t>
                </a:r>
                <a:r>
                  <a:rPr lang="en-US" sz="1600" i="0" u="none" strike="noStrike" cap="none" dirty="0">
                    <a:solidFill>
                      <a:schemeClr val="tx1">
                        <a:lumMod val="75000"/>
                        <a:lumOff val="25000"/>
                      </a:schemeClr>
                    </a:solidFill>
                    <a:latin typeface="Courier New"/>
                    <a:ea typeface="Courier New"/>
                    <a:cs typeface="Courier New"/>
                    <a:sym typeface="Courier New"/>
                  </a:rPr>
                  <a:t>&gt;</a:t>
                </a:r>
                <a:br>
                  <a:rPr lang="en-US" sz="1600" i="0" u="none" strike="noStrike" cap="none" dirty="0">
                    <a:solidFill>
                      <a:schemeClr val="tx1">
                        <a:lumMod val="75000"/>
                        <a:lumOff val="25000"/>
                      </a:schemeClr>
                    </a:solidFill>
                    <a:latin typeface="Courier New"/>
                    <a:ea typeface="Courier New"/>
                    <a:cs typeface="Courier New"/>
                    <a:sym typeface="Courier New"/>
                  </a:rPr>
                </a:br>
                <a:r>
                  <a:rPr lang="en-US" sz="1600" i="0" u="none" strike="noStrike" cap="none" dirty="0">
                    <a:solidFill>
                      <a:schemeClr val="tx1">
                        <a:lumMod val="75000"/>
                        <a:lumOff val="25000"/>
                      </a:schemeClr>
                    </a:solidFill>
                    <a:latin typeface="Courier New"/>
                    <a:ea typeface="Courier New"/>
                    <a:cs typeface="Courier New"/>
                    <a:sym typeface="Courier New"/>
                  </a:rPr>
                  <a:t>  &lt;/tr&gt;</a:t>
                </a:r>
              </a:p>
              <a:p>
                <a:pPr marL="228600"/>
                <a:r>
                  <a:rPr lang="en-US" sz="1600" i="0" u="none" strike="noStrike" cap="none" dirty="0">
                    <a:solidFill>
                      <a:schemeClr val="tx1">
                        <a:lumMod val="75000"/>
                        <a:lumOff val="25000"/>
                      </a:schemeClr>
                    </a:solidFill>
                    <a:latin typeface="Courier New"/>
                    <a:ea typeface="Courier New"/>
                    <a:cs typeface="Courier New"/>
                    <a:sym typeface="Courier New"/>
                  </a:rPr>
                  <a:t>  &lt;tr&gt;</a:t>
                </a:r>
                <a:br>
                  <a:rPr lang="en-US" sz="1600" i="0" u="none" strike="noStrike" cap="none" dirty="0">
                    <a:solidFill>
                      <a:schemeClr val="tx1">
                        <a:lumMod val="75000"/>
                        <a:lumOff val="25000"/>
                      </a:schemeClr>
                    </a:solidFill>
                    <a:latin typeface="Courier New"/>
                    <a:ea typeface="Courier New"/>
                    <a:cs typeface="Courier New"/>
                    <a:sym typeface="Courier New"/>
                  </a:rPr>
                </a:br>
                <a:r>
                  <a:rPr lang="en-US" sz="1600" i="0" u="none" strike="noStrike" cap="none" dirty="0">
                    <a:solidFill>
                      <a:schemeClr val="tx1">
                        <a:lumMod val="75000"/>
                        <a:lumOff val="25000"/>
                      </a:schemeClr>
                    </a:solidFill>
                    <a:latin typeface="Courier New"/>
                    <a:ea typeface="Courier New"/>
                    <a:cs typeface="Courier New"/>
                    <a:sym typeface="Courier New"/>
                  </a:rPr>
                  <a:t>    &lt;td&gt;&lt;/td&gt;</a:t>
                </a:r>
                <a:br>
                  <a:rPr lang="en-US" sz="1600" i="0" u="none" strike="noStrike" cap="none" dirty="0">
                    <a:solidFill>
                      <a:schemeClr val="tx1">
                        <a:lumMod val="75000"/>
                        <a:lumOff val="25000"/>
                      </a:schemeClr>
                    </a:solidFill>
                    <a:latin typeface="Courier New"/>
                    <a:ea typeface="Courier New"/>
                    <a:cs typeface="Courier New"/>
                    <a:sym typeface="Courier New"/>
                  </a:rPr>
                </a:br>
                <a:r>
                  <a:rPr lang="en-US" sz="1600" i="0" u="none" strike="noStrike" cap="none" dirty="0">
                    <a:solidFill>
                      <a:schemeClr val="tx1">
                        <a:lumMod val="75000"/>
                        <a:lumOff val="25000"/>
                      </a:schemeClr>
                    </a:solidFill>
                    <a:latin typeface="Courier New"/>
                    <a:ea typeface="Courier New"/>
                    <a:cs typeface="Courier New"/>
                    <a:sym typeface="Courier New"/>
                  </a:rPr>
                  <a:t>    &lt;td&gt;&lt;/td&gt;</a:t>
                </a:r>
                <a:br>
                  <a:rPr lang="en-US" sz="1600" i="0" u="none" strike="noStrike" cap="none" dirty="0">
                    <a:solidFill>
                      <a:schemeClr val="tx1">
                        <a:lumMod val="75000"/>
                        <a:lumOff val="25000"/>
                      </a:schemeClr>
                    </a:solidFill>
                    <a:latin typeface="Courier New"/>
                    <a:ea typeface="Courier New"/>
                    <a:cs typeface="Courier New"/>
                    <a:sym typeface="Courier New"/>
                  </a:rPr>
                </a:br>
                <a:r>
                  <a:rPr lang="en-US" sz="1600" i="0" u="none" strike="noStrike" cap="none" dirty="0">
                    <a:solidFill>
                      <a:schemeClr val="tx1">
                        <a:lumMod val="75000"/>
                        <a:lumOff val="25000"/>
                      </a:schemeClr>
                    </a:solidFill>
                    <a:latin typeface="Courier New"/>
                    <a:ea typeface="Courier New"/>
                    <a:cs typeface="Courier New"/>
                    <a:sym typeface="Courier New"/>
                  </a:rPr>
                  <a:t>    &lt;td&gt;&lt;/td&gt;</a:t>
                </a:r>
                <a:br>
                  <a:rPr lang="en-US" sz="1600" i="0" u="none" strike="noStrike" cap="none" dirty="0">
                    <a:solidFill>
                      <a:schemeClr val="tx1">
                        <a:lumMod val="75000"/>
                        <a:lumOff val="25000"/>
                      </a:schemeClr>
                    </a:solidFill>
                    <a:latin typeface="Courier New"/>
                    <a:ea typeface="Courier New"/>
                    <a:cs typeface="Courier New"/>
                    <a:sym typeface="Courier New"/>
                  </a:rPr>
                </a:br>
                <a:r>
                  <a:rPr lang="en-US" sz="1600" i="0" u="none" strike="noStrike" cap="none" dirty="0">
                    <a:solidFill>
                      <a:schemeClr val="tx1">
                        <a:lumMod val="75000"/>
                        <a:lumOff val="25000"/>
                      </a:schemeClr>
                    </a:solidFill>
                    <a:latin typeface="Courier New"/>
                    <a:ea typeface="Courier New"/>
                    <a:cs typeface="Courier New"/>
                    <a:sym typeface="Courier New"/>
                  </a:rPr>
                  <a:t>  &lt;/tr&gt;</a:t>
                </a:r>
                <a:br>
                  <a:rPr lang="en-US" sz="1600" i="0" u="none" strike="noStrike" cap="none" dirty="0">
                    <a:solidFill>
                      <a:schemeClr val="tx1">
                        <a:lumMod val="75000"/>
                        <a:lumOff val="25000"/>
                      </a:schemeClr>
                    </a:solidFill>
                    <a:latin typeface="Courier New"/>
                    <a:ea typeface="Courier New"/>
                    <a:cs typeface="Courier New"/>
                    <a:sym typeface="Courier New"/>
                  </a:rPr>
                </a:br>
                <a:r>
                  <a:rPr lang="en-US" sz="1600" i="0" u="none" strike="noStrike" cap="none" dirty="0">
                    <a:solidFill>
                      <a:schemeClr val="tx1">
                        <a:lumMod val="75000"/>
                        <a:lumOff val="25000"/>
                      </a:schemeClr>
                    </a:solidFill>
                    <a:latin typeface="Courier New"/>
                    <a:ea typeface="Courier New"/>
                    <a:cs typeface="Courier New"/>
                    <a:sym typeface="Courier New"/>
                  </a:rPr>
                  <a:t>&lt;/table&gt;</a:t>
                </a:r>
                <a:endParaRPr sz="1600" i="0" u="none" strike="noStrike" cap="none" dirty="0">
                  <a:solidFill>
                    <a:schemeClr val="tx1">
                      <a:lumMod val="75000"/>
                      <a:lumOff val="25000"/>
                    </a:schemeClr>
                  </a:solidFill>
                  <a:latin typeface="Courier New"/>
                  <a:ea typeface="Courier New"/>
                  <a:cs typeface="Courier New"/>
                  <a:sym typeface="Courier New"/>
                </a:endParaRPr>
              </a:p>
            </p:txBody>
          </p:sp>
          <p:sp>
            <p:nvSpPr>
              <p:cNvPr id="10" name="Google Shape;612;g134b9f970a4_0_112">
                <a:extLst>
                  <a:ext uri="{FF2B5EF4-FFF2-40B4-BE49-F238E27FC236}">
                    <a16:creationId xmlns:a16="http://schemas.microsoft.com/office/drawing/2014/main" id="{0A276E34-A06F-645C-3664-D8B637CF5FF8}"/>
                  </a:ext>
                </a:extLst>
              </p:cNvPr>
              <p:cNvSpPr/>
              <p:nvPr/>
            </p:nvSpPr>
            <p:spPr>
              <a:xfrm>
                <a:off x="3248538" y="6869089"/>
                <a:ext cx="8459700" cy="104758"/>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613;g134b9f970a4_0_112">
                <a:extLst>
                  <a:ext uri="{FF2B5EF4-FFF2-40B4-BE49-F238E27FC236}">
                    <a16:creationId xmlns:a16="http://schemas.microsoft.com/office/drawing/2014/main" id="{BB5E1BBD-417F-6FC0-11AC-7BCE7572F30F}"/>
                  </a:ext>
                </a:extLst>
              </p:cNvPr>
              <p:cNvSpPr/>
              <p:nvPr/>
            </p:nvSpPr>
            <p:spPr>
              <a:xfrm>
                <a:off x="3223425" y="2776100"/>
                <a:ext cx="8459701" cy="468268"/>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IN" sz="2000" i="0" u="none" strike="noStrike" cap="none">
                    <a:solidFill>
                      <a:schemeClr val="bg1"/>
                    </a:solidFill>
                    <a:latin typeface="Open Sans"/>
                    <a:ea typeface="Open Sans"/>
                    <a:cs typeface="Open Sans"/>
                    <a:sym typeface="Arial"/>
                  </a:rPr>
                  <a:t>Example:</a:t>
                </a:r>
                <a:endParaRPr sz="2000" i="0" u="none" strike="noStrike" cap="none">
                  <a:solidFill>
                    <a:schemeClr val="bg1"/>
                  </a:solidFill>
                  <a:latin typeface="Open Sans"/>
                  <a:ea typeface="Open Sans"/>
                  <a:cs typeface="Open Sans"/>
                  <a:sym typeface="Arial"/>
                </a:endParaRPr>
              </a:p>
            </p:txBody>
          </p:sp>
        </p:grpSp>
      </p:grpSp>
      <p:sp>
        <p:nvSpPr>
          <p:cNvPr id="12" name="Rectangle: Rounded Corners 11">
            <a:extLst>
              <a:ext uri="{FF2B5EF4-FFF2-40B4-BE49-F238E27FC236}">
                <a16:creationId xmlns:a16="http://schemas.microsoft.com/office/drawing/2014/main" id="{2895E8B4-C6E4-A750-AFC0-57534F9C1060}"/>
              </a:ext>
            </a:extLst>
          </p:cNvPr>
          <p:cNvSpPr/>
          <p:nvPr/>
        </p:nvSpPr>
        <p:spPr>
          <a:xfrm>
            <a:off x="6182781" y="3724748"/>
            <a:ext cx="8451872" cy="3509519"/>
          </a:xfrm>
          <a:prstGeom prst="roundRect">
            <a:avLst>
              <a:gd name="adj" fmla="val 11820"/>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15000"/>
              </a:lnSpc>
              <a:buClr>
                <a:schemeClr val="tx1">
                  <a:lumMod val="75000"/>
                  <a:lumOff val="25000"/>
                </a:schemeClr>
              </a:buClr>
              <a:buSzPct val="120000"/>
              <a:buFont typeface="Arial" panose="020B0604020202020204" pitchFamily="34" charset="0"/>
              <a:buChar char="•"/>
            </a:pPr>
            <a:r>
              <a:rPr lang="en-US" sz="2200">
                <a:solidFill>
                  <a:schemeClr val="tx1">
                    <a:lumMod val="75000"/>
                    <a:lumOff val="25000"/>
                  </a:schemeClr>
                </a:solidFill>
                <a:latin typeface="Open Sans" panose="020B0606030504020204" pitchFamily="34" charset="0"/>
              </a:rPr>
              <a:t>The table is defined by </a:t>
            </a:r>
            <a:r>
              <a:rPr lang="en-US" sz="2200" b="1">
                <a:solidFill>
                  <a:schemeClr val="tx1">
                    <a:lumMod val="75000"/>
                    <a:lumOff val="25000"/>
                  </a:schemeClr>
                </a:solidFill>
                <a:latin typeface="Open Sans" panose="020B0606030504020204" pitchFamily="34" charset="0"/>
              </a:rPr>
              <a:t>&lt;table&gt; </a:t>
            </a:r>
            <a:r>
              <a:rPr lang="en-US" sz="2200">
                <a:solidFill>
                  <a:schemeClr val="tx1">
                    <a:lumMod val="75000"/>
                    <a:lumOff val="25000"/>
                  </a:schemeClr>
                </a:solidFill>
                <a:latin typeface="Open Sans" panose="020B0606030504020204" pitchFamily="34" charset="0"/>
              </a:rPr>
              <a:t>and </a:t>
            </a:r>
            <a:r>
              <a:rPr lang="en-US" sz="2200" b="1">
                <a:solidFill>
                  <a:schemeClr val="tx1">
                    <a:lumMod val="75000"/>
                    <a:lumOff val="25000"/>
                  </a:schemeClr>
                </a:solidFill>
                <a:latin typeface="Open Sans" panose="020B0606030504020204" pitchFamily="34" charset="0"/>
              </a:rPr>
              <a:t>&lt;/table&gt; </a:t>
            </a:r>
            <a:r>
              <a:rPr lang="en-US" sz="2200">
                <a:solidFill>
                  <a:schemeClr val="tx1">
                    <a:lumMod val="75000"/>
                    <a:lumOff val="25000"/>
                  </a:schemeClr>
                </a:solidFill>
                <a:latin typeface="Open Sans" panose="020B0606030504020204" pitchFamily="34" charset="0"/>
              </a:rPr>
              <a:t>tags.</a:t>
            </a:r>
          </a:p>
          <a:p>
            <a:pPr marL="342900" indent="-342900">
              <a:lnSpc>
                <a:spcPct val="115000"/>
              </a:lnSpc>
              <a:buClr>
                <a:schemeClr val="tx1">
                  <a:lumMod val="75000"/>
                  <a:lumOff val="25000"/>
                </a:schemeClr>
              </a:buClr>
              <a:buSzPct val="120000"/>
              <a:buFont typeface="Arial" panose="020B0604020202020204" pitchFamily="34" charset="0"/>
              <a:buChar char="•"/>
            </a:pPr>
            <a:endParaRPr lang="en-US" sz="2200">
              <a:solidFill>
                <a:schemeClr val="tx1">
                  <a:lumMod val="75000"/>
                  <a:lumOff val="25000"/>
                </a:schemeClr>
              </a:solidFill>
              <a:latin typeface="Open Sans" panose="020B0606030504020204" pitchFamily="34" charset="0"/>
            </a:endParaRPr>
          </a:p>
          <a:p>
            <a:pPr marL="342900" indent="-342900">
              <a:lnSpc>
                <a:spcPct val="115000"/>
              </a:lnSpc>
              <a:buClr>
                <a:schemeClr val="tx1">
                  <a:lumMod val="75000"/>
                  <a:lumOff val="25000"/>
                </a:schemeClr>
              </a:buClr>
              <a:buSzPct val="120000"/>
              <a:buFont typeface="Arial" panose="020B0604020202020204" pitchFamily="34" charset="0"/>
              <a:buChar char="•"/>
            </a:pPr>
            <a:r>
              <a:rPr lang="en-US" sz="2200">
                <a:solidFill>
                  <a:schemeClr val="tx1">
                    <a:lumMod val="75000"/>
                    <a:lumOff val="25000"/>
                  </a:schemeClr>
                </a:solidFill>
                <a:latin typeface="Open Sans" panose="020B0606030504020204" pitchFamily="34" charset="0"/>
              </a:rPr>
              <a:t>The table cell is defined by </a:t>
            </a:r>
            <a:r>
              <a:rPr lang="en-US" sz="2200" b="1">
                <a:solidFill>
                  <a:schemeClr val="tx1">
                    <a:lumMod val="75000"/>
                    <a:lumOff val="25000"/>
                  </a:schemeClr>
                </a:solidFill>
                <a:latin typeface="Open Sans" panose="020B0606030504020204" pitchFamily="34" charset="0"/>
              </a:rPr>
              <a:t>&lt;td&gt; </a:t>
            </a:r>
            <a:r>
              <a:rPr lang="en-US" sz="2200">
                <a:solidFill>
                  <a:schemeClr val="tx1">
                    <a:lumMod val="75000"/>
                    <a:lumOff val="25000"/>
                  </a:schemeClr>
                </a:solidFill>
                <a:latin typeface="Open Sans" panose="020B0606030504020204" pitchFamily="34" charset="0"/>
              </a:rPr>
              <a:t>and </a:t>
            </a:r>
            <a:r>
              <a:rPr lang="en-US" sz="2200" b="1">
                <a:solidFill>
                  <a:schemeClr val="tx1">
                    <a:lumMod val="75000"/>
                    <a:lumOff val="25000"/>
                  </a:schemeClr>
                </a:solidFill>
                <a:latin typeface="Open Sans" panose="020B0606030504020204" pitchFamily="34" charset="0"/>
              </a:rPr>
              <a:t>&lt;/td&gt; </a:t>
            </a:r>
            <a:r>
              <a:rPr lang="en-US" sz="2200">
                <a:solidFill>
                  <a:schemeClr val="tx1">
                    <a:lumMod val="75000"/>
                    <a:lumOff val="25000"/>
                  </a:schemeClr>
                </a:solidFill>
                <a:latin typeface="Open Sans" panose="020B0606030504020204" pitchFamily="34" charset="0"/>
              </a:rPr>
              <a:t>tags.</a:t>
            </a:r>
          </a:p>
          <a:p>
            <a:pPr marL="342900" indent="-342900">
              <a:lnSpc>
                <a:spcPct val="115000"/>
              </a:lnSpc>
              <a:buClr>
                <a:schemeClr val="tx1">
                  <a:lumMod val="75000"/>
                  <a:lumOff val="25000"/>
                </a:schemeClr>
              </a:buClr>
              <a:buSzPct val="120000"/>
              <a:buFont typeface="Arial" panose="020B0604020202020204" pitchFamily="34" charset="0"/>
              <a:buChar char="•"/>
            </a:pPr>
            <a:endParaRPr lang="en-US" sz="2200">
              <a:solidFill>
                <a:schemeClr val="tx1">
                  <a:lumMod val="75000"/>
                  <a:lumOff val="25000"/>
                </a:schemeClr>
              </a:solidFill>
              <a:latin typeface="Open Sans" panose="020B0606030504020204" pitchFamily="34" charset="0"/>
            </a:endParaRPr>
          </a:p>
          <a:p>
            <a:pPr marL="342900" indent="-342900">
              <a:lnSpc>
                <a:spcPct val="115000"/>
              </a:lnSpc>
              <a:buClr>
                <a:schemeClr val="tx1">
                  <a:lumMod val="75000"/>
                  <a:lumOff val="25000"/>
                </a:schemeClr>
              </a:buClr>
              <a:buSzPct val="120000"/>
              <a:buFont typeface="Arial" panose="020B0604020202020204" pitchFamily="34" charset="0"/>
              <a:buChar char="•"/>
            </a:pPr>
            <a:r>
              <a:rPr lang="en-US" sz="2200">
                <a:solidFill>
                  <a:schemeClr val="tx1">
                    <a:lumMod val="75000"/>
                    <a:lumOff val="25000"/>
                  </a:schemeClr>
                </a:solidFill>
                <a:latin typeface="Open Sans" panose="020B0606030504020204" pitchFamily="34" charset="0"/>
              </a:rPr>
              <a:t>The table row is defined by </a:t>
            </a:r>
            <a:r>
              <a:rPr lang="en-US" sz="2200" b="1">
                <a:solidFill>
                  <a:schemeClr val="tx1">
                    <a:lumMod val="75000"/>
                    <a:lumOff val="25000"/>
                  </a:schemeClr>
                </a:solidFill>
                <a:latin typeface="Open Sans" panose="020B0606030504020204" pitchFamily="34" charset="0"/>
              </a:rPr>
              <a:t>&lt;tr&gt; </a:t>
            </a:r>
            <a:r>
              <a:rPr lang="en-US" sz="2200">
                <a:solidFill>
                  <a:schemeClr val="tx1">
                    <a:lumMod val="75000"/>
                    <a:lumOff val="25000"/>
                  </a:schemeClr>
                </a:solidFill>
                <a:latin typeface="Open Sans" panose="020B0606030504020204" pitchFamily="34" charset="0"/>
              </a:rPr>
              <a:t>and </a:t>
            </a:r>
            <a:r>
              <a:rPr lang="en-US" sz="2200" b="1">
                <a:solidFill>
                  <a:schemeClr val="tx1">
                    <a:lumMod val="75000"/>
                    <a:lumOff val="25000"/>
                  </a:schemeClr>
                </a:solidFill>
                <a:latin typeface="Open Sans" panose="020B0606030504020204" pitchFamily="34" charset="0"/>
              </a:rPr>
              <a:t>&lt;/tr&gt; </a:t>
            </a:r>
            <a:r>
              <a:rPr lang="en-US" sz="2200">
                <a:solidFill>
                  <a:schemeClr val="tx1">
                    <a:lumMod val="75000"/>
                    <a:lumOff val="25000"/>
                  </a:schemeClr>
                </a:solidFill>
                <a:latin typeface="Open Sans" panose="020B0606030504020204" pitchFamily="34" charset="0"/>
              </a:rPr>
              <a:t>tags.</a:t>
            </a:r>
          </a:p>
          <a:p>
            <a:pPr marL="342900" indent="-342900">
              <a:lnSpc>
                <a:spcPct val="115000"/>
              </a:lnSpc>
              <a:buClr>
                <a:schemeClr val="tx1">
                  <a:lumMod val="75000"/>
                  <a:lumOff val="25000"/>
                </a:schemeClr>
              </a:buClr>
              <a:buSzPct val="120000"/>
              <a:buFont typeface="Arial" panose="020B0604020202020204" pitchFamily="34" charset="0"/>
              <a:buChar char="•"/>
            </a:pPr>
            <a:endParaRPr lang="en-US" sz="2200">
              <a:solidFill>
                <a:schemeClr val="tx1">
                  <a:lumMod val="75000"/>
                  <a:lumOff val="25000"/>
                </a:schemeClr>
              </a:solidFill>
              <a:latin typeface="Open Sans" panose="020B0606030504020204" pitchFamily="34" charset="0"/>
            </a:endParaRPr>
          </a:p>
          <a:p>
            <a:pPr marL="342900" indent="-342900">
              <a:lnSpc>
                <a:spcPct val="115000"/>
              </a:lnSpc>
              <a:buClr>
                <a:schemeClr val="tx1">
                  <a:lumMod val="75000"/>
                  <a:lumOff val="25000"/>
                </a:schemeClr>
              </a:buClr>
              <a:buSzPct val="120000"/>
              <a:buFont typeface="Arial" panose="020B0604020202020204" pitchFamily="34" charset="0"/>
              <a:buChar char="•"/>
            </a:pPr>
            <a:r>
              <a:rPr lang="en-US" sz="2200">
                <a:solidFill>
                  <a:schemeClr val="tx1">
                    <a:lumMod val="75000"/>
                    <a:lumOff val="25000"/>
                  </a:schemeClr>
                </a:solidFill>
                <a:latin typeface="Open Sans" panose="020B0606030504020204" pitchFamily="34" charset="0"/>
              </a:rPr>
              <a:t>The table header cells are defined by </a:t>
            </a:r>
            <a:r>
              <a:rPr lang="en-US" sz="2200" b="1">
                <a:solidFill>
                  <a:schemeClr val="tx1">
                    <a:lumMod val="75000"/>
                    <a:lumOff val="25000"/>
                  </a:schemeClr>
                </a:solidFill>
                <a:latin typeface="Open Sans" panose="020B0606030504020204" pitchFamily="34" charset="0"/>
              </a:rPr>
              <a:t>&lt;</a:t>
            </a:r>
            <a:r>
              <a:rPr lang="en-US" sz="2200" b="1" err="1">
                <a:solidFill>
                  <a:schemeClr val="tx1">
                    <a:lumMod val="75000"/>
                    <a:lumOff val="25000"/>
                  </a:schemeClr>
                </a:solidFill>
                <a:latin typeface="Open Sans" panose="020B0606030504020204" pitchFamily="34" charset="0"/>
              </a:rPr>
              <a:t>th</a:t>
            </a:r>
            <a:r>
              <a:rPr lang="en-US" sz="2200" b="1">
                <a:solidFill>
                  <a:schemeClr val="tx1">
                    <a:lumMod val="75000"/>
                    <a:lumOff val="25000"/>
                  </a:schemeClr>
                </a:solidFill>
                <a:latin typeface="Open Sans" panose="020B0606030504020204" pitchFamily="34" charset="0"/>
              </a:rPr>
              <a:t>&gt; </a:t>
            </a:r>
            <a:r>
              <a:rPr lang="en-US" sz="2200">
                <a:solidFill>
                  <a:schemeClr val="tx1">
                    <a:lumMod val="75000"/>
                    <a:lumOff val="25000"/>
                  </a:schemeClr>
                </a:solidFill>
                <a:latin typeface="Open Sans" panose="020B0606030504020204" pitchFamily="34" charset="0"/>
              </a:rPr>
              <a:t>and </a:t>
            </a:r>
            <a:r>
              <a:rPr lang="en-US" sz="2200" b="1">
                <a:solidFill>
                  <a:schemeClr val="tx1">
                    <a:lumMod val="75000"/>
                    <a:lumOff val="25000"/>
                  </a:schemeClr>
                </a:solidFill>
                <a:latin typeface="Open Sans" panose="020B0606030504020204" pitchFamily="34" charset="0"/>
              </a:rPr>
              <a:t>&lt;/</a:t>
            </a:r>
            <a:r>
              <a:rPr lang="en-US" sz="2200" b="1" err="1">
                <a:solidFill>
                  <a:schemeClr val="tx1">
                    <a:lumMod val="75000"/>
                    <a:lumOff val="25000"/>
                  </a:schemeClr>
                </a:solidFill>
                <a:latin typeface="Open Sans" panose="020B0606030504020204" pitchFamily="34" charset="0"/>
              </a:rPr>
              <a:t>th</a:t>
            </a:r>
            <a:r>
              <a:rPr lang="en-US" sz="2200" b="1">
                <a:solidFill>
                  <a:schemeClr val="tx1">
                    <a:lumMod val="75000"/>
                    <a:lumOff val="25000"/>
                  </a:schemeClr>
                </a:solidFill>
                <a:latin typeface="Open Sans" panose="020B0606030504020204" pitchFamily="34" charset="0"/>
              </a:rPr>
              <a:t>&gt; </a:t>
            </a:r>
            <a:r>
              <a:rPr lang="en-US" sz="2200">
                <a:solidFill>
                  <a:schemeClr val="tx1">
                    <a:lumMod val="75000"/>
                    <a:lumOff val="25000"/>
                  </a:schemeClr>
                </a:solidFill>
                <a:latin typeface="Open Sans" panose="020B0606030504020204" pitchFamily="34" charset="0"/>
              </a:rPr>
              <a:t>tags.</a:t>
            </a:r>
          </a:p>
        </p:txBody>
      </p:sp>
      <p:sp>
        <p:nvSpPr>
          <p:cNvPr id="15" name="Brandline_LVC">
            <a:extLst>
              <a:ext uri="{FF2B5EF4-FFF2-40B4-BE49-F238E27FC236}">
                <a16:creationId xmlns:a16="http://schemas.microsoft.com/office/drawing/2014/main" id="{F11B2B96-CEAC-5903-2C2C-5DABC430D35A}"/>
              </a:ext>
            </a:extLst>
          </p:cNvPr>
          <p:cNvSpPr/>
          <p:nvPr/>
        </p:nvSpPr>
        <p:spPr>
          <a:xfrm>
            <a:off x="6413500" y="816324"/>
            <a:ext cx="3427095"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7D01706-4511-F62A-9049-D84C80B9D208}"/>
              </a:ext>
            </a:extLst>
          </p:cNvPr>
          <p:cNvSpPr txBox="1"/>
          <p:nvPr/>
        </p:nvSpPr>
        <p:spPr>
          <a:xfrm>
            <a:off x="1534886" y="1695645"/>
            <a:ext cx="13171714" cy="457176"/>
          </a:xfrm>
          <a:prstGeom prst="rect">
            <a:avLst/>
          </a:prstGeom>
          <a:noFill/>
        </p:spPr>
        <p:txBody>
          <a:bodyPr wrap="square" rtlCol="0">
            <a:spAutoFit/>
          </a:bodyPr>
          <a:lstStyle/>
          <a:p>
            <a:pPr algn="ctr">
              <a:lnSpc>
                <a:spcPct val="115000"/>
              </a:lnSpc>
            </a:pPr>
            <a:r>
              <a:rPr lang="en-US" sz="2200" dirty="0">
                <a:solidFill>
                  <a:srgbClr val="404040"/>
                </a:solidFill>
                <a:latin typeface="Open Sans" panose="020B0606030504020204" pitchFamily="34" charset="0"/>
              </a:rPr>
              <a:t>A table consists of cells inside rows and columns.</a:t>
            </a:r>
          </a:p>
        </p:txBody>
      </p:sp>
    </p:spTree>
    <p:custDataLst>
      <p:tags r:id="rId1"/>
    </p:custDataLst>
    <p:extLst>
      <p:ext uri="{BB962C8B-B14F-4D97-AF65-F5344CB8AC3E}">
        <p14:creationId xmlns:p14="http://schemas.microsoft.com/office/powerpoint/2010/main" val="28877988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g134b9f970a4_0_14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Arial"/>
              <a:buNone/>
            </a:pPr>
            <a:r>
              <a:rPr lang="en-US" i="0" dirty="0">
                <a:solidFill>
                  <a:srgbClr val="3F3F3F"/>
                </a:solidFill>
                <a:latin typeface="Open Sans"/>
                <a:ea typeface="Open Sans"/>
                <a:cs typeface="Open Sans"/>
                <a:sym typeface="Open Sans"/>
              </a:rPr>
              <a:t>Table Data</a:t>
            </a:r>
            <a:endParaRPr dirty="0"/>
          </a:p>
        </p:txBody>
      </p:sp>
      <p:grpSp>
        <p:nvGrpSpPr>
          <p:cNvPr id="637" name="Google Shape;637;g134b9f970a4_0_140"/>
          <p:cNvGrpSpPr/>
          <p:nvPr/>
        </p:nvGrpSpPr>
        <p:grpSpPr>
          <a:xfrm>
            <a:off x="3257664" y="3869184"/>
            <a:ext cx="9740675" cy="3438694"/>
            <a:chOff x="1425420" y="2978327"/>
            <a:chExt cx="5877080" cy="4299257"/>
          </a:xfrm>
        </p:grpSpPr>
        <p:sp>
          <p:nvSpPr>
            <p:cNvPr id="638" name="Google Shape;638;g134b9f970a4_0_140"/>
            <p:cNvSpPr txBox="1"/>
            <p:nvPr/>
          </p:nvSpPr>
          <p:spPr>
            <a:xfrm>
              <a:off x="3529370" y="2978327"/>
              <a:ext cx="986700" cy="24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Open Sans"/>
                  <a:ea typeface="Open Sans"/>
                  <a:cs typeface="Open Sans"/>
                  <a:sym typeface="Open Sans"/>
                </a:rPr>
                <a:t>Demo-1</a:t>
              </a:r>
              <a:endParaRPr sz="1400" b="0" i="0" u="none" strike="noStrike" cap="none">
                <a:solidFill>
                  <a:srgbClr val="FFFFFF"/>
                </a:solidFill>
                <a:latin typeface="Open Sans"/>
                <a:ea typeface="Open Sans"/>
                <a:cs typeface="Open Sans"/>
                <a:sym typeface="Open Sans"/>
              </a:endParaRPr>
            </a:p>
          </p:txBody>
        </p:sp>
        <p:sp>
          <p:nvSpPr>
            <p:cNvPr id="639" name="Google Shape;639;g134b9f970a4_0_140"/>
            <p:cNvSpPr txBox="1"/>
            <p:nvPr/>
          </p:nvSpPr>
          <p:spPr>
            <a:xfrm>
              <a:off x="3714351" y="3581684"/>
              <a:ext cx="2777700" cy="261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3F3F3F"/>
                </a:solidFill>
                <a:latin typeface="Courier New"/>
                <a:ea typeface="Courier New"/>
                <a:cs typeface="Courier New"/>
                <a:sym typeface="Courier New"/>
              </a:endParaRPr>
            </a:p>
          </p:txBody>
        </p:sp>
        <p:grpSp>
          <p:nvGrpSpPr>
            <p:cNvPr id="640" name="Google Shape;640;g134b9f970a4_0_140"/>
            <p:cNvGrpSpPr/>
            <p:nvPr/>
          </p:nvGrpSpPr>
          <p:grpSpPr>
            <a:xfrm>
              <a:off x="1425420" y="3018582"/>
              <a:ext cx="5877080" cy="4259002"/>
              <a:chOff x="3212269" y="2776100"/>
              <a:chExt cx="8470856" cy="4332656"/>
            </a:xfrm>
          </p:grpSpPr>
          <p:sp>
            <p:nvSpPr>
              <p:cNvPr id="641" name="Google Shape;641;g134b9f970a4_0_140"/>
              <p:cNvSpPr/>
              <p:nvPr/>
            </p:nvSpPr>
            <p:spPr>
              <a:xfrm>
                <a:off x="3241573" y="3033475"/>
                <a:ext cx="8423400" cy="3835800"/>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228600" marR="0" lvl="0" indent="0" algn="l" rtl="0">
                  <a:lnSpc>
                    <a:spcPct val="100000"/>
                  </a:lnSpc>
                  <a:spcBef>
                    <a:spcPts val="0"/>
                  </a:spcBef>
                  <a:spcAft>
                    <a:spcPts val="0"/>
                  </a:spcAft>
                  <a:buNone/>
                </a:pPr>
                <a:r>
                  <a:rPr lang="en-US" sz="1600" b="0" i="0" u="none" strike="noStrike" cap="none" dirty="0">
                    <a:solidFill>
                      <a:srgbClr val="3F3F3F"/>
                    </a:solidFill>
                    <a:latin typeface="Courier New"/>
                    <a:ea typeface="Courier New"/>
                    <a:cs typeface="Courier New"/>
                    <a:sym typeface="Courier New"/>
                  </a:rPr>
                  <a:t>&lt;table&gt;</a:t>
                </a:r>
                <a:br>
                  <a:rPr lang="en-US" sz="1600" b="0" i="0" u="none" strike="noStrike" cap="none" dirty="0">
                    <a:solidFill>
                      <a:srgbClr val="3F3F3F"/>
                    </a:solidFill>
                    <a:latin typeface="Courier New"/>
                    <a:ea typeface="Courier New"/>
                    <a:cs typeface="Courier New"/>
                    <a:sym typeface="Courier New"/>
                  </a:rPr>
                </a:br>
                <a:r>
                  <a:rPr lang="en-US" sz="1600" b="0" i="0" u="none" strike="noStrike" cap="none" dirty="0">
                    <a:solidFill>
                      <a:srgbClr val="3F3F3F"/>
                    </a:solidFill>
                    <a:latin typeface="Courier New"/>
                    <a:ea typeface="Courier New"/>
                    <a:cs typeface="Courier New"/>
                    <a:sym typeface="Courier New"/>
                  </a:rPr>
                  <a:t>  &lt;tr&gt;</a:t>
                </a:r>
                <a:br>
                  <a:rPr lang="en-US" sz="1600" b="0" i="0" u="none" strike="noStrike" cap="none" dirty="0">
                    <a:solidFill>
                      <a:srgbClr val="3F3F3F"/>
                    </a:solidFill>
                    <a:latin typeface="Courier New"/>
                    <a:ea typeface="Courier New"/>
                    <a:cs typeface="Courier New"/>
                    <a:sym typeface="Courier New"/>
                  </a:rPr>
                </a:br>
                <a:r>
                  <a:rPr lang="en-US" sz="1600" b="0" i="0" u="none" strike="noStrike" cap="none" dirty="0">
                    <a:solidFill>
                      <a:srgbClr val="3F3F3F"/>
                    </a:solidFill>
                    <a:latin typeface="Courier New"/>
                    <a:ea typeface="Courier New"/>
                    <a:cs typeface="Courier New"/>
                    <a:sym typeface="Courier New"/>
                  </a:rPr>
                  <a:t>    </a:t>
                </a:r>
                <a:r>
                  <a:rPr lang="en-US" sz="1600" b="1" i="0" u="none" strike="noStrike" cap="none" dirty="0">
                    <a:solidFill>
                      <a:srgbClr val="3F3F3F"/>
                    </a:solidFill>
                    <a:latin typeface="Courier New"/>
                    <a:ea typeface="Courier New"/>
                    <a:cs typeface="Courier New"/>
                    <a:sym typeface="Courier New"/>
                  </a:rPr>
                  <a:t>&lt;td&gt;Emil&lt;/td&gt;</a:t>
                </a:r>
                <a:br>
                  <a:rPr lang="en-US" sz="1600" b="1" i="0" u="none" strike="noStrike" cap="none" dirty="0">
                    <a:solidFill>
                      <a:srgbClr val="3F3F3F"/>
                    </a:solidFill>
                    <a:latin typeface="Courier New"/>
                    <a:ea typeface="Courier New"/>
                    <a:cs typeface="Courier New"/>
                    <a:sym typeface="Courier New"/>
                  </a:rPr>
                </a:br>
                <a:r>
                  <a:rPr lang="en-US" sz="1600" b="1" i="0" u="none" strike="noStrike" cap="none" dirty="0">
                    <a:solidFill>
                      <a:srgbClr val="3F3F3F"/>
                    </a:solidFill>
                    <a:latin typeface="Courier New"/>
                    <a:ea typeface="Courier New"/>
                    <a:cs typeface="Courier New"/>
                    <a:sym typeface="Courier New"/>
                  </a:rPr>
                  <a:t>    &lt;td&gt;Tobias&lt;/td&gt;</a:t>
                </a:r>
                <a:br>
                  <a:rPr lang="en-US" sz="1600" b="1" i="0" u="none" strike="noStrike" cap="none" dirty="0">
                    <a:solidFill>
                      <a:srgbClr val="3F3F3F"/>
                    </a:solidFill>
                    <a:latin typeface="Courier New"/>
                    <a:ea typeface="Courier New"/>
                    <a:cs typeface="Courier New"/>
                    <a:sym typeface="Courier New"/>
                  </a:rPr>
                </a:br>
                <a:r>
                  <a:rPr lang="en-US" sz="1600" b="1" i="0" u="none" strike="noStrike" cap="none" dirty="0">
                    <a:solidFill>
                      <a:srgbClr val="3F3F3F"/>
                    </a:solidFill>
                    <a:latin typeface="Courier New"/>
                    <a:ea typeface="Courier New"/>
                    <a:cs typeface="Courier New"/>
                    <a:sym typeface="Courier New"/>
                  </a:rPr>
                  <a:t>    &lt;td&gt;Linus&lt;/td&gt;</a:t>
                </a:r>
                <a:br>
                  <a:rPr lang="en-US" sz="1600" b="1" i="0" u="none" strike="noStrike" cap="none" dirty="0">
                    <a:solidFill>
                      <a:srgbClr val="3F3F3F"/>
                    </a:solidFill>
                    <a:latin typeface="Courier New"/>
                    <a:ea typeface="Courier New"/>
                    <a:cs typeface="Courier New"/>
                    <a:sym typeface="Courier New"/>
                  </a:rPr>
                </a:br>
                <a:r>
                  <a:rPr lang="en-US" sz="1600" b="0" i="0" u="none" strike="noStrike" cap="none" dirty="0">
                    <a:solidFill>
                      <a:srgbClr val="3F3F3F"/>
                    </a:solidFill>
                    <a:latin typeface="Courier New"/>
                    <a:ea typeface="Courier New"/>
                    <a:cs typeface="Courier New"/>
                    <a:sym typeface="Courier New"/>
                  </a:rPr>
                  <a:t>  &lt;/tr&gt;</a:t>
                </a:r>
                <a:br>
                  <a:rPr lang="en-US" sz="1600" b="0" i="0" u="none" strike="noStrike" cap="none" dirty="0">
                    <a:solidFill>
                      <a:srgbClr val="3F3F3F"/>
                    </a:solidFill>
                    <a:latin typeface="Courier New"/>
                    <a:ea typeface="Courier New"/>
                    <a:cs typeface="Courier New"/>
                    <a:sym typeface="Courier New"/>
                  </a:rPr>
                </a:br>
                <a:r>
                  <a:rPr lang="en-US" sz="1600" b="0" i="0" u="none" strike="noStrike" cap="none" dirty="0">
                    <a:solidFill>
                      <a:srgbClr val="3F3F3F"/>
                    </a:solidFill>
                    <a:latin typeface="Courier New"/>
                    <a:ea typeface="Courier New"/>
                    <a:cs typeface="Courier New"/>
                    <a:sym typeface="Courier New"/>
                  </a:rPr>
                  <a:t>&lt;/table&gt;</a:t>
                </a:r>
                <a:endParaRPr sz="1600" b="0" i="0" u="none" strike="noStrike" cap="none" dirty="0">
                  <a:solidFill>
                    <a:srgbClr val="3F3F3F"/>
                  </a:solidFill>
                  <a:latin typeface="Courier New"/>
                  <a:ea typeface="Courier New"/>
                  <a:cs typeface="Courier New"/>
                  <a:sym typeface="Courier New"/>
                </a:endParaRPr>
              </a:p>
            </p:txBody>
          </p:sp>
          <p:sp>
            <p:nvSpPr>
              <p:cNvPr id="642" name="Google Shape;642;g134b9f970a4_0_140"/>
              <p:cNvSpPr/>
              <p:nvPr/>
            </p:nvSpPr>
            <p:spPr>
              <a:xfrm>
                <a:off x="3212269" y="6906556"/>
                <a:ext cx="8459700" cy="2022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g134b9f970a4_0_140"/>
              <p:cNvSpPr/>
              <p:nvPr/>
            </p:nvSpPr>
            <p:spPr>
              <a:xfrm>
                <a:off x="3223425" y="2776100"/>
                <a:ext cx="8459700" cy="430800"/>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IN" sz="2200" i="0" u="none" strike="noStrike" cap="none">
                    <a:solidFill>
                      <a:schemeClr val="bg1"/>
                    </a:solidFill>
                    <a:latin typeface="Open Sans" panose="020B0606030504020204" pitchFamily="34" charset="0"/>
                    <a:ea typeface="Open Sans" panose="020B0606030504020204" pitchFamily="34" charset="0"/>
                    <a:cs typeface="Open Sans" panose="020B0606030504020204" pitchFamily="34" charset="0"/>
                    <a:sym typeface="Arial"/>
                  </a:rPr>
                  <a:t>Example:</a:t>
                </a:r>
                <a:endParaRPr sz="1400" i="0" u="none" strike="noStrike" cap="none">
                  <a:solidFill>
                    <a:srgbClr val="000000"/>
                  </a:solidFill>
                  <a:latin typeface="Arial"/>
                  <a:ea typeface="Arial"/>
                  <a:cs typeface="Arial"/>
                  <a:sym typeface="Arial"/>
                </a:endParaRPr>
              </a:p>
            </p:txBody>
          </p:sp>
        </p:grpSp>
      </p:grpSp>
      <p:sp>
        <p:nvSpPr>
          <p:cNvPr id="5" name="Brandline_LVC">
            <a:extLst>
              <a:ext uri="{FF2B5EF4-FFF2-40B4-BE49-F238E27FC236}">
                <a16:creationId xmlns:a16="http://schemas.microsoft.com/office/drawing/2014/main" id="{2FA8177B-2CC7-4B3D-2AA6-377EFC5AA6C7}"/>
              </a:ext>
            </a:extLst>
          </p:cNvPr>
          <p:cNvSpPr/>
          <p:nvPr/>
        </p:nvSpPr>
        <p:spPr>
          <a:xfrm>
            <a:off x="6946900" y="816324"/>
            <a:ext cx="2377360"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307AB3F-D0F9-4D88-C268-B8380C30D3E4}"/>
              </a:ext>
            </a:extLst>
          </p:cNvPr>
          <p:cNvSpPr txBox="1"/>
          <p:nvPr/>
        </p:nvSpPr>
        <p:spPr>
          <a:xfrm>
            <a:off x="1534886" y="1695645"/>
            <a:ext cx="13171714" cy="457176"/>
          </a:xfrm>
          <a:prstGeom prst="rect">
            <a:avLst/>
          </a:prstGeom>
          <a:noFill/>
        </p:spPr>
        <p:txBody>
          <a:bodyPr wrap="square" rtlCol="0">
            <a:spAutoFit/>
          </a:bodyPr>
          <a:lstStyle/>
          <a:p>
            <a:pPr algn="ctr">
              <a:lnSpc>
                <a:spcPct val="115000"/>
              </a:lnSpc>
            </a:pPr>
            <a:r>
              <a:rPr lang="en-US" sz="2200" dirty="0">
                <a:solidFill>
                  <a:srgbClr val="404040"/>
                </a:solidFill>
                <a:latin typeface="Open Sans" panose="020B0606030504020204" pitchFamily="34" charset="0"/>
              </a:rPr>
              <a:t>The table data tags </a:t>
            </a:r>
            <a:r>
              <a:rPr lang="en-US" sz="2200" b="1" dirty="0">
                <a:solidFill>
                  <a:srgbClr val="404040"/>
                </a:solidFill>
                <a:latin typeface="Open Sans" panose="020B0606030504020204" pitchFamily="34" charset="0"/>
              </a:rPr>
              <a:t>&lt;td&gt; </a:t>
            </a:r>
            <a:r>
              <a:rPr lang="en-US" sz="2200" dirty="0">
                <a:solidFill>
                  <a:srgbClr val="404040"/>
                </a:solidFill>
                <a:latin typeface="Open Sans" panose="020B0606030504020204" pitchFamily="34" charset="0"/>
              </a:rPr>
              <a:t>and </a:t>
            </a:r>
            <a:r>
              <a:rPr lang="en-US" sz="2200" b="1" dirty="0">
                <a:solidFill>
                  <a:srgbClr val="404040"/>
                </a:solidFill>
                <a:latin typeface="Open Sans" panose="020B0606030504020204" pitchFamily="34" charset="0"/>
              </a:rPr>
              <a:t>&lt;/td&gt; </a:t>
            </a:r>
            <a:r>
              <a:rPr lang="en-US" sz="2200" dirty="0">
                <a:solidFill>
                  <a:srgbClr val="404040"/>
                </a:solidFill>
                <a:latin typeface="Open Sans" panose="020B0606030504020204" pitchFamily="34" charset="0"/>
              </a:rPr>
              <a:t>are used to create data cells in a table.</a:t>
            </a:r>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g134b9f970a4_0_11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Arial"/>
              <a:buNone/>
            </a:pPr>
            <a:r>
              <a:rPr lang="en-US" i="0" dirty="0">
                <a:solidFill>
                  <a:srgbClr val="3F3F3F"/>
                </a:solidFill>
                <a:latin typeface="Open Sans"/>
                <a:ea typeface="Open Sans"/>
                <a:cs typeface="Open Sans"/>
                <a:sym typeface="Open Sans"/>
              </a:rPr>
              <a:t>Table Rows</a:t>
            </a:r>
            <a:endParaRPr dirty="0"/>
          </a:p>
        </p:txBody>
      </p:sp>
      <p:grpSp>
        <p:nvGrpSpPr>
          <p:cNvPr id="607" name="Google Shape;607;g134b9f970a4_0_112"/>
          <p:cNvGrpSpPr/>
          <p:nvPr/>
        </p:nvGrpSpPr>
        <p:grpSpPr>
          <a:xfrm>
            <a:off x="5701147" y="3881123"/>
            <a:ext cx="4853705" cy="3438694"/>
            <a:chOff x="1425420" y="2978327"/>
            <a:chExt cx="5877080" cy="4299257"/>
          </a:xfrm>
        </p:grpSpPr>
        <p:sp>
          <p:nvSpPr>
            <p:cNvPr id="608" name="Google Shape;608;g134b9f970a4_0_112"/>
            <p:cNvSpPr txBox="1"/>
            <p:nvPr/>
          </p:nvSpPr>
          <p:spPr>
            <a:xfrm>
              <a:off x="3529370" y="2978327"/>
              <a:ext cx="986700" cy="24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Open Sans"/>
                  <a:ea typeface="Open Sans"/>
                  <a:cs typeface="Open Sans"/>
                  <a:sym typeface="Open Sans"/>
                </a:rPr>
                <a:t>Demo-1</a:t>
              </a:r>
              <a:endParaRPr sz="1400" b="0" i="0" u="none" strike="noStrike" cap="none">
                <a:solidFill>
                  <a:srgbClr val="FFFFFF"/>
                </a:solidFill>
                <a:latin typeface="Open Sans"/>
                <a:ea typeface="Open Sans"/>
                <a:cs typeface="Open Sans"/>
                <a:sym typeface="Open Sans"/>
              </a:endParaRPr>
            </a:p>
          </p:txBody>
        </p:sp>
        <p:sp>
          <p:nvSpPr>
            <p:cNvPr id="609" name="Google Shape;609;g134b9f970a4_0_112"/>
            <p:cNvSpPr txBox="1"/>
            <p:nvPr/>
          </p:nvSpPr>
          <p:spPr>
            <a:xfrm>
              <a:off x="3714351" y="3581684"/>
              <a:ext cx="2777700" cy="261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3F3F3F"/>
                </a:solidFill>
                <a:latin typeface="Courier New"/>
                <a:ea typeface="Courier New"/>
                <a:cs typeface="Courier New"/>
                <a:sym typeface="Courier New"/>
              </a:endParaRPr>
            </a:p>
          </p:txBody>
        </p:sp>
        <p:grpSp>
          <p:nvGrpSpPr>
            <p:cNvPr id="610" name="Google Shape;610;g134b9f970a4_0_112"/>
            <p:cNvGrpSpPr/>
            <p:nvPr/>
          </p:nvGrpSpPr>
          <p:grpSpPr>
            <a:xfrm>
              <a:off x="1425420" y="3018582"/>
              <a:ext cx="5877080" cy="4259002"/>
              <a:chOff x="3212269" y="2776100"/>
              <a:chExt cx="8470856" cy="4332656"/>
            </a:xfrm>
          </p:grpSpPr>
          <p:sp>
            <p:nvSpPr>
              <p:cNvPr id="611" name="Google Shape;611;g134b9f970a4_0_112"/>
              <p:cNvSpPr/>
              <p:nvPr/>
            </p:nvSpPr>
            <p:spPr>
              <a:xfrm>
                <a:off x="3241573" y="3033475"/>
                <a:ext cx="8423400" cy="3835800"/>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228600" marR="0" lvl="0" indent="0" algn="l" rtl="0">
                  <a:lnSpc>
                    <a:spcPct val="100000"/>
                  </a:lnSpc>
                  <a:spcBef>
                    <a:spcPts val="0"/>
                  </a:spcBef>
                  <a:spcAft>
                    <a:spcPts val="0"/>
                  </a:spcAft>
                  <a:buNone/>
                </a:pPr>
                <a:r>
                  <a:rPr lang="en-US" sz="1600" b="0" i="0" u="none" strike="noStrike" cap="none" dirty="0">
                    <a:solidFill>
                      <a:srgbClr val="3F3F3F"/>
                    </a:solidFill>
                    <a:latin typeface="Courier New"/>
                    <a:ea typeface="Courier New"/>
                    <a:cs typeface="Courier New"/>
                    <a:sym typeface="Courier New"/>
                  </a:rPr>
                  <a:t>&lt;table&gt;</a:t>
                </a:r>
                <a:br>
                  <a:rPr lang="en-US" sz="1600" b="0" i="0" u="none" strike="noStrike" cap="none" dirty="0">
                    <a:solidFill>
                      <a:srgbClr val="3F3F3F"/>
                    </a:solidFill>
                    <a:latin typeface="Courier New"/>
                    <a:ea typeface="Courier New"/>
                    <a:cs typeface="Courier New"/>
                    <a:sym typeface="Courier New"/>
                  </a:rPr>
                </a:br>
                <a:r>
                  <a:rPr lang="en-US" sz="1600" b="0" i="0" u="none" strike="noStrike" cap="none" dirty="0">
                    <a:solidFill>
                      <a:srgbClr val="3F3F3F"/>
                    </a:solidFill>
                    <a:latin typeface="Courier New"/>
                    <a:ea typeface="Courier New"/>
                    <a:cs typeface="Courier New"/>
                    <a:sym typeface="Courier New"/>
                  </a:rPr>
                  <a:t>  </a:t>
                </a:r>
                <a:r>
                  <a:rPr lang="en-US" sz="1600" b="1" i="0" u="none" strike="noStrike" cap="none" dirty="0">
                    <a:solidFill>
                      <a:srgbClr val="3F3F3F"/>
                    </a:solidFill>
                    <a:latin typeface="Courier New"/>
                    <a:ea typeface="Courier New"/>
                    <a:cs typeface="Courier New"/>
                    <a:sym typeface="Courier New"/>
                  </a:rPr>
                  <a:t>&lt;tr&gt;</a:t>
                </a:r>
                <a:br>
                  <a:rPr lang="en-US" sz="1600" b="1" i="0" u="none" strike="noStrike" cap="none" dirty="0">
                    <a:solidFill>
                      <a:srgbClr val="3F3F3F"/>
                    </a:solidFill>
                    <a:latin typeface="Courier New"/>
                    <a:ea typeface="Courier New"/>
                    <a:cs typeface="Courier New"/>
                    <a:sym typeface="Courier New"/>
                  </a:rPr>
                </a:br>
                <a:r>
                  <a:rPr lang="en-US" sz="1600" b="0" i="0" u="none" strike="noStrike" cap="none" dirty="0">
                    <a:solidFill>
                      <a:srgbClr val="3F3F3F"/>
                    </a:solidFill>
                    <a:latin typeface="Courier New"/>
                    <a:ea typeface="Courier New"/>
                    <a:cs typeface="Courier New"/>
                    <a:sym typeface="Courier New"/>
                  </a:rPr>
                  <a:t>    &lt;td&gt;Email&lt;/td&gt;</a:t>
                </a:r>
                <a:br>
                  <a:rPr lang="en-US" sz="1600" b="0" i="0" u="none" strike="noStrike" cap="none" dirty="0">
                    <a:solidFill>
                      <a:srgbClr val="3F3F3F"/>
                    </a:solidFill>
                    <a:latin typeface="Courier New"/>
                    <a:ea typeface="Courier New"/>
                    <a:cs typeface="Courier New"/>
                    <a:sym typeface="Courier New"/>
                  </a:rPr>
                </a:br>
                <a:r>
                  <a:rPr lang="en-US" sz="1600" b="0" i="0" u="none" strike="noStrike" cap="none" dirty="0">
                    <a:solidFill>
                      <a:srgbClr val="3F3F3F"/>
                    </a:solidFill>
                    <a:latin typeface="Courier New"/>
                    <a:ea typeface="Courier New"/>
                    <a:cs typeface="Courier New"/>
                    <a:sym typeface="Courier New"/>
                  </a:rPr>
                  <a:t>    &lt;td&gt;Tobias&lt;/td&gt;</a:t>
                </a:r>
                <a:br>
                  <a:rPr lang="en-US" sz="1600" b="0" i="0" u="none" strike="noStrike" cap="none" dirty="0">
                    <a:solidFill>
                      <a:srgbClr val="3F3F3F"/>
                    </a:solidFill>
                    <a:latin typeface="Courier New"/>
                    <a:ea typeface="Courier New"/>
                    <a:cs typeface="Courier New"/>
                    <a:sym typeface="Courier New"/>
                  </a:rPr>
                </a:br>
                <a:r>
                  <a:rPr lang="en-US" sz="1600" b="0" i="0" u="none" strike="noStrike" cap="none" dirty="0">
                    <a:solidFill>
                      <a:srgbClr val="3F3F3F"/>
                    </a:solidFill>
                    <a:latin typeface="Courier New"/>
                    <a:ea typeface="Courier New"/>
                    <a:cs typeface="Courier New"/>
                    <a:sym typeface="Courier New"/>
                  </a:rPr>
                  <a:t>    &lt;td&gt;Linus&lt;/td&gt;</a:t>
                </a:r>
                <a:br>
                  <a:rPr lang="en-US" sz="1600" b="0" i="0" u="none" strike="noStrike" cap="none" dirty="0">
                    <a:solidFill>
                      <a:srgbClr val="3F3F3F"/>
                    </a:solidFill>
                    <a:latin typeface="Courier New"/>
                    <a:ea typeface="Courier New"/>
                    <a:cs typeface="Courier New"/>
                    <a:sym typeface="Courier New"/>
                  </a:rPr>
                </a:br>
                <a:r>
                  <a:rPr lang="en-US" sz="1600" b="0" i="0" u="none" strike="noStrike" cap="none" dirty="0">
                    <a:solidFill>
                      <a:srgbClr val="3F3F3F"/>
                    </a:solidFill>
                    <a:latin typeface="Courier New"/>
                    <a:ea typeface="Courier New"/>
                    <a:cs typeface="Courier New"/>
                    <a:sym typeface="Courier New"/>
                  </a:rPr>
                  <a:t>  </a:t>
                </a:r>
                <a:r>
                  <a:rPr lang="en-US" sz="1600" b="1" i="0" u="none" strike="noStrike" cap="none" dirty="0">
                    <a:solidFill>
                      <a:srgbClr val="3F3F3F"/>
                    </a:solidFill>
                    <a:latin typeface="Courier New"/>
                    <a:ea typeface="Courier New"/>
                    <a:cs typeface="Courier New"/>
                    <a:sym typeface="Courier New"/>
                  </a:rPr>
                  <a:t>&lt;/tr&gt;</a:t>
                </a:r>
                <a:br>
                  <a:rPr lang="en-US" sz="1600" b="1" i="0" u="none" strike="noStrike" cap="none" dirty="0">
                    <a:solidFill>
                      <a:srgbClr val="3F3F3F"/>
                    </a:solidFill>
                    <a:latin typeface="Courier New"/>
                    <a:ea typeface="Courier New"/>
                    <a:cs typeface="Courier New"/>
                    <a:sym typeface="Courier New"/>
                  </a:rPr>
                </a:br>
                <a:r>
                  <a:rPr lang="en-US" sz="1600" b="0" i="0" u="none" strike="noStrike" cap="none" dirty="0">
                    <a:solidFill>
                      <a:srgbClr val="3F3F3F"/>
                    </a:solidFill>
                    <a:latin typeface="Courier New"/>
                    <a:ea typeface="Courier New"/>
                    <a:cs typeface="Courier New"/>
                    <a:sym typeface="Courier New"/>
                  </a:rPr>
                  <a:t>&lt;/table&gt;</a:t>
                </a:r>
                <a:endParaRPr sz="1600" b="0" i="0" u="none" strike="noStrike" cap="none" dirty="0">
                  <a:solidFill>
                    <a:srgbClr val="3F3F3F"/>
                  </a:solidFill>
                  <a:latin typeface="Courier New"/>
                  <a:ea typeface="Courier New"/>
                  <a:cs typeface="Courier New"/>
                  <a:sym typeface="Courier New"/>
                </a:endParaRPr>
              </a:p>
            </p:txBody>
          </p:sp>
          <p:sp>
            <p:nvSpPr>
              <p:cNvPr id="612" name="Google Shape;612;g134b9f970a4_0_112"/>
              <p:cNvSpPr/>
              <p:nvPr/>
            </p:nvSpPr>
            <p:spPr>
              <a:xfrm>
                <a:off x="3212269" y="6906556"/>
                <a:ext cx="8459700" cy="2022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g134b9f970a4_0_112"/>
              <p:cNvSpPr/>
              <p:nvPr/>
            </p:nvSpPr>
            <p:spPr>
              <a:xfrm>
                <a:off x="3223425" y="2776100"/>
                <a:ext cx="8459700" cy="430800"/>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IN" sz="2000" i="0" u="none" strike="noStrike" cap="none">
                    <a:solidFill>
                      <a:schemeClr val="bg1"/>
                    </a:solidFill>
                    <a:latin typeface="Open Sans"/>
                    <a:ea typeface="Open Sans"/>
                    <a:cs typeface="Open Sans"/>
                    <a:sym typeface="Arial"/>
                  </a:rPr>
                  <a:t>Example:</a:t>
                </a:r>
                <a:endParaRPr sz="2000" i="0" u="none" strike="noStrike" cap="none">
                  <a:solidFill>
                    <a:schemeClr val="bg1"/>
                  </a:solidFill>
                  <a:latin typeface="Open Sans"/>
                  <a:ea typeface="Open Sans"/>
                  <a:cs typeface="Open Sans"/>
                  <a:sym typeface="Arial"/>
                </a:endParaRPr>
              </a:p>
            </p:txBody>
          </p:sp>
        </p:grpSp>
      </p:grpSp>
      <p:sp>
        <p:nvSpPr>
          <p:cNvPr id="6" name="Brandline_LVC">
            <a:extLst>
              <a:ext uri="{FF2B5EF4-FFF2-40B4-BE49-F238E27FC236}">
                <a16:creationId xmlns:a16="http://schemas.microsoft.com/office/drawing/2014/main" id="{6A0255C1-8213-FDC1-E9B0-4F5C4B27B97D}"/>
              </a:ext>
            </a:extLst>
          </p:cNvPr>
          <p:cNvSpPr/>
          <p:nvPr/>
        </p:nvSpPr>
        <p:spPr>
          <a:xfrm>
            <a:off x="6883400" y="816324"/>
            <a:ext cx="2490470"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0991BD7-937F-C06D-F2AF-634105587C7C}"/>
              </a:ext>
            </a:extLst>
          </p:cNvPr>
          <p:cNvSpPr txBox="1"/>
          <p:nvPr/>
        </p:nvSpPr>
        <p:spPr>
          <a:xfrm>
            <a:off x="1534886" y="1695645"/>
            <a:ext cx="13171714" cy="457176"/>
          </a:xfrm>
          <a:prstGeom prst="rect">
            <a:avLst/>
          </a:prstGeom>
          <a:noFill/>
        </p:spPr>
        <p:txBody>
          <a:bodyPr wrap="square" rtlCol="0">
            <a:spAutoFit/>
          </a:bodyPr>
          <a:lstStyle/>
          <a:p>
            <a:pPr algn="ctr">
              <a:lnSpc>
                <a:spcPct val="115000"/>
              </a:lnSpc>
            </a:pPr>
            <a:r>
              <a:rPr lang="en-US" sz="2200" dirty="0">
                <a:solidFill>
                  <a:srgbClr val="404040"/>
                </a:solidFill>
                <a:latin typeface="Open Sans" panose="020B0606030504020204" pitchFamily="34" charset="0"/>
              </a:rPr>
              <a:t>The table row tags </a:t>
            </a:r>
            <a:r>
              <a:rPr lang="en-US" sz="2200" b="1" dirty="0">
                <a:solidFill>
                  <a:srgbClr val="404040"/>
                </a:solidFill>
                <a:latin typeface="Open Sans" panose="020B0606030504020204" pitchFamily="34" charset="0"/>
              </a:rPr>
              <a:t>&lt;tr&gt; </a:t>
            </a:r>
            <a:r>
              <a:rPr lang="en-US" sz="2200" dirty="0">
                <a:solidFill>
                  <a:srgbClr val="404040"/>
                </a:solidFill>
                <a:latin typeface="Open Sans" panose="020B0606030504020204" pitchFamily="34" charset="0"/>
              </a:rPr>
              <a:t>and </a:t>
            </a:r>
            <a:r>
              <a:rPr lang="en-US" sz="2200" b="1" dirty="0">
                <a:solidFill>
                  <a:srgbClr val="404040"/>
                </a:solidFill>
                <a:latin typeface="Open Sans" panose="020B0606030504020204" pitchFamily="34" charset="0"/>
              </a:rPr>
              <a:t>&lt;/tr&gt; </a:t>
            </a:r>
            <a:r>
              <a:rPr lang="en-US" sz="2200" dirty="0">
                <a:solidFill>
                  <a:srgbClr val="404040"/>
                </a:solidFill>
                <a:latin typeface="Open Sans" panose="020B0606030504020204" pitchFamily="34" charset="0"/>
              </a:rPr>
              <a:t>are used to create rows in a table.</a:t>
            </a:r>
          </a:p>
        </p:txBody>
      </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g134b9f970a4_0_12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Arial"/>
              <a:buNone/>
            </a:pPr>
            <a:r>
              <a:rPr lang="en-US" i="0" dirty="0">
                <a:solidFill>
                  <a:srgbClr val="3F3F3F"/>
                </a:solidFill>
                <a:latin typeface="Open Sans"/>
                <a:ea typeface="Open Sans"/>
                <a:cs typeface="Open Sans"/>
                <a:sym typeface="Open Sans"/>
              </a:rPr>
              <a:t>Table Headers</a:t>
            </a:r>
            <a:endParaRPr dirty="0"/>
          </a:p>
        </p:txBody>
      </p:sp>
      <p:grpSp>
        <p:nvGrpSpPr>
          <p:cNvPr id="622" name="Google Shape;622;g134b9f970a4_0_126"/>
          <p:cNvGrpSpPr/>
          <p:nvPr/>
        </p:nvGrpSpPr>
        <p:grpSpPr>
          <a:xfrm>
            <a:off x="3706114" y="2931344"/>
            <a:ext cx="8843773" cy="4397506"/>
            <a:chOff x="1432977" y="2978327"/>
            <a:chExt cx="5869522" cy="4998202"/>
          </a:xfrm>
        </p:grpSpPr>
        <p:sp>
          <p:nvSpPr>
            <p:cNvPr id="623" name="Google Shape;623;g134b9f970a4_0_126"/>
            <p:cNvSpPr txBox="1"/>
            <p:nvPr/>
          </p:nvSpPr>
          <p:spPr>
            <a:xfrm>
              <a:off x="3529370" y="2978327"/>
              <a:ext cx="986700" cy="24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Open Sans"/>
                  <a:ea typeface="Open Sans"/>
                  <a:cs typeface="Open Sans"/>
                  <a:sym typeface="Open Sans"/>
                </a:rPr>
                <a:t>Demo-1</a:t>
              </a:r>
              <a:endParaRPr sz="1400" b="0" i="0" u="none" strike="noStrike" cap="none">
                <a:solidFill>
                  <a:srgbClr val="FFFFFF"/>
                </a:solidFill>
                <a:latin typeface="Open Sans"/>
                <a:ea typeface="Open Sans"/>
                <a:cs typeface="Open Sans"/>
                <a:sym typeface="Open Sans"/>
              </a:endParaRPr>
            </a:p>
          </p:txBody>
        </p:sp>
        <p:sp>
          <p:nvSpPr>
            <p:cNvPr id="624" name="Google Shape;624;g134b9f970a4_0_126"/>
            <p:cNvSpPr txBox="1"/>
            <p:nvPr/>
          </p:nvSpPr>
          <p:spPr>
            <a:xfrm>
              <a:off x="3714351" y="3581684"/>
              <a:ext cx="2777700" cy="261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3F3F3F"/>
                </a:solidFill>
                <a:latin typeface="Courier New"/>
                <a:ea typeface="Courier New"/>
                <a:cs typeface="Courier New"/>
                <a:sym typeface="Courier New"/>
              </a:endParaRPr>
            </a:p>
          </p:txBody>
        </p:sp>
        <p:grpSp>
          <p:nvGrpSpPr>
            <p:cNvPr id="625" name="Google Shape;625;g134b9f970a4_0_126"/>
            <p:cNvGrpSpPr/>
            <p:nvPr/>
          </p:nvGrpSpPr>
          <p:grpSpPr>
            <a:xfrm>
              <a:off x="1432977" y="3018582"/>
              <a:ext cx="5869522" cy="4957947"/>
              <a:chOff x="3223162" y="2776100"/>
              <a:chExt cx="8459963" cy="5043689"/>
            </a:xfrm>
          </p:grpSpPr>
          <p:sp>
            <p:nvSpPr>
              <p:cNvPr id="626" name="Google Shape;626;g134b9f970a4_0_126"/>
              <p:cNvSpPr/>
              <p:nvPr/>
            </p:nvSpPr>
            <p:spPr>
              <a:xfrm>
                <a:off x="3241573" y="3033475"/>
                <a:ext cx="8423400" cy="4601700"/>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228600" marR="0" lvl="0" indent="0" algn="l" rtl="0">
                  <a:lnSpc>
                    <a:spcPct val="100000"/>
                  </a:lnSpc>
                  <a:spcBef>
                    <a:spcPts val="0"/>
                  </a:spcBef>
                  <a:spcAft>
                    <a:spcPts val="0"/>
                  </a:spcAft>
                  <a:buNone/>
                </a:pPr>
                <a:r>
                  <a:rPr lang="en-US" sz="1600" b="0" i="0" u="none" strike="noStrike" cap="none" dirty="0">
                    <a:solidFill>
                      <a:srgbClr val="3F3F3F"/>
                    </a:solidFill>
                    <a:latin typeface="Courier New"/>
                    <a:ea typeface="Courier New"/>
                    <a:cs typeface="Courier New"/>
                    <a:sym typeface="Courier New"/>
                  </a:rPr>
                  <a:t>&lt;table&gt;</a:t>
                </a:r>
                <a:br>
                  <a:rPr lang="en-US" sz="1600" b="0" i="0" u="none" strike="noStrike" cap="none" dirty="0">
                    <a:solidFill>
                      <a:srgbClr val="3F3F3F"/>
                    </a:solidFill>
                    <a:latin typeface="Courier New"/>
                    <a:ea typeface="Courier New"/>
                    <a:cs typeface="Courier New"/>
                    <a:sym typeface="Courier New"/>
                  </a:rPr>
                </a:br>
                <a:r>
                  <a:rPr lang="en-US" sz="1600" b="0" i="0" u="none" strike="noStrike" cap="none" dirty="0">
                    <a:solidFill>
                      <a:srgbClr val="3F3F3F"/>
                    </a:solidFill>
                    <a:latin typeface="Courier New"/>
                    <a:ea typeface="Courier New"/>
                    <a:cs typeface="Courier New"/>
                    <a:sym typeface="Courier New"/>
                  </a:rPr>
                  <a:t>  &lt;tr&gt;</a:t>
                </a:r>
                <a:br>
                  <a:rPr lang="en-US" sz="1600" b="0" i="0" u="none" strike="noStrike" cap="none" dirty="0">
                    <a:solidFill>
                      <a:srgbClr val="3F3F3F"/>
                    </a:solidFill>
                    <a:latin typeface="Courier New"/>
                    <a:ea typeface="Courier New"/>
                    <a:cs typeface="Courier New"/>
                    <a:sym typeface="Courier New"/>
                  </a:rPr>
                </a:br>
                <a:r>
                  <a:rPr lang="en-US" sz="1600" b="0" i="0" u="none" strike="noStrike" cap="none" dirty="0">
                    <a:solidFill>
                      <a:srgbClr val="3F3F3F"/>
                    </a:solidFill>
                    <a:latin typeface="Courier New"/>
                    <a:ea typeface="Courier New"/>
                    <a:cs typeface="Courier New"/>
                    <a:sym typeface="Courier New"/>
                  </a:rPr>
                  <a:t>    </a:t>
                </a:r>
                <a:r>
                  <a:rPr lang="en-US" sz="1600" b="1" i="0" u="none" strike="noStrike" cap="none" dirty="0">
                    <a:solidFill>
                      <a:srgbClr val="3F3F3F"/>
                    </a:solidFill>
                    <a:latin typeface="Courier New"/>
                    <a:ea typeface="Courier New"/>
                    <a:cs typeface="Courier New"/>
                    <a:sym typeface="Courier New"/>
                  </a:rPr>
                  <a:t>&lt;</a:t>
                </a:r>
                <a:r>
                  <a:rPr lang="en-US" sz="1600" b="1" i="0" u="none" strike="noStrike" cap="none" dirty="0" err="1">
                    <a:solidFill>
                      <a:srgbClr val="3F3F3F"/>
                    </a:solidFill>
                    <a:latin typeface="Courier New"/>
                    <a:ea typeface="Courier New"/>
                    <a:cs typeface="Courier New"/>
                    <a:sym typeface="Courier New"/>
                  </a:rPr>
                  <a:t>th</a:t>
                </a:r>
                <a:r>
                  <a:rPr lang="en-US" sz="1600" b="1" i="0" u="none" strike="noStrike" cap="none" dirty="0">
                    <a:solidFill>
                      <a:srgbClr val="3F3F3F"/>
                    </a:solidFill>
                    <a:latin typeface="Courier New"/>
                    <a:ea typeface="Courier New"/>
                    <a:cs typeface="Courier New"/>
                    <a:sym typeface="Courier New"/>
                  </a:rPr>
                  <a:t>&gt;Person 1&lt;/</a:t>
                </a:r>
                <a:r>
                  <a:rPr lang="en-US" sz="1600" b="1" i="0" u="none" strike="noStrike" cap="none" dirty="0" err="1">
                    <a:solidFill>
                      <a:srgbClr val="3F3F3F"/>
                    </a:solidFill>
                    <a:latin typeface="Courier New"/>
                    <a:ea typeface="Courier New"/>
                    <a:cs typeface="Courier New"/>
                    <a:sym typeface="Courier New"/>
                  </a:rPr>
                  <a:t>th</a:t>
                </a:r>
                <a:r>
                  <a:rPr lang="en-US" sz="1600" b="1" i="0" u="none" strike="noStrike" cap="none" dirty="0">
                    <a:solidFill>
                      <a:srgbClr val="3F3F3F"/>
                    </a:solidFill>
                    <a:latin typeface="Courier New"/>
                    <a:ea typeface="Courier New"/>
                    <a:cs typeface="Courier New"/>
                    <a:sym typeface="Courier New"/>
                  </a:rPr>
                  <a:t>&gt;</a:t>
                </a:r>
                <a:br>
                  <a:rPr lang="en-US" sz="1600" b="1" i="0" u="none" strike="noStrike" cap="none" dirty="0">
                    <a:solidFill>
                      <a:srgbClr val="3F3F3F"/>
                    </a:solidFill>
                    <a:latin typeface="Courier New"/>
                    <a:ea typeface="Courier New"/>
                    <a:cs typeface="Courier New"/>
                    <a:sym typeface="Courier New"/>
                  </a:rPr>
                </a:br>
                <a:r>
                  <a:rPr lang="en-US" sz="1600" b="1" i="0" u="none" strike="noStrike" cap="none" dirty="0">
                    <a:solidFill>
                      <a:srgbClr val="3F3F3F"/>
                    </a:solidFill>
                    <a:latin typeface="Courier New"/>
                    <a:ea typeface="Courier New"/>
                    <a:cs typeface="Courier New"/>
                    <a:sym typeface="Courier New"/>
                  </a:rPr>
                  <a:t>    &lt;</a:t>
                </a:r>
                <a:r>
                  <a:rPr lang="en-US" sz="1600" b="1" i="0" u="none" strike="noStrike" cap="none" dirty="0" err="1">
                    <a:solidFill>
                      <a:srgbClr val="3F3F3F"/>
                    </a:solidFill>
                    <a:latin typeface="Courier New"/>
                    <a:ea typeface="Courier New"/>
                    <a:cs typeface="Courier New"/>
                    <a:sym typeface="Courier New"/>
                  </a:rPr>
                  <a:t>th</a:t>
                </a:r>
                <a:r>
                  <a:rPr lang="en-US" sz="1600" b="1" i="0" u="none" strike="noStrike" cap="none" dirty="0">
                    <a:solidFill>
                      <a:srgbClr val="3F3F3F"/>
                    </a:solidFill>
                    <a:latin typeface="Courier New"/>
                    <a:ea typeface="Courier New"/>
                    <a:cs typeface="Courier New"/>
                    <a:sym typeface="Courier New"/>
                  </a:rPr>
                  <a:t>&gt;Person 2&lt;/</a:t>
                </a:r>
                <a:r>
                  <a:rPr lang="en-US" sz="1600" b="1" i="0" u="none" strike="noStrike" cap="none" dirty="0" err="1">
                    <a:solidFill>
                      <a:srgbClr val="3F3F3F"/>
                    </a:solidFill>
                    <a:latin typeface="Courier New"/>
                    <a:ea typeface="Courier New"/>
                    <a:cs typeface="Courier New"/>
                    <a:sym typeface="Courier New"/>
                  </a:rPr>
                  <a:t>th</a:t>
                </a:r>
                <a:r>
                  <a:rPr lang="en-US" sz="1600" b="1" i="0" u="none" strike="noStrike" cap="none" dirty="0">
                    <a:solidFill>
                      <a:srgbClr val="3F3F3F"/>
                    </a:solidFill>
                    <a:latin typeface="Courier New"/>
                    <a:ea typeface="Courier New"/>
                    <a:cs typeface="Courier New"/>
                    <a:sym typeface="Courier New"/>
                  </a:rPr>
                  <a:t>&gt;</a:t>
                </a:r>
                <a:br>
                  <a:rPr lang="en-US" sz="1600" b="1" i="0" u="none" strike="noStrike" cap="none" dirty="0">
                    <a:solidFill>
                      <a:srgbClr val="3F3F3F"/>
                    </a:solidFill>
                    <a:latin typeface="Courier New"/>
                    <a:ea typeface="Courier New"/>
                    <a:cs typeface="Courier New"/>
                    <a:sym typeface="Courier New"/>
                  </a:rPr>
                </a:br>
                <a:r>
                  <a:rPr lang="en-US" sz="1600" b="1" i="0" u="none" strike="noStrike" cap="none" dirty="0">
                    <a:solidFill>
                      <a:srgbClr val="3F3F3F"/>
                    </a:solidFill>
                    <a:latin typeface="Courier New"/>
                    <a:ea typeface="Courier New"/>
                    <a:cs typeface="Courier New"/>
                    <a:sym typeface="Courier New"/>
                  </a:rPr>
                  <a:t>    &lt;</a:t>
                </a:r>
                <a:r>
                  <a:rPr lang="en-US" sz="1600" b="1" i="0" u="none" strike="noStrike" cap="none" dirty="0" err="1">
                    <a:solidFill>
                      <a:srgbClr val="3F3F3F"/>
                    </a:solidFill>
                    <a:latin typeface="Courier New"/>
                    <a:ea typeface="Courier New"/>
                    <a:cs typeface="Courier New"/>
                    <a:sym typeface="Courier New"/>
                  </a:rPr>
                  <a:t>th</a:t>
                </a:r>
                <a:r>
                  <a:rPr lang="en-US" sz="1600" b="1" i="0" u="none" strike="noStrike" cap="none" dirty="0">
                    <a:solidFill>
                      <a:srgbClr val="3F3F3F"/>
                    </a:solidFill>
                    <a:latin typeface="Courier New"/>
                    <a:ea typeface="Courier New"/>
                    <a:cs typeface="Courier New"/>
                    <a:sym typeface="Courier New"/>
                  </a:rPr>
                  <a:t>&gt;Person 3&lt;/</a:t>
                </a:r>
                <a:r>
                  <a:rPr lang="en-US" sz="1600" b="1" i="0" u="none" strike="noStrike" cap="none" dirty="0" err="1">
                    <a:solidFill>
                      <a:srgbClr val="3F3F3F"/>
                    </a:solidFill>
                    <a:latin typeface="Courier New"/>
                    <a:ea typeface="Courier New"/>
                    <a:cs typeface="Courier New"/>
                    <a:sym typeface="Courier New"/>
                  </a:rPr>
                  <a:t>th</a:t>
                </a:r>
                <a:r>
                  <a:rPr lang="en-US" sz="1600" b="1" i="0" u="none" strike="noStrike" cap="none" dirty="0">
                    <a:solidFill>
                      <a:srgbClr val="3F3F3F"/>
                    </a:solidFill>
                    <a:latin typeface="Courier New"/>
                    <a:ea typeface="Courier New"/>
                    <a:cs typeface="Courier New"/>
                    <a:sym typeface="Courier New"/>
                  </a:rPr>
                  <a:t>&gt;</a:t>
                </a:r>
                <a:br>
                  <a:rPr lang="en-US" sz="1600" b="1" i="0" u="none" strike="noStrike" cap="none" dirty="0">
                    <a:solidFill>
                      <a:srgbClr val="3F3F3F"/>
                    </a:solidFill>
                    <a:latin typeface="Courier New"/>
                    <a:ea typeface="Courier New"/>
                    <a:cs typeface="Courier New"/>
                    <a:sym typeface="Courier New"/>
                  </a:rPr>
                </a:br>
                <a:r>
                  <a:rPr lang="en-US" sz="1600" b="0" i="0" u="none" strike="noStrike" cap="none" dirty="0">
                    <a:solidFill>
                      <a:srgbClr val="3F3F3F"/>
                    </a:solidFill>
                    <a:latin typeface="Courier New"/>
                    <a:ea typeface="Courier New"/>
                    <a:cs typeface="Courier New"/>
                    <a:sym typeface="Courier New"/>
                  </a:rPr>
                  <a:t>  &lt;/tr&gt;</a:t>
                </a:r>
                <a:br>
                  <a:rPr lang="en-US" sz="1600" b="0" i="0" u="none" strike="noStrike" cap="none" dirty="0">
                    <a:solidFill>
                      <a:srgbClr val="3F3F3F"/>
                    </a:solidFill>
                    <a:latin typeface="Courier New"/>
                    <a:ea typeface="Courier New"/>
                    <a:cs typeface="Courier New"/>
                    <a:sym typeface="Courier New"/>
                  </a:rPr>
                </a:br>
                <a:r>
                  <a:rPr lang="en-US" sz="1600" b="0" i="0" u="none" strike="noStrike" cap="none" dirty="0">
                    <a:solidFill>
                      <a:srgbClr val="3F3F3F"/>
                    </a:solidFill>
                    <a:latin typeface="Courier New"/>
                    <a:ea typeface="Courier New"/>
                    <a:cs typeface="Courier New"/>
                    <a:sym typeface="Courier New"/>
                  </a:rPr>
                  <a:t>  &lt;tr&gt;</a:t>
                </a:r>
                <a:br>
                  <a:rPr lang="en-US" sz="1600" b="0" i="0" u="none" strike="noStrike" cap="none" dirty="0">
                    <a:solidFill>
                      <a:srgbClr val="3F3F3F"/>
                    </a:solidFill>
                    <a:latin typeface="Courier New"/>
                    <a:ea typeface="Courier New"/>
                    <a:cs typeface="Courier New"/>
                    <a:sym typeface="Courier New"/>
                  </a:rPr>
                </a:br>
                <a:r>
                  <a:rPr lang="en-US" sz="1600" b="0" i="0" u="none" strike="noStrike" cap="none" dirty="0">
                    <a:solidFill>
                      <a:srgbClr val="3F3F3F"/>
                    </a:solidFill>
                    <a:latin typeface="Courier New"/>
                    <a:ea typeface="Courier New"/>
                    <a:cs typeface="Courier New"/>
                    <a:sym typeface="Courier New"/>
                  </a:rPr>
                  <a:t>    &lt;td&gt;Emil&lt;/td&gt;</a:t>
                </a:r>
                <a:br>
                  <a:rPr lang="en-US" sz="1600" b="0" i="0" u="none" strike="noStrike" cap="none" dirty="0">
                    <a:solidFill>
                      <a:srgbClr val="3F3F3F"/>
                    </a:solidFill>
                    <a:latin typeface="Courier New"/>
                    <a:ea typeface="Courier New"/>
                    <a:cs typeface="Courier New"/>
                    <a:sym typeface="Courier New"/>
                  </a:rPr>
                </a:br>
                <a:r>
                  <a:rPr lang="en-US" sz="1600" b="0" i="0" u="none" strike="noStrike" cap="none" dirty="0">
                    <a:solidFill>
                      <a:srgbClr val="3F3F3F"/>
                    </a:solidFill>
                    <a:latin typeface="Courier New"/>
                    <a:ea typeface="Courier New"/>
                    <a:cs typeface="Courier New"/>
                    <a:sym typeface="Courier New"/>
                  </a:rPr>
                  <a:t>    &lt;td&gt;Tobias&lt;/td&gt;</a:t>
                </a:r>
                <a:br>
                  <a:rPr lang="en-US" sz="1600" b="0" i="0" u="none" strike="noStrike" cap="none" dirty="0">
                    <a:solidFill>
                      <a:srgbClr val="3F3F3F"/>
                    </a:solidFill>
                    <a:latin typeface="Courier New"/>
                    <a:ea typeface="Courier New"/>
                    <a:cs typeface="Courier New"/>
                    <a:sym typeface="Courier New"/>
                  </a:rPr>
                </a:br>
                <a:r>
                  <a:rPr lang="en-US" sz="1600" b="0" i="0" u="none" strike="noStrike" cap="none" dirty="0">
                    <a:solidFill>
                      <a:srgbClr val="3F3F3F"/>
                    </a:solidFill>
                    <a:latin typeface="Courier New"/>
                    <a:ea typeface="Courier New"/>
                    <a:cs typeface="Courier New"/>
                    <a:sym typeface="Courier New"/>
                  </a:rPr>
                  <a:t>    &lt;td&gt;Linus&lt;/td&gt;</a:t>
                </a:r>
                <a:br>
                  <a:rPr lang="en-US" sz="1600" b="0" i="0" u="none" strike="noStrike" cap="none" dirty="0">
                    <a:solidFill>
                      <a:srgbClr val="3F3F3F"/>
                    </a:solidFill>
                    <a:latin typeface="Courier New"/>
                    <a:ea typeface="Courier New"/>
                    <a:cs typeface="Courier New"/>
                    <a:sym typeface="Courier New"/>
                  </a:rPr>
                </a:br>
                <a:r>
                  <a:rPr lang="en-US" sz="1600" b="0" i="0" u="none" strike="noStrike" cap="none" dirty="0">
                    <a:solidFill>
                      <a:srgbClr val="3F3F3F"/>
                    </a:solidFill>
                    <a:latin typeface="Courier New"/>
                    <a:ea typeface="Courier New"/>
                    <a:cs typeface="Courier New"/>
                    <a:sym typeface="Courier New"/>
                  </a:rPr>
                  <a:t>  &lt;/tr&gt;</a:t>
                </a:r>
                <a:endParaRPr sz="1600" dirty="0"/>
              </a:p>
              <a:p>
                <a:pPr marL="228600" marR="0" lvl="0" indent="0" algn="l" rtl="0">
                  <a:lnSpc>
                    <a:spcPct val="100000"/>
                  </a:lnSpc>
                  <a:spcBef>
                    <a:spcPts val="0"/>
                  </a:spcBef>
                  <a:spcAft>
                    <a:spcPts val="0"/>
                  </a:spcAft>
                  <a:buNone/>
                </a:pPr>
                <a:r>
                  <a:rPr lang="en-US" sz="1600" b="0" i="0" u="none" strike="noStrike" cap="none" dirty="0">
                    <a:solidFill>
                      <a:srgbClr val="3F3F3F"/>
                    </a:solidFill>
                    <a:latin typeface="Courier New"/>
                    <a:ea typeface="Courier New"/>
                    <a:cs typeface="Courier New"/>
                    <a:sym typeface="Courier New"/>
                  </a:rPr>
                  <a:t>&lt;/table&gt;</a:t>
                </a:r>
                <a:endParaRPr sz="1600" b="0" i="0" u="none" strike="noStrike" cap="none" dirty="0">
                  <a:solidFill>
                    <a:srgbClr val="3F3F3F"/>
                  </a:solidFill>
                  <a:latin typeface="Courier New"/>
                  <a:ea typeface="Courier New"/>
                  <a:cs typeface="Courier New"/>
                  <a:sym typeface="Courier New"/>
                </a:endParaRPr>
              </a:p>
            </p:txBody>
          </p:sp>
          <p:sp>
            <p:nvSpPr>
              <p:cNvPr id="627" name="Google Shape;627;g134b9f970a4_0_126"/>
              <p:cNvSpPr/>
              <p:nvPr/>
            </p:nvSpPr>
            <p:spPr>
              <a:xfrm>
                <a:off x="3223162" y="7617589"/>
                <a:ext cx="8459700" cy="2022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g134b9f970a4_0_126"/>
              <p:cNvSpPr/>
              <p:nvPr/>
            </p:nvSpPr>
            <p:spPr>
              <a:xfrm>
                <a:off x="3223425" y="2776100"/>
                <a:ext cx="8459700" cy="430800"/>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IN" sz="2200" i="0" u="none" strike="noStrike" cap="none">
                    <a:solidFill>
                      <a:schemeClr val="bg1"/>
                    </a:solidFill>
                    <a:latin typeface="Open Sans" panose="020B0606030504020204" pitchFamily="34" charset="0"/>
                    <a:ea typeface="Open Sans" panose="020B0606030504020204" pitchFamily="34" charset="0"/>
                    <a:cs typeface="Open Sans" panose="020B0606030504020204" pitchFamily="34" charset="0"/>
                    <a:sym typeface="Arial"/>
                  </a:rPr>
                  <a:t>Example</a:t>
                </a:r>
                <a:r>
                  <a:rPr lang="en-IN" sz="2200" i="0" u="none" strike="noStrike" cap="none">
                    <a:solidFill>
                      <a:schemeClr val="bg1"/>
                    </a:solidFill>
                    <a:latin typeface="Arial"/>
                    <a:ea typeface="Arial"/>
                    <a:cs typeface="Arial"/>
                    <a:sym typeface="Arial"/>
                  </a:rPr>
                  <a:t>:</a:t>
                </a:r>
                <a:endParaRPr sz="2200" i="0" u="none" strike="noStrike" cap="none">
                  <a:solidFill>
                    <a:schemeClr val="bg1"/>
                  </a:solidFill>
                  <a:latin typeface="Arial"/>
                  <a:ea typeface="Arial"/>
                  <a:cs typeface="Arial"/>
                  <a:sym typeface="Arial"/>
                </a:endParaRPr>
              </a:p>
            </p:txBody>
          </p:sp>
        </p:grpSp>
      </p:grpSp>
      <p:sp>
        <p:nvSpPr>
          <p:cNvPr id="6" name="Brandline_LVC">
            <a:extLst>
              <a:ext uri="{FF2B5EF4-FFF2-40B4-BE49-F238E27FC236}">
                <a16:creationId xmlns:a16="http://schemas.microsoft.com/office/drawing/2014/main" id="{5F33842C-29FD-EF95-8DF9-B54A1071D65E}"/>
              </a:ext>
            </a:extLst>
          </p:cNvPr>
          <p:cNvSpPr/>
          <p:nvPr/>
        </p:nvSpPr>
        <p:spPr>
          <a:xfrm>
            <a:off x="6553200" y="816324"/>
            <a:ext cx="3155235"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8073081-05AA-A30A-C73D-3853C3FD8240}"/>
              </a:ext>
            </a:extLst>
          </p:cNvPr>
          <p:cNvSpPr txBox="1"/>
          <p:nvPr/>
        </p:nvSpPr>
        <p:spPr>
          <a:xfrm>
            <a:off x="1534886" y="1695645"/>
            <a:ext cx="13171714" cy="457176"/>
          </a:xfrm>
          <a:prstGeom prst="rect">
            <a:avLst/>
          </a:prstGeom>
          <a:noFill/>
        </p:spPr>
        <p:txBody>
          <a:bodyPr wrap="square" rtlCol="0">
            <a:spAutoFit/>
          </a:bodyPr>
          <a:lstStyle/>
          <a:p>
            <a:pPr algn="ctr">
              <a:lnSpc>
                <a:spcPct val="115000"/>
              </a:lnSpc>
            </a:pPr>
            <a:r>
              <a:rPr lang="en-US" sz="2200" dirty="0">
                <a:solidFill>
                  <a:srgbClr val="404040"/>
                </a:solidFill>
                <a:latin typeface="Open Sans" panose="020B0606030504020204" pitchFamily="34" charset="0"/>
              </a:rPr>
              <a:t>The table header tags </a:t>
            </a:r>
            <a:r>
              <a:rPr lang="en-US" sz="2200" b="1" dirty="0">
                <a:solidFill>
                  <a:srgbClr val="404040"/>
                </a:solidFill>
                <a:latin typeface="Open Sans" panose="020B0606030504020204" pitchFamily="34" charset="0"/>
              </a:rPr>
              <a:t>&lt;</a:t>
            </a:r>
            <a:r>
              <a:rPr lang="en-US" sz="2200" b="1" dirty="0" err="1">
                <a:solidFill>
                  <a:srgbClr val="404040"/>
                </a:solidFill>
                <a:latin typeface="Open Sans" panose="020B0606030504020204" pitchFamily="34" charset="0"/>
              </a:rPr>
              <a:t>th</a:t>
            </a:r>
            <a:r>
              <a:rPr lang="en-US" sz="2200" b="1" dirty="0">
                <a:solidFill>
                  <a:srgbClr val="404040"/>
                </a:solidFill>
                <a:latin typeface="Open Sans" panose="020B0606030504020204" pitchFamily="34" charset="0"/>
              </a:rPr>
              <a:t>&gt;</a:t>
            </a:r>
            <a:r>
              <a:rPr lang="en-US" sz="2200" dirty="0">
                <a:solidFill>
                  <a:srgbClr val="404040"/>
                </a:solidFill>
                <a:latin typeface="Open Sans" panose="020B0606030504020204" pitchFamily="34" charset="0"/>
              </a:rPr>
              <a:t> and </a:t>
            </a:r>
            <a:r>
              <a:rPr lang="en-US" sz="2200" b="1" dirty="0">
                <a:solidFill>
                  <a:srgbClr val="404040"/>
                </a:solidFill>
                <a:latin typeface="Open Sans" panose="020B0606030504020204" pitchFamily="34" charset="0"/>
              </a:rPr>
              <a:t>&lt;/</a:t>
            </a:r>
            <a:r>
              <a:rPr lang="en-US" sz="2200" b="1" dirty="0" err="1">
                <a:solidFill>
                  <a:srgbClr val="404040"/>
                </a:solidFill>
                <a:latin typeface="Open Sans" panose="020B0606030504020204" pitchFamily="34" charset="0"/>
              </a:rPr>
              <a:t>th</a:t>
            </a:r>
            <a:r>
              <a:rPr lang="en-US" sz="2200" b="1" dirty="0">
                <a:solidFill>
                  <a:srgbClr val="404040"/>
                </a:solidFill>
                <a:latin typeface="Open Sans" panose="020B0606030504020204" pitchFamily="34" charset="0"/>
              </a:rPr>
              <a:t>&gt; </a:t>
            </a:r>
            <a:r>
              <a:rPr lang="en-US" sz="2200" dirty="0">
                <a:solidFill>
                  <a:srgbClr val="404040"/>
                </a:solidFill>
                <a:latin typeface="Open Sans" panose="020B0606030504020204" pitchFamily="34" charset="0"/>
              </a:rPr>
              <a:t>are used to create header data cells in a table.</a:t>
            </a:r>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460"/>
        <p:cNvGrpSpPr/>
        <p:nvPr/>
      </p:nvGrpSpPr>
      <p:grpSpPr>
        <a:xfrm>
          <a:off x="0" y="0"/>
          <a:ext cx="0" cy="0"/>
          <a:chOff x="0" y="0"/>
          <a:chExt cx="0" cy="0"/>
        </a:xfrm>
      </p:grpSpPr>
      <p:sp>
        <p:nvSpPr>
          <p:cNvPr id="2461" name="Google Shape;2461;p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400"/>
              <a:buNone/>
            </a:pPr>
            <a:r>
              <a:rPr lang="en-US"/>
              <a:t>Tables</a:t>
            </a:r>
            <a:endParaRPr/>
          </a:p>
        </p:txBody>
      </p:sp>
      <p:sp>
        <p:nvSpPr>
          <p:cNvPr id="2463" name="Google Shape;2463;p2"/>
          <p:cNvSpPr txBox="1"/>
          <p:nvPr/>
        </p:nvSpPr>
        <p:spPr>
          <a:xfrm>
            <a:off x="12570282" y="1926822"/>
            <a:ext cx="3484882" cy="3583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F547B"/>
              </a:buClr>
              <a:buSzPts val="700"/>
              <a:buFont typeface="Arial"/>
              <a:buNone/>
            </a:pPr>
            <a:r>
              <a:rPr lang="en-US" sz="2200" b="1" i="0" u="none" strike="noStrike" cap="none" dirty="0">
                <a:solidFill>
                  <a:srgbClr val="0F547B"/>
                </a:solidFill>
                <a:latin typeface="Open Sans"/>
                <a:ea typeface="Open Sans"/>
                <a:cs typeface="Open Sans"/>
                <a:sym typeface="Open Sans"/>
              </a:rPr>
              <a:t>Duration: </a:t>
            </a:r>
            <a:r>
              <a:rPr lang="en-US" sz="2200" b="1" dirty="0">
                <a:solidFill>
                  <a:srgbClr val="0F547B"/>
                </a:solidFill>
                <a:latin typeface="Open Sans"/>
                <a:ea typeface="Open Sans"/>
                <a:cs typeface="Open Sans"/>
                <a:sym typeface="Open Sans"/>
              </a:rPr>
              <a:t>10</a:t>
            </a:r>
            <a:r>
              <a:rPr lang="en-US" sz="2200" b="1" i="0" u="none" strike="noStrike" cap="none" dirty="0">
                <a:solidFill>
                  <a:srgbClr val="0F547B"/>
                </a:solidFill>
                <a:latin typeface="Open Sans"/>
                <a:ea typeface="Open Sans"/>
                <a:cs typeface="Open Sans"/>
                <a:sym typeface="Open Sans"/>
              </a:rPr>
              <a:t> </a:t>
            </a:r>
            <a:r>
              <a:rPr lang="en-US" sz="2200" b="1" dirty="0">
                <a:solidFill>
                  <a:srgbClr val="0F547B"/>
                </a:solidFill>
                <a:latin typeface="Open Sans"/>
                <a:ea typeface="Open Sans"/>
                <a:cs typeface="Open Sans"/>
                <a:sym typeface="Open Sans"/>
              </a:rPr>
              <a:t>min</a:t>
            </a:r>
            <a:r>
              <a:rPr lang="en-US" sz="2200" b="1" i="0" u="none" strike="noStrike" cap="none" dirty="0">
                <a:solidFill>
                  <a:srgbClr val="0F547B"/>
                </a:solidFill>
                <a:latin typeface="Open Sans"/>
                <a:ea typeface="Open Sans"/>
                <a:cs typeface="Open Sans"/>
                <a:sym typeface="Open Sans"/>
              </a:rPr>
              <a:t>.</a:t>
            </a:r>
            <a:endParaRPr sz="2200" b="1" i="0" u="none" strike="noStrike" cap="none" dirty="0">
              <a:solidFill>
                <a:srgbClr val="000000"/>
              </a:solidFill>
              <a:latin typeface="Open Sans"/>
              <a:ea typeface="Open Sans"/>
              <a:cs typeface="Open Sans"/>
              <a:sym typeface="Open Sans"/>
            </a:endParaRPr>
          </a:p>
        </p:txBody>
      </p:sp>
      <p:sp>
        <p:nvSpPr>
          <p:cNvPr id="4" name="Text Placeholder 2">
            <a:extLst>
              <a:ext uri="{FF2B5EF4-FFF2-40B4-BE49-F238E27FC236}">
                <a16:creationId xmlns:a16="http://schemas.microsoft.com/office/drawing/2014/main" id="{2175D4EA-3F53-32F3-670F-3C81387CC5B0}"/>
              </a:ext>
            </a:extLst>
          </p:cNvPr>
          <p:cNvSpPr>
            <a:spLocks noGrp="1"/>
          </p:cNvSpPr>
          <p:nvPr>
            <p:ph type="body" sz="quarter" idx="11"/>
          </p:nvPr>
        </p:nvSpPr>
        <p:spPr>
          <a:xfrm>
            <a:off x="1291857" y="2854366"/>
            <a:ext cx="13696999" cy="5389521"/>
          </a:xfrm>
        </p:spPr>
        <p:txBody>
          <a:bodyPr/>
          <a:lstStyle/>
          <a:p>
            <a:pPr algn="l"/>
            <a:r>
              <a:rPr lang="en-US" b="1" dirty="0"/>
              <a:t>Problem Statement: </a:t>
            </a:r>
          </a:p>
          <a:p>
            <a:pPr algn="l"/>
            <a:endParaRPr lang="en-US" dirty="0"/>
          </a:p>
          <a:p>
            <a:pPr algn="l"/>
            <a:r>
              <a:rPr lang="en-US" dirty="0"/>
              <a:t>You are given a project to add tables to your web page using HTML.</a:t>
            </a:r>
          </a:p>
          <a:p>
            <a:pPr algn="l"/>
            <a:endParaRPr lang="en-US" dirty="0"/>
          </a:p>
          <a:p>
            <a:pPr algn="l"/>
            <a:endParaRPr lang="en-US" dirty="0"/>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467"/>
        <p:cNvGrpSpPr/>
        <p:nvPr/>
      </p:nvGrpSpPr>
      <p:grpSpPr>
        <a:xfrm>
          <a:off x="0" y="0"/>
          <a:ext cx="0" cy="0"/>
          <a:chOff x="0" y="0"/>
          <a:chExt cx="0" cy="0"/>
        </a:xfrm>
      </p:grpSpPr>
      <p:sp>
        <p:nvSpPr>
          <p:cNvPr id="2468" name="Google Shape;2468;p3"/>
          <p:cNvSpPr txBox="1">
            <a:spLocks noGrp="1"/>
          </p:cNvSpPr>
          <p:nvPr>
            <p:ph type="title"/>
          </p:nvPr>
        </p:nvSpPr>
        <p:spPr>
          <a:xfrm>
            <a:off x="-9525" y="327724"/>
            <a:ext cx="16275050" cy="687387"/>
          </a:xfrm>
          <a:noFill/>
          <a:ln>
            <a:noFill/>
          </a:ln>
        </p:spPr>
        <p:txBody>
          <a:bodyPr spcFirstLastPara="1" wrap="square" lIns="91425" tIns="45700" rIns="91425" bIns="45700" anchor="t" anchorCtr="0">
            <a:normAutofit/>
          </a:bodyPr>
          <a:lstStyle/>
          <a:p>
            <a:pPr lvl="0"/>
            <a:r>
              <a:rPr lang="en-US" dirty="0"/>
              <a:t>Assisted Practice: Guidelines</a:t>
            </a:r>
          </a:p>
        </p:txBody>
      </p:sp>
      <p:sp>
        <p:nvSpPr>
          <p:cNvPr id="2470" name="Google Shape;2470;p3"/>
          <p:cNvSpPr txBox="1"/>
          <p:nvPr/>
        </p:nvSpPr>
        <p:spPr>
          <a:xfrm>
            <a:off x="1945502" y="1888590"/>
            <a:ext cx="12063945" cy="2563738"/>
          </a:xfrm>
          <a:prstGeom prst="rect">
            <a:avLst/>
          </a:prstGeom>
          <a:noFill/>
          <a:ln>
            <a:noFill/>
          </a:ln>
        </p:spPr>
        <p:txBody>
          <a:bodyPr spcFirstLastPara="1" wrap="square" lIns="91425" tIns="45700" rIns="91425" bIns="45700" anchor="t" anchorCtr="0">
            <a:spAutoFit/>
          </a:bodyPr>
          <a:lstStyle/>
          <a:p>
            <a:pPr marR="0" lvl="0" algn="l" rtl="0">
              <a:lnSpc>
                <a:spcPct val="115000"/>
              </a:lnSpc>
              <a:spcBef>
                <a:spcPts val="0"/>
              </a:spcBef>
              <a:spcAft>
                <a:spcPts val="0"/>
              </a:spcAft>
              <a:buClr>
                <a:srgbClr val="3F3F3F"/>
              </a:buClr>
              <a:buSzPts val="2200"/>
            </a:pPr>
            <a:r>
              <a:rPr lang="en-US" sz="2200" b="0" i="0" u="none" strike="noStrike" cap="none">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Open Sans"/>
              </a:rPr>
              <a:t>Steps to be followed:</a:t>
            </a:r>
          </a:p>
          <a:p>
            <a:pPr marR="0" lvl="0" algn="l" rtl="0">
              <a:lnSpc>
                <a:spcPct val="115000"/>
              </a:lnSpc>
              <a:spcBef>
                <a:spcPts val="0"/>
              </a:spcBef>
              <a:spcAft>
                <a:spcPts val="0"/>
              </a:spcAft>
              <a:buClr>
                <a:srgbClr val="3F3F3F"/>
              </a:buClr>
              <a:buSzPts val="2200"/>
            </a:pPr>
            <a:endParaRPr lang="en-US" sz="2200" b="0" i="0" u="none" strike="noStrike" cap="none">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457200" indent="-457200" algn="l" rtl="0" fontAlgn="base">
              <a:buClrTx/>
              <a:buFont typeface="+mj-lt"/>
              <a:buAutoNum type="arabicPeriod"/>
            </a:pPr>
            <a:r>
              <a:rPr lang="en-US" sz="2200" b="0" i="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Creating the index.html file</a:t>
            </a:r>
          </a:p>
          <a:p>
            <a:pPr marL="457200" indent="-457200" algn="l" rtl="0" fontAlgn="base">
              <a:buClrTx/>
              <a:buFont typeface="+mj-lt"/>
              <a:buAutoNum type="arabicPeriod"/>
            </a:pPr>
            <a:endParaRPr lang="en-US" sz="2200" b="0" i="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a:p>
            <a:pPr marL="457200" indent="-457200" algn="l" rtl="0" fontAlgn="base">
              <a:buClrTx/>
              <a:buFont typeface="+mj-lt"/>
              <a:buAutoNum type="arabicPeriod"/>
            </a:pPr>
            <a:r>
              <a:rPr lang="en-US" sz="2200" b="0" i="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Adding tables to the web page</a:t>
            </a:r>
          </a:p>
          <a:p>
            <a:pPr marL="457200" indent="-457200" algn="l" rtl="0" fontAlgn="base">
              <a:buClrTx/>
              <a:buFont typeface="+mj-lt"/>
              <a:buAutoNum type="arabicPeriod"/>
            </a:pPr>
            <a:endParaRPr lang="en-US" sz="2200" b="0" i="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a:p>
            <a:pPr marL="457200" indent="-457200" algn="l" rtl="0" fontAlgn="base">
              <a:buClrTx/>
              <a:buFont typeface="+mj-lt"/>
              <a:buAutoNum type="arabicPeriod"/>
            </a:pPr>
            <a:r>
              <a:rPr lang="en-US" sz="2200" b="0" i="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Viewing the result in the local browser</a:t>
            </a:r>
          </a:p>
        </p:txBody>
      </p:sp>
      <p:sp>
        <p:nvSpPr>
          <p:cNvPr id="24" name="Brandline_LVC">
            <a:extLst>
              <a:ext uri="{FF2B5EF4-FFF2-40B4-BE49-F238E27FC236}">
                <a16:creationId xmlns:a16="http://schemas.microsoft.com/office/drawing/2014/main" id="{53A07075-70F0-75BB-CFA1-419EC2D066E4}"/>
              </a:ext>
            </a:extLst>
          </p:cNvPr>
          <p:cNvSpPr/>
          <p:nvPr/>
        </p:nvSpPr>
        <p:spPr>
          <a:xfrm>
            <a:off x="4965700" y="808272"/>
            <a:ext cx="632825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20"/>
          <p:cNvSpPr txBox="1">
            <a:spLocks noGrp="1"/>
          </p:cNvSpPr>
          <p:nvPr>
            <p:ph type="title"/>
          </p:nvPr>
        </p:nvSpPr>
        <p:spPr>
          <a:xfrm>
            <a:off x="-10160" y="229878"/>
            <a:ext cx="16276320" cy="687244"/>
          </a:xfrm>
          <a:noFill/>
          <a:ln>
            <a:noFill/>
          </a:ln>
        </p:spPr>
        <p:txBody>
          <a:bodyPr spcFirstLastPara="1" wrap="square" lIns="91425" tIns="45700" rIns="91425" bIns="45700" anchor="ctr" anchorCtr="0">
            <a:normAutofit/>
          </a:bodyPr>
          <a:lstStyle/>
          <a:p>
            <a:pPr lvl="0"/>
            <a:r>
              <a:rPr lang="en-US" dirty="0"/>
              <a:t>Form in HTML</a:t>
            </a:r>
          </a:p>
        </p:txBody>
      </p:sp>
      <p:grpSp>
        <p:nvGrpSpPr>
          <p:cNvPr id="916" name="Google Shape;916;p20"/>
          <p:cNvGrpSpPr/>
          <p:nvPr/>
        </p:nvGrpSpPr>
        <p:grpSpPr>
          <a:xfrm>
            <a:off x="2411356" y="3500131"/>
            <a:ext cx="3137389" cy="3506292"/>
            <a:chOff x="1433160" y="2978327"/>
            <a:chExt cx="5869340" cy="4177087"/>
          </a:xfrm>
        </p:grpSpPr>
        <p:sp>
          <p:nvSpPr>
            <p:cNvPr id="917" name="Google Shape;917;p20"/>
            <p:cNvSpPr txBox="1"/>
            <p:nvPr/>
          </p:nvSpPr>
          <p:spPr>
            <a:xfrm>
              <a:off x="3529370" y="2978327"/>
              <a:ext cx="986700" cy="24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Open Sans"/>
                  <a:ea typeface="Open Sans"/>
                  <a:cs typeface="Open Sans"/>
                  <a:sym typeface="Open Sans"/>
                </a:rPr>
                <a:t>Demo-1</a:t>
              </a:r>
              <a:endParaRPr sz="1400" b="0" i="0" u="none" strike="noStrike" cap="none">
                <a:solidFill>
                  <a:srgbClr val="FFFFFF"/>
                </a:solidFill>
                <a:latin typeface="Open Sans"/>
                <a:ea typeface="Open Sans"/>
                <a:cs typeface="Open Sans"/>
                <a:sym typeface="Open Sans"/>
              </a:endParaRPr>
            </a:p>
          </p:txBody>
        </p:sp>
        <p:sp>
          <p:nvSpPr>
            <p:cNvPr id="918" name="Google Shape;918;p20"/>
            <p:cNvSpPr txBox="1"/>
            <p:nvPr/>
          </p:nvSpPr>
          <p:spPr>
            <a:xfrm>
              <a:off x="3714351" y="3581684"/>
              <a:ext cx="2777700" cy="261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3F3F3F"/>
                </a:solidFill>
                <a:latin typeface="Courier New"/>
                <a:ea typeface="Courier New"/>
                <a:cs typeface="Courier New"/>
                <a:sym typeface="Courier New"/>
              </a:endParaRPr>
            </a:p>
          </p:txBody>
        </p:sp>
        <p:grpSp>
          <p:nvGrpSpPr>
            <p:cNvPr id="919" name="Google Shape;919;p20"/>
            <p:cNvGrpSpPr/>
            <p:nvPr/>
          </p:nvGrpSpPr>
          <p:grpSpPr>
            <a:xfrm>
              <a:off x="1433160" y="3018581"/>
              <a:ext cx="5869340" cy="4136833"/>
              <a:chOff x="3223425" y="2776100"/>
              <a:chExt cx="8459700" cy="4208375"/>
            </a:xfrm>
          </p:grpSpPr>
          <p:sp>
            <p:nvSpPr>
              <p:cNvPr id="920" name="Google Shape;920;p20"/>
              <p:cNvSpPr/>
              <p:nvPr/>
            </p:nvSpPr>
            <p:spPr>
              <a:xfrm>
                <a:off x="3241573" y="3033475"/>
                <a:ext cx="8423400" cy="3855000"/>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1600" i="0" u="none" strike="noStrike" cap="none" dirty="0">
                    <a:solidFill>
                      <a:srgbClr val="3F3F3F"/>
                    </a:solidFill>
                    <a:latin typeface="Courier New"/>
                    <a:ea typeface="Courier New"/>
                    <a:cs typeface="Courier New"/>
                    <a:sym typeface="Courier New"/>
                  </a:rPr>
                  <a:t>&lt;form&gt;</a:t>
                </a:r>
              </a:p>
              <a:p>
                <a:pPr marL="0" marR="0" lvl="0" indent="0" algn="l" rtl="0">
                  <a:lnSpc>
                    <a:spcPct val="100000"/>
                  </a:lnSpc>
                  <a:spcBef>
                    <a:spcPts val="0"/>
                  </a:spcBef>
                  <a:spcAft>
                    <a:spcPts val="0"/>
                  </a:spcAft>
                  <a:buClr>
                    <a:srgbClr val="000000"/>
                  </a:buClr>
                  <a:buSzPts val="2000"/>
                  <a:buFont typeface="Arial"/>
                  <a:buNone/>
                </a:pPr>
                <a:r>
                  <a:rPr lang="en-US" sz="1600" i="0" u="none" strike="noStrike" cap="none" dirty="0">
                    <a:solidFill>
                      <a:srgbClr val="3F3F3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0000"/>
                  </a:buClr>
                  <a:buSzPts val="2000"/>
                  <a:buFont typeface="Arial"/>
                  <a:buNone/>
                </a:pPr>
                <a:r>
                  <a:rPr lang="en-US" sz="1600" i="0" u="none" strike="noStrike" cap="none" dirty="0">
                    <a:solidFill>
                      <a:srgbClr val="3F3F3F"/>
                    </a:solidFill>
                    <a:latin typeface="Courier New"/>
                    <a:ea typeface="Courier New"/>
                    <a:cs typeface="Courier New"/>
                    <a:sym typeface="Courier New"/>
                  </a:rPr>
                  <a:t>form elements</a:t>
                </a:r>
              </a:p>
              <a:p>
                <a:pPr marL="0" marR="0" lvl="0" indent="0" algn="l" rtl="0">
                  <a:lnSpc>
                    <a:spcPct val="100000"/>
                  </a:lnSpc>
                  <a:spcBef>
                    <a:spcPts val="0"/>
                  </a:spcBef>
                  <a:spcAft>
                    <a:spcPts val="0"/>
                  </a:spcAft>
                  <a:buClr>
                    <a:srgbClr val="000000"/>
                  </a:buClr>
                  <a:buSzPts val="2000"/>
                  <a:buFont typeface="Arial"/>
                  <a:buNone/>
                </a:pPr>
                <a:r>
                  <a:rPr lang="en-US" sz="1600" i="0" u="none" strike="noStrike" cap="none" dirty="0">
                    <a:solidFill>
                      <a:srgbClr val="3F3F3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0000"/>
                  </a:buClr>
                  <a:buSzPts val="2000"/>
                  <a:buFont typeface="Arial"/>
                  <a:buNone/>
                </a:pPr>
                <a:r>
                  <a:rPr lang="en-US" sz="1600" i="0" u="none" strike="noStrike" cap="none" dirty="0">
                    <a:solidFill>
                      <a:srgbClr val="3F3F3F"/>
                    </a:solidFill>
                    <a:latin typeface="Courier New"/>
                    <a:ea typeface="Courier New"/>
                    <a:cs typeface="Courier New"/>
                    <a:sym typeface="Courier New"/>
                  </a:rPr>
                  <a:t>&lt;/form&gt;</a:t>
                </a:r>
              </a:p>
            </p:txBody>
          </p:sp>
          <p:sp>
            <p:nvSpPr>
              <p:cNvPr id="921" name="Google Shape;921;p20"/>
              <p:cNvSpPr/>
              <p:nvPr/>
            </p:nvSpPr>
            <p:spPr>
              <a:xfrm>
                <a:off x="3223425" y="6888475"/>
                <a:ext cx="8459700" cy="960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20"/>
              <p:cNvSpPr/>
              <p:nvPr/>
            </p:nvSpPr>
            <p:spPr>
              <a:xfrm>
                <a:off x="3223425" y="2776100"/>
                <a:ext cx="8459700" cy="430800"/>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IN" sz="2000" b="0" i="0" u="none" strike="noStrike" cap="none">
                    <a:solidFill>
                      <a:schemeClr val="bg1"/>
                    </a:solidFill>
                    <a:latin typeface="Open Sans" panose="020B0606030504020204" pitchFamily="34" charset="0"/>
                    <a:ea typeface="Open Sans" panose="020B0606030504020204" pitchFamily="34" charset="0"/>
                    <a:cs typeface="Open Sans" panose="020B0606030504020204" pitchFamily="34" charset="0"/>
                    <a:sym typeface="Arial"/>
                  </a:rPr>
                  <a:t>Example:</a:t>
                </a:r>
                <a:endParaRPr sz="2000" b="0" i="0" u="none" strike="noStrike" cap="none">
                  <a:solidFill>
                    <a:schemeClr val="bg1"/>
                  </a:solidFill>
                  <a:latin typeface="Open Sans" panose="020B0606030504020204" pitchFamily="34" charset="0"/>
                  <a:ea typeface="Open Sans" panose="020B0606030504020204" pitchFamily="34" charset="0"/>
                  <a:cs typeface="Open Sans" panose="020B0606030504020204" pitchFamily="34" charset="0"/>
                  <a:sym typeface="Arial"/>
                </a:endParaRPr>
              </a:p>
            </p:txBody>
          </p:sp>
        </p:grpSp>
      </p:grpSp>
      <p:grpSp>
        <p:nvGrpSpPr>
          <p:cNvPr id="4" name="Group 3">
            <a:extLst>
              <a:ext uri="{FF2B5EF4-FFF2-40B4-BE49-F238E27FC236}">
                <a16:creationId xmlns:a16="http://schemas.microsoft.com/office/drawing/2014/main" id="{01A3BCCF-7C99-6F3B-AF80-24C3902E2214}"/>
              </a:ext>
            </a:extLst>
          </p:cNvPr>
          <p:cNvGrpSpPr/>
          <p:nvPr/>
        </p:nvGrpSpPr>
        <p:grpSpPr>
          <a:xfrm>
            <a:off x="6519584" y="3365289"/>
            <a:ext cx="7713941" cy="3942923"/>
            <a:chOff x="6940062" y="3466061"/>
            <a:chExt cx="7713941" cy="3942923"/>
          </a:xfrm>
        </p:grpSpPr>
        <p:sp>
          <p:nvSpPr>
            <p:cNvPr id="914" name="Google Shape;914;p20"/>
            <p:cNvSpPr/>
            <p:nvPr/>
          </p:nvSpPr>
          <p:spPr>
            <a:xfrm>
              <a:off x="6940062" y="3466061"/>
              <a:ext cx="7713941" cy="3942923"/>
            </a:xfrm>
            <a:prstGeom prst="roundRect">
              <a:avLst>
                <a:gd name="adj" fmla="val 16667"/>
              </a:avLst>
            </a:prstGeom>
            <a:solidFill>
              <a:srgbClr val="DDEAF6"/>
            </a:solidFill>
            <a:ln w="25400" cap="flat" cmpd="sng">
              <a:solidFill>
                <a:srgbClr val="42719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4000"/>
                </a:lnSpc>
                <a:spcBef>
                  <a:spcPts val="0"/>
                </a:spcBef>
                <a:spcAft>
                  <a:spcPts val="0"/>
                </a:spcAft>
                <a:buClr>
                  <a:srgbClr val="000000"/>
                </a:buClr>
                <a:buSzPts val="2200"/>
                <a:buFont typeface="Arial"/>
                <a:buNone/>
              </a:pPr>
              <a:endParaRPr sz="2200" b="0" i="0" u="none" strike="noStrike" cap="none">
                <a:solidFill>
                  <a:srgbClr val="3F3F3F"/>
                </a:solidFill>
                <a:latin typeface="Open Sans"/>
                <a:ea typeface="Open Sans"/>
                <a:cs typeface="Open Sans"/>
                <a:sym typeface="Open Sans"/>
              </a:endParaRPr>
            </a:p>
            <a:p>
              <a:pPr marL="0" marR="0" lvl="0" indent="0" algn="ctr" rtl="0">
                <a:lnSpc>
                  <a:spcPct val="114000"/>
                </a:lnSpc>
                <a:spcBef>
                  <a:spcPts val="0"/>
                </a:spcBef>
                <a:spcAft>
                  <a:spcPts val="0"/>
                </a:spcAft>
                <a:buClr>
                  <a:srgbClr val="000000"/>
                </a:buClr>
                <a:buSzPts val="2200"/>
                <a:buFont typeface="Arial"/>
                <a:buNone/>
              </a:pPr>
              <a:r>
                <a:rPr lang="en-US" sz="2200" b="0" i="0" u="none" strike="noStrike" cap="none">
                  <a:solidFill>
                    <a:srgbClr val="3F3F3F"/>
                  </a:solidFill>
                  <a:latin typeface="Open Sans"/>
                  <a:ea typeface="Open Sans"/>
                  <a:cs typeface="Open Sans"/>
                  <a:sym typeface="Open Sans"/>
                </a:rPr>
                <a:t>It contains various types of elements such as:</a:t>
              </a:r>
              <a:endParaRPr sz="1400" b="0" i="0" u="none" strike="noStrike" cap="none">
                <a:solidFill>
                  <a:srgbClr val="000000"/>
                </a:solidFill>
                <a:latin typeface="Arial"/>
                <a:ea typeface="Arial"/>
                <a:cs typeface="Arial"/>
                <a:sym typeface="Arial"/>
              </a:endParaRPr>
            </a:p>
            <a:p>
              <a:pPr marL="0" marR="0" lvl="0" indent="0" algn="l" rtl="0">
                <a:lnSpc>
                  <a:spcPct val="114000"/>
                </a:lnSpc>
                <a:spcBef>
                  <a:spcPts val="0"/>
                </a:spcBef>
                <a:spcAft>
                  <a:spcPts val="0"/>
                </a:spcAft>
                <a:buClr>
                  <a:srgbClr val="000000"/>
                </a:buClr>
                <a:buSzPts val="2200"/>
                <a:buFont typeface="Arial"/>
                <a:buNone/>
              </a:pPr>
              <a:endParaRPr sz="2200" b="0" i="0" u="none" strike="noStrike" cap="none">
                <a:solidFill>
                  <a:srgbClr val="3F3F3F"/>
                </a:solidFill>
                <a:latin typeface="Open Sans"/>
                <a:ea typeface="Open Sans"/>
                <a:cs typeface="Open Sans"/>
                <a:sym typeface="Open Sans"/>
              </a:endParaRPr>
            </a:p>
            <a:p>
              <a:pPr marL="457200" marR="0" lvl="0" indent="-457200" algn="l" rtl="0">
                <a:lnSpc>
                  <a:spcPct val="114000"/>
                </a:lnSpc>
                <a:spcBef>
                  <a:spcPts val="0"/>
                </a:spcBef>
                <a:spcAft>
                  <a:spcPts val="0"/>
                </a:spcAft>
                <a:buClr>
                  <a:schemeClr val="tx1">
                    <a:lumMod val="75000"/>
                    <a:lumOff val="25000"/>
                  </a:schemeClr>
                </a:buClr>
                <a:buSzPts val="2200"/>
                <a:buFont typeface="Arial" panose="020B0604020202020204" pitchFamily="34" charset="0"/>
                <a:buChar char="•"/>
              </a:pPr>
              <a:endParaRPr lang="en-US" sz="2200" b="1" i="0" u="none" strike="noStrike" cap="none">
                <a:solidFill>
                  <a:srgbClr val="3F3F3F"/>
                </a:solidFill>
                <a:latin typeface="Open Sans"/>
                <a:ea typeface="Open Sans"/>
                <a:cs typeface="Open Sans"/>
                <a:sym typeface="Open Sans"/>
              </a:endParaRPr>
            </a:p>
            <a:p>
              <a:pPr marL="457200" marR="0" lvl="0" indent="-457200" algn="l" rtl="0">
                <a:lnSpc>
                  <a:spcPct val="114000"/>
                </a:lnSpc>
                <a:spcBef>
                  <a:spcPts val="0"/>
                </a:spcBef>
                <a:spcAft>
                  <a:spcPts val="0"/>
                </a:spcAft>
                <a:buClr>
                  <a:schemeClr val="tx1">
                    <a:lumMod val="75000"/>
                    <a:lumOff val="25000"/>
                  </a:schemeClr>
                </a:buClr>
                <a:buSzPts val="2200"/>
                <a:buFont typeface="Arial" panose="020B0604020202020204" pitchFamily="34" charset="0"/>
                <a:buChar char="•"/>
              </a:pPr>
              <a:endParaRPr lang="en-US" sz="2200" b="1" i="0" u="none" strike="noStrike" cap="none">
                <a:solidFill>
                  <a:srgbClr val="3F3F3F"/>
                </a:solidFill>
                <a:latin typeface="Open Sans"/>
                <a:ea typeface="Open Sans"/>
                <a:cs typeface="Open Sans"/>
                <a:sym typeface="Open Sans"/>
              </a:endParaRPr>
            </a:p>
          </p:txBody>
        </p:sp>
        <p:sp>
          <p:nvSpPr>
            <p:cNvPr id="2" name="TextBox 1">
              <a:extLst>
                <a:ext uri="{FF2B5EF4-FFF2-40B4-BE49-F238E27FC236}">
                  <a16:creationId xmlns:a16="http://schemas.microsoft.com/office/drawing/2014/main" id="{714D690C-D0AE-7B58-776E-06B1BC219986}"/>
                </a:ext>
              </a:extLst>
            </p:cNvPr>
            <p:cNvSpPr txBox="1"/>
            <p:nvPr/>
          </p:nvSpPr>
          <p:spPr>
            <a:xfrm>
              <a:off x="7759124" y="4646586"/>
              <a:ext cx="2624168" cy="2382575"/>
            </a:xfrm>
            <a:prstGeom prst="rect">
              <a:avLst/>
            </a:prstGeom>
            <a:noFill/>
          </p:spPr>
          <p:txBody>
            <a:bodyPr wrap="square" rtlCol="0">
              <a:spAutoFit/>
            </a:bodyPr>
            <a:lstStyle/>
            <a:p>
              <a:pPr marL="457200" marR="0" lvl="0" indent="-457200" algn="l" rtl="0">
                <a:lnSpc>
                  <a:spcPct val="114000"/>
                </a:lnSpc>
                <a:spcBef>
                  <a:spcPts val="0"/>
                </a:spcBef>
                <a:spcAft>
                  <a:spcPts val="0"/>
                </a:spcAft>
                <a:buClr>
                  <a:schemeClr val="tx1">
                    <a:lumMod val="75000"/>
                    <a:lumOff val="25000"/>
                  </a:schemeClr>
                </a:buClr>
                <a:buSzPts val="2200"/>
                <a:buFont typeface="Arial" panose="020B0604020202020204" pitchFamily="34" charset="0"/>
                <a:buChar char="•"/>
              </a:pPr>
              <a:r>
                <a:rPr lang="en-US" sz="2200" b="1" i="0" u="none" strike="noStrike" cap="none">
                  <a:solidFill>
                    <a:schemeClr val="tx1">
                      <a:lumMod val="75000"/>
                      <a:lumOff val="25000"/>
                    </a:schemeClr>
                  </a:solidFill>
                  <a:latin typeface="Open Sans"/>
                  <a:ea typeface="Open Sans"/>
                  <a:cs typeface="Open Sans"/>
                  <a:sym typeface="Open Sans"/>
                </a:rPr>
                <a:t>&lt;input&gt;</a:t>
              </a:r>
            </a:p>
            <a:p>
              <a:pPr marL="457200" marR="0" lvl="0" indent="-457200" algn="l" rtl="0">
                <a:lnSpc>
                  <a:spcPct val="114000"/>
                </a:lnSpc>
                <a:spcBef>
                  <a:spcPts val="0"/>
                </a:spcBef>
                <a:spcAft>
                  <a:spcPts val="0"/>
                </a:spcAft>
                <a:buClr>
                  <a:schemeClr val="tx1">
                    <a:lumMod val="75000"/>
                    <a:lumOff val="25000"/>
                  </a:schemeClr>
                </a:buClr>
                <a:buSzPts val="2200"/>
                <a:buFont typeface="Arial" panose="020B0604020202020204" pitchFamily="34" charset="0"/>
                <a:buChar char="•"/>
              </a:pPr>
              <a:r>
                <a:rPr lang="en-US" sz="2200" b="1" i="0" u="none" strike="noStrike" cap="none">
                  <a:solidFill>
                    <a:schemeClr val="tx1">
                      <a:lumMod val="75000"/>
                      <a:lumOff val="25000"/>
                    </a:schemeClr>
                  </a:solidFill>
                  <a:latin typeface="Open Sans"/>
                  <a:ea typeface="Open Sans"/>
                  <a:cs typeface="Open Sans"/>
                  <a:sym typeface="Open Sans"/>
                </a:rPr>
                <a:t>&lt;label&gt;</a:t>
              </a:r>
            </a:p>
            <a:p>
              <a:pPr marL="457200" marR="0" lvl="0" indent="-457200" algn="l" rtl="0">
                <a:lnSpc>
                  <a:spcPct val="114000"/>
                </a:lnSpc>
                <a:spcBef>
                  <a:spcPts val="0"/>
                </a:spcBef>
                <a:spcAft>
                  <a:spcPts val="0"/>
                </a:spcAft>
                <a:buClr>
                  <a:schemeClr val="tx1">
                    <a:lumMod val="75000"/>
                    <a:lumOff val="25000"/>
                  </a:schemeClr>
                </a:buClr>
                <a:buSzPts val="2200"/>
                <a:buFont typeface="Arial" panose="020B0604020202020204" pitchFamily="34" charset="0"/>
                <a:buChar char="•"/>
              </a:pPr>
              <a:r>
                <a:rPr lang="en-US" sz="2200" b="1" i="0" u="none" strike="noStrike" cap="none">
                  <a:solidFill>
                    <a:schemeClr val="tx1">
                      <a:lumMod val="75000"/>
                      <a:lumOff val="25000"/>
                    </a:schemeClr>
                  </a:solidFill>
                  <a:latin typeface="Open Sans"/>
                  <a:ea typeface="Open Sans"/>
                  <a:cs typeface="Open Sans"/>
                  <a:sym typeface="Open Sans"/>
                </a:rPr>
                <a:t>&lt;select&gt;</a:t>
              </a:r>
            </a:p>
            <a:p>
              <a:pPr marL="457200" marR="0" lvl="0" indent="-457200" algn="l" rtl="0">
                <a:lnSpc>
                  <a:spcPct val="114000"/>
                </a:lnSpc>
                <a:spcBef>
                  <a:spcPts val="0"/>
                </a:spcBef>
                <a:spcAft>
                  <a:spcPts val="0"/>
                </a:spcAft>
                <a:buClr>
                  <a:schemeClr val="tx1">
                    <a:lumMod val="75000"/>
                    <a:lumOff val="25000"/>
                  </a:schemeClr>
                </a:buClr>
                <a:buSzPts val="2200"/>
                <a:buFont typeface="Arial" panose="020B0604020202020204" pitchFamily="34" charset="0"/>
                <a:buChar char="•"/>
              </a:pPr>
              <a:r>
                <a:rPr lang="en-US" sz="2200" b="1" i="0" u="none" strike="noStrike" cap="none">
                  <a:solidFill>
                    <a:schemeClr val="tx1">
                      <a:lumMod val="75000"/>
                      <a:lumOff val="25000"/>
                    </a:schemeClr>
                  </a:solidFill>
                  <a:latin typeface="Open Sans"/>
                  <a:ea typeface="Open Sans"/>
                  <a:cs typeface="Open Sans"/>
                  <a:sym typeface="Open Sans"/>
                </a:rPr>
                <a:t>&lt;</a:t>
              </a:r>
              <a:r>
                <a:rPr lang="en-US" sz="2200" b="1" i="0" u="none" strike="noStrike" cap="none" err="1">
                  <a:solidFill>
                    <a:schemeClr val="tx1">
                      <a:lumMod val="75000"/>
                      <a:lumOff val="25000"/>
                    </a:schemeClr>
                  </a:solidFill>
                  <a:latin typeface="Open Sans"/>
                  <a:ea typeface="Open Sans"/>
                  <a:cs typeface="Open Sans"/>
                  <a:sym typeface="Open Sans"/>
                </a:rPr>
                <a:t>textarea</a:t>
              </a:r>
              <a:r>
                <a:rPr lang="en-US" sz="2200" b="1" i="0" u="none" strike="noStrike" cap="none">
                  <a:solidFill>
                    <a:schemeClr val="tx1">
                      <a:lumMod val="75000"/>
                      <a:lumOff val="25000"/>
                    </a:schemeClr>
                  </a:solidFill>
                  <a:latin typeface="Open Sans"/>
                  <a:ea typeface="Open Sans"/>
                  <a:cs typeface="Open Sans"/>
                  <a:sym typeface="Open Sans"/>
                </a:rPr>
                <a:t>&gt;</a:t>
              </a:r>
            </a:p>
            <a:p>
              <a:pPr marL="457200" marR="0" lvl="0" indent="-457200" algn="l" rtl="0">
                <a:lnSpc>
                  <a:spcPct val="114000"/>
                </a:lnSpc>
                <a:spcBef>
                  <a:spcPts val="0"/>
                </a:spcBef>
                <a:spcAft>
                  <a:spcPts val="0"/>
                </a:spcAft>
                <a:buClr>
                  <a:schemeClr val="tx1">
                    <a:lumMod val="75000"/>
                    <a:lumOff val="25000"/>
                  </a:schemeClr>
                </a:buClr>
                <a:buSzPts val="2200"/>
                <a:buFont typeface="Arial" panose="020B0604020202020204" pitchFamily="34" charset="0"/>
                <a:buChar char="•"/>
              </a:pPr>
              <a:r>
                <a:rPr lang="en-US" sz="2200" b="1" i="0" u="none" strike="noStrike" cap="none">
                  <a:solidFill>
                    <a:schemeClr val="tx1">
                      <a:lumMod val="75000"/>
                      <a:lumOff val="25000"/>
                    </a:schemeClr>
                  </a:solidFill>
                  <a:latin typeface="Open Sans"/>
                  <a:ea typeface="Open Sans"/>
                  <a:cs typeface="Open Sans"/>
                  <a:sym typeface="Open Sans"/>
                </a:rPr>
                <a:t>&lt;button&gt;</a:t>
              </a:r>
            </a:p>
            <a:p>
              <a:pPr marL="457200" marR="0" lvl="0" indent="-457200" algn="l" rtl="0">
                <a:lnSpc>
                  <a:spcPct val="114000"/>
                </a:lnSpc>
                <a:spcBef>
                  <a:spcPts val="0"/>
                </a:spcBef>
                <a:spcAft>
                  <a:spcPts val="0"/>
                </a:spcAft>
                <a:buClr>
                  <a:schemeClr val="tx1">
                    <a:lumMod val="75000"/>
                    <a:lumOff val="25000"/>
                  </a:schemeClr>
                </a:buClr>
                <a:buSzPts val="2200"/>
                <a:buFont typeface="Arial" panose="020B0604020202020204" pitchFamily="34" charset="0"/>
                <a:buChar char="•"/>
              </a:pPr>
              <a:r>
                <a:rPr lang="en-US" sz="2200" b="1" i="0" u="none" strike="noStrike" cap="none">
                  <a:solidFill>
                    <a:schemeClr val="tx1">
                      <a:lumMod val="75000"/>
                      <a:lumOff val="25000"/>
                    </a:schemeClr>
                  </a:solidFill>
                  <a:latin typeface="Open Sans"/>
                  <a:ea typeface="Open Sans"/>
                  <a:cs typeface="Open Sans"/>
                  <a:sym typeface="Open Sans"/>
                </a:rPr>
                <a:t>&lt;</a:t>
              </a:r>
              <a:r>
                <a:rPr lang="en-US" sz="2200" b="1" i="0" u="none" strike="noStrike" cap="none" err="1">
                  <a:solidFill>
                    <a:schemeClr val="tx1">
                      <a:lumMod val="75000"/>
                      <a:lumOff val="25000"/>
                    </a:schemeClr>
                  </a:solidFill>
                  <a:latin typeface="Open Sans"/>
                  <a:ea typeface="Open Sans"/>
                  <a:cs typeface="Open Sans"/>
                  <a:sym typeface="Open Sans"/>
                </a:rPr>
                <a:t>fieldset</a:t>
              </a:r>
              <a:r>
                <a:rPr lang="en-US" sz="2200" b="1" i="0" u="none" strike="noStrike" cap="none">
                  <a:solidFill>
                    <a:schemeClr val="tx1">
                      <a:lumMod val="75000"/>
                      <a:lumOff val="25000"/>
                    </a:schemeClr>
                  </a:solidFill>
                  <a:latin typeface="Open Sans"/>
                  <a:ea typeface="Open Sans"/>
                  <a:cs typeface="Open Sans"/>
                  <a:sym typeface="Open Sans"/>
                </a:rPr>
                <a:t>&gt;</a:t>
              </a:r>
              <a:endParaRPr lang="en-IN" sz="2200">
                <a:solidFill>
                  <a:schemeClr val="tx1">
                    <a:lumMod val="75000"/>
                    <a:lumOff val="25000"/>
                  </a:schemeClr>
                </a:solidFill>
              </a:endParaRPr>
            </a:p>
          </p:txBody>
        </p:sp>
        <p:sp>
          <p:nvSpPr>
            <p:cNvPr id="3" name="TextBox 2">
              <a:extLst>
                <a:ext uri="{FF2B5EF4-FFF2-40B4-BE49-F238E27FC236}">
                  <a16:creationId xmlns:a16="http://schemas.microsoft.com/office/drawing/2014/main" id="{F16C7D46-6E02-9C2D-EB6A-70917BEE637C}"/>
                </a:ext>
              </a:extLst>
            </p:cNvPr>
            <p:cNvSpPr txBox="1"/>
            <p:nvPr/>
          </p:nvSpPr>
          <p:spPr>
            <a:xfrm>
              <a:off x="10797032" y="4672772"/>
              <a:ext cx="2624168" cy="1996637"/>
            </a:xfrm>
            <a:prstGeom prst="rect">
              <a:avLst/>
            </a:prstGeom>
            <a:noFill/>
          </p:spPr>
          <p:txBody>
            <a:bodyPr wrap="square" rtlCol="0">
              <a:spAutoFit/>
            </a:bodyPr>
            <a:lstStyle/>
            <a:p>
              <a:pPr marL="457200" marR="0" lvl="0" indent="-457200" algn="l" rtl="0">
                <a:lnSpc>
                  <a:spcPct val="114000"/>
                </a:lnSpc>
                <a:spcBef>
                  <a:spcPts val="0"/>
                </a:spcBef>
                <a:spcAft>
                  <a:spcPts val="0"/>
                </a:spcAft>
                <a:buClr>
                  <a:schemeClr val="tx1">
                    <a:lumMod val="75000"/>
                    <a:lumOff val="25000"/>
                  </a:schemeClr>
                </a:buClr>
                <a:buSzPts val="2200"/>
                <a:buFont typeface="Arial" panose="020B0604020202020204" pitchFamily="34" charset="0"/>
                <a:buChar char="•"/>
              </a:pPr>
              <a:r>
                <a:rPr lang="en-US" sz="2200" b="1" i="0" u="none" strike="noStrike" cap="none">
                  <a:solidFill>
                    <a:schemeClr val="tx1">
                      <a:lumMod val="75000"/>
                      <a:lumOff val="25000"/>
                    </a:schemeClr>
                  </a:solidFill>
                  <a:latin typeface="Open Sans"/>
                  <a:ea typeface="Open Sans"/>
                  <a:cs typeface="Open Sans"/>
                  <a:sym typeface="Open Sans"/>
                </a:rPr>
                <a:t>&lt;legend&gt;</a:t>
              </a:r>
            </a:p>
            <a:p>
              <a:pPr marL="457200" marR="0" lvl="0" indent="-457200" algn="l" rtl="0">
                <a:lnSpc>
                  <a:spcPct val="114000"/>
                </a:lnSpc>
                <a:spcBef>
                  <a:spcPts val="0"/>
                </a:spcBef>
                <a:spcAft>
                  <a:spcPts val="0"/>
                </a:spcAft>
                <a:buClr>
                  <a:schemeClr val="tx1">
                    <a:lumMod val="75000"/>
                    <a:lumOff val="25000"/>
                  </a:schemeClr>
                </a:buClr>
                <a:buSzPts val="2200"/>
                <a:buFont typeface="Arial" panose="020B0604020202020204" pitchFamily="34" charset="0"/>
                <a:buChar char="•"/>
              </a:pPr>
              <a:r>
                <a:rPr lang="en-US" sz="2200" b="1" i="0" u="none" strike="noStrike" cap="none">
                  <a:solidFill>
                    <a:schemeClr val="tx1">
                      <a:lumMod val="75000"/>
                      <a:lumOff val="25000"/>
                    </a:schemeClr>
                  </a:solidFill>
                  <a:latin typeface="Open Sans"/>
                  <a:ea typeface="Open Sans"/>
                  <a:cs typeface="Open Sans"/>
                  <a:sym typeface="Open Sans"/>
                </a:rPr>
                <a:t>&lt;</a:t>
              </a:r>
              <a:r>
                <a:rPr lang="en-US" sz="2200" b="1" i="0" u="none" strike="noStrike" cap="none" err="1">
                  <a:solidFill>
                    <a:schemeClr val="tx1">
                      <a:lumMod val="75000"/>
                      <a:lumOff val="25000"/>
                    </a:schemeClr>
                  </a:solidFill>
                  <a:latin typeface="Open Sans"/>
                  <a:ea typeface="Open Sans"/>
                  <a:cs typeface="Open Sans"/>
                  <a:sym typeface="Open Sans"/>
                </a:rPr>
                <a:t>datalist</a:t>
              </a:r>
              <a:r>
                <a:rPr lang="en-US" sz="2200" b="1" i="0" u="none" strike="noStrike" cap="none">
                  <a:solidFill>
                    <a:schemeClr val="tx1">
                      <a:lumMod val="75000"/>
                      <a:lumOff val="25000"/>
                    </a:schemeClr>
                  </a:solidFill>
                  <a:latin typeface="Open Sans"/>
                  <a:ea typeface="Open Sans"/>
                  <a:cs typeface="Open Sans"/>
                  <a:sym typeface="Open Sans"/>
                </a:rPr>
                <a:t>&gt;</a:t>
              </a:r>
            </a:p>
            <a:p>
              <a:pPr marL="457200" marR="0" lvl="0" indent="-457200" algn="l" rtl="0">
                <a:lnSpc>
                  <a:spcPct val="114000"/>
                </a:lnSpc>
                <a:spcBef>
                  <a:spcPts val="0"/>
                </a:spcBef>
                <a:spcAft>
                  <a:spcPts val="0"/>
                </a:spcAft>
                <a:buClr>
                  <a:schemeClr val="tx1">
                    <a:lumMod val="75000"/>
                    <a:lumOff val="25000"/>
                  </a:schemeClr>
                </a:buClr>
                <a:buSzPts val="2200"/>
                <a:buFont typeface="Arial" panose="020B0604020202020204" pitchFamily="34" charset="0"/>
                <a:buChar char="•"/>
              </a:pPr>
              <a:r>
                <a:rPr lang="en-US" sz="2200" b="1" i="0" u="none" strike="noStrike" cap="none">
                  <a:solidFill>
                    <a:schemeClr val="tx1">
                      <a:lumMod val="75000"/>
                      <a:lumOff val="25000"/>
                    </a:schemeClr>
                  </a:solidFill>
                  <a:latin typeface="Open Sans"/>
                  <a:ea typeface="Open Sans"/>
                  <a:cs typeface="Open Sans"/>
                  <a:sym typeface="Open Sans"/>
                </a:rPr>
                <a:t>&lt;output&gt;</a:t>
              </a:r>
            </a:p>
            <a:p>
              <a:pPr marL="457200" marR="0" lvl="0" indent="-457200" algn="l" rtl="0">
                <a:lnSpc>
                  <a:spcPct val="114000"/>
                </a:lnSpc>
                <a:spcBef>
                  <a:spcPts val="0"/>
                </a:spcBef>
                <a:spcAft>
                  <a:spcPts val="0"/>
                </a:spcAft>
                <a:buClr>
                  <a:schemeClr val="tx1">
                    <a:lumMod val="75000"/>
                    <a:lumOff val="25000"/>
                  </a:schemeClr>
                </a:buClr>
                <a:buSzPts val="2200"/>
                <a:buFont typeface="Arial" panose="020B0604020202020204" pitchFamily="34" charset="0"/>
                <a:buChar char="•"/>
              </a:pPr>
              <a:r>
                <a:rPr lang="en-US" sz="2200" b="1" i="0" u="none" strike="noStrike" cap="none">
                  <a:solidFill>
                    <a:schemeClr val="tx1">
                      <a:lumMod val="75000"/>
                      <a:lumOff val="25000"/>
                    </a:schemeClr>
                  </a:solidFill>
                  <a:latin typeface="Open Sans"/>
                  <a:ea typeface="Open Sans"/>
                  <a:cs typeface="Open Sans"/>
                  <a:sym typeface="Open Sans"/>
                </a:rPr>
                <a:t>&lt;option&gt;</a:t>
              </a:r>
            </a:p>
            <a:p>
              <a:pPr marL="457200" marR="0" lvl="0" indent="-457200" algn="l" rtl="0">
                <a:lnSpc>
                  <a:spcPct val="114000"/>
                </a:lnSpc>
                <a:spcBef>
                  <a:spcPts val="0"/>
                </a:spcBef>
                <a:spcAft>
                  <a:spcPts val="0"/>
                </a:spcAft>
                <a:buClr>
                  <a:schemeClr val="tx1">
                    <a:lumMod val="75000"/>
                    <a:lumOff val="25000"/>
                  </a:schemeClr>
                </a:buClr>
                <a:buSzPts val="2200"/>
                <a:buFont typeface="Arial" panose="020B0604020202020204" pitchFamily="34" charset="0"/>
                <a:buChar char="•"/>
              </a:pPr>
              <a:r>
                <a:rPr lang="en-US" sz="2200" b="1" i="0" u="none" strike="noStrike" cap="none">
                  <a:solidFill>
                    <a:schemeClr val="tx1">
                      <a:lumMod val="75000"/>
                      <a:lumOff val="25000"/>
                    </a:schemeClr>
                  </a:solidFill>
                  <a:latin typeface="Open Sans"/>
                  <a:ea typeface="Open Sans"/>
                  <a:cs typeface="Open Sans"/>
                  <a:sym typeface="Open Sans"/>
                </a:rPr>
                <a:t>&lt;</a:t>
              </a:r>
              <a:r>
                <a:rPr lang="en-US" sz="2200" b="1" i="0" u="none" strike="noStrike" cap="none" err="1">
                  <a:solidFill>
                    <a:schemeClr val="tx1">
                      <a:lumMod val="75000"/>
                      <a:lumOff val="25000"/>
                    </a:schemeClr>
                  </a:solidFill>
                  <a:latin typeface="Open Sans"/>
                  <a:ea typeface="Open Sans"/>
                  <a:cs typeface="Open Sans"/>
                  <a:sym typeface="Open Sans"/>
                </a:rPr>
                <a:t>optgroup</a:t>
              </a:r>
              <a:r>
                <a:rPr lang="en-US" sz="2200" b="1" i="0" u="none" strike="noStrike" cap="none">
                  <a:solidFill>
                    <a:schemeClr val="tx1">
                      <a:lumMod val="75000"/>
                      <a:lumOff val="25000"/>
                    </a:schemeClr>
                  </a:solidFill>
                  <a:latin typeface="Open Sans"/>
                  <a:ea typeface="Open Sans"/>
                  <a:cs typeface="Open Sans"/>
                  <a:sym typeface="Open Sans"/>
                </a:rPr>
                <a:t>&gt;</a:t>
              </a:r>
              <a:endParaRPr lang="en-IN" sz="2200">
                <a:solidFill>
                  <a:schemeClr val="tx1">
                    <a:lumMod val="75000"/>
                    <a:lumOff val="25000"/>
                  </a:schemeClr>
                </a:solidFill>
              </a:endParaRPr>
            </a:p>
          </p:txBody>
        </p:sp>
      </p:grpSp>
      <p:sp>
        <p:nvSpPr>
          <p:cNvPr id="11" name="Brandline_LVC">
            <a:extLst>
              <a:ext uri="{FF2B5EF4-FFF2-40B4-BE49-F238E27FC236}">
                <a16:creationId xmlns:a16="http://schemas.microsoft.com/office/drawing/2014/main" id="{5D104981-B7CB-E38F-9541-623263DFCE7C}"/>
              </a:ext>
            </a:extLst>
          </p:cNvPr>
          <p:cNvSpPr/>
          <p:nvPr/>
        </p:nvSpPr>
        <p:spPr>
          <a:xfrm>
            <a:off x="6591300" y="816705"/>
            <a:ext cx="3083797"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DCF7AB9-C439-7BDB-85B6-D7DE279A2319}"/>
              </a:ext>
            </a:extLst>
          </p:cNvPr>
          <p:cNvSpPr txBox="1"/>
          <p:nvPr/>
        </p:nvSpPr>
        <p:spPr>
          <a:xfrm>
            <a:off x="1534886" y="1695645"/>
            <a:ext cx="13171714" cy="457176"/>
          </a:xfrm>
          <a:prstGeom prst="rect">
            <a:avLst/>
          </a:prstGeom>
          <a:noFill/>
        </p:spPr>
        <p:txBody>
          <a:bodyPr wrap="square" rtlCol="0">
            <a:spAutoFit/>
          </a:bodyPr>
          <a:lstStyle/>
          <a:p>
            <a:pPr algn="ctr">
              <a:lnSpc>
                <a:spcPct val="115000"/>
              </a:lnSpc>
            </a:pPr>
            <a:r>
              <a:rPr lang="en-US" sz="2200" dirty="0">
                <a:solidFill>
                  <a:srgbClr val="404040"/>
                </a:solidFill>
                <a:latin typeface="Open Sans" panose="020B0606030504020204" pitchFamily="34" charset="0"/>
              </a:rPr>
              <a:t> An HTML form is used to collect user input. The </a:t>
            </a:r>
            <a:r>
              <a:rPr lang="en-US" sz="2200" b="1" dirty="0">
                <a:solidFill>
                  <a:srgbClr val="404040"/>
                </a:solidFill>
                <a:latin typeface="Open Sans" panose="020B0606030504020204" pitchFamily="34" charset="0"/>
              </a:rPr>
              <a:t>&lt;form&gt; </a:t>
            </a:r>
            <a:r>
              <a:rPr lang="en-US" sz="2200" dirty="0">
                <a:solidFill>
                  <a:srgbClr val="404040"/>
                </a:solidFill>
                <a:latin typeface="Open Sans" panose="020B0606030504020204" pitchFamily="34" charset="0"/>
              </a:rPr>
              <a:t>tag is used to create a form.</a:t>
            </a:r>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p2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Arial"/>
              <a:buNone/>
            </a:pPr>
            <a:r>
              <a:rPr lang="en-US" dirty="0"/>
              <a:t>Form Method</a:t>
            </a:r>
            <a:endParaRPr dirty="0"/>
          </a:p>
        </p:txBody>
      </p:sp>
      <p:sp>
        <p:nvSpPr>
          <p:cNvPr id="931" name="Google Shape;931;p24"/>
          <p:cNvSpPr/>
          <p:nvPr/>
        </p:nvSpPr>
        <p:spPr>
          <a:xfrm>
            <a:off x="8127999" y="3179490"/>
            <a:ext cx="5960940" cy="2813538"/>
          </a:xfrm>
          <a:prstGeom prst="roundRect">
            <a:avLst>
              <a:gd name="adj" fmla="val 16667"/>
            </a:avLst>
          </a:prstGeom>
          <a:solidFill>
            <a:srgbClr val="DDEAF6"/>
          </a:solidFill>
          <a:ln w="25400" cap="flat" cmpd="sng">
            <a:solidFill>
              <a:srgbClr val="42719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3F3F3F"/>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3F3F3F"/>
                </a:solidFill>
                <a:latin typeface="Open Sans"/>
                <a:ea typeface="Open Sans"/>
                <a:cs typeface="Open Sans"/>
                <a:sym typeface="Open Sans"/>
              </a:rPr>
              <a:t>There are two types of form methods: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3F3F3F"/>
              </a:solidFill>
              <a:latin typeface="Open Sans"/>
              <a:ea typeface="Open Sans"/>
              <a:cs typeface="Open Sans"/>
              <a:sym typeface="Open Sans"/>
            </a:endParaRPr>
          </a:p>
          <a:p>
            <a:pPr marL="342900" marR="0" lvl="0" indent="-342900" algn="l" rtl="0">
              <a:lnSpc>
                <a:spcPct val="100000"/>
              </a:lnSpc>
              <a:spcBef>
                <a:spcPts val="0"/>
              </a:spcBef>
              <a:spcAft>
                <a:spcPts val="0"/>
              </a:spcAft>
              <a:buClr>
                <a:srgbClr val="000000"/>
              </a:buClr>
              <a:buSzPts val="2200"/>
              <a:buFont typeface="Arial"/>
              <a:buChar char="•"/>
            </a:pPr>
            <a:r>
              <a:rPr lang="en-US" sz="2200" b="0" i="0" u="none" strike="noStrike" cap="none">
                <a:solidFill>
                  <a:srgbClr val="3F3F3F"/>
                </a:solidFill>
                <a:latin typeface="Open Sans"/>
                <a:ea typeface="Open Sans"/>
                <a:cs typeface="Open Sans"/>
                <a:sym typeface="Open Sans"/>
              </a:rPr>
              <a:t>GET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3F3F3F"/>
              </a:solidFill>
              <a:latin typeface="Open Sans"/>
              <a:ea typeface="Open Sans"/>
              <a:cs typeface="Open Sans"/>
              <a:sym typeface="Open Sans"/>
            </a:endParaRPr>
          </a:p>
          <a:p>
            <a:pPr marL="342900" marR="0" lvl="0" indent="-342900" algn="l" rtl="0">
              <a:lnSpc>
                <a:spcPct val="100000"/>
              </a:lnSpc>
              <a:spcBef>
                <a:spcPts val="0"/>
              </a:spcBef>
              <a:spcAft>
                <a:spcPts val="0"/>
              </a:spcAft>
              <a:buClr>
                <a:srgbClr val="000000"/>
              </a:buClr>
              <a:buSzPts val="2200"/>
              <a:buFont typeface="Arial"/>
              <a:buChar char="•"/>
            </a:pPr>
            <a:r>
              <a:rPr lang="en-US" sz="2200" b="0" i="0" u="none" strike="noStrike" cap="none">
                <a:solidFill>
                  <a:srgbClr val="3F3F3F"/>
                </a:solidFill>
                <a:latin typeface="Open Sans"/>
                <a:ea typeface="Open Sans"/>
                <a:cs typeface="Open Sans"/>
                <a:sym typeface="Open Sans"/>
              </a:rPr>
              <a:t>POST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3F3F3F"/>
              </a:solidFill>
              <a:latin typeface="Open Sans"/>
              <a:ea typeface="Open Sans"/>
              <a:cs typeface="Open Sans"/>
              <a:sym typeface="Open Sans"/>
            </a:endParaRPr>
          </a:p>
        </p:txBody>
      </p:sp>
      <p:pic>
        <p:nvPicPr>
          <p:cNvPr id="6" name="Picture 5" descr="Graphical user interface, application&#10;&#10;Description automatically generated">
            <a:extLst>
              <a:ext uri="{FF2B5EF4-FFF2-40B4-BE49-F238E27FC236}">
                <a16:creationId xmlns:a16="http://schemas.microsoft.com/office/drawing/2014/main" id="{F240589B-1C56-7E29-7438-CAA0F9A689B3}"/>
              </a:ext>
            </a:extLst>
          </p:cNvPr>
          <p:cNvPicPr>
            <a:picLocks noChangeAspect="1"/>
          </p:cNvPicPr>
          <p:nvPr/>
        </p:nvPicPr>
        <p:blipFill>
          <a:blip r:embed="rId4"/>
          <a:stretch>
            <a:fillRect/>
          </a:stretch>
        </p:blipFill>
        <p:spPr>
          <a:xfrm>
            <a:off x="2782881" y="2991975"/>
            <a:ext cx="4249027" cy="3188568"/>
          </a:xfrm>
          <a:prstGeom prst="rect">
            <a:avLst/>
          </a:prstGeom>
        </p:spPr>
      </p:pic>
      <p:sp>
        <p:nvSpPr>
          <p:cNvPr id="5" name="Brandline_LVC">
            <a:extLst>
              <a:ext uri="{FF2B5EF4-FFF2-40B4-BE49-F238E27FC236}">
                <a16:creationId xmlns:a16="http://schemas.microsoft.com/office/drawing/2014/main" id="{00C8BBE6-4F0C-2300-2677-ACCB8D995992}"/>
              </a:ext>
            </a:extLst>
          </p:cNvPr>
          <p:cNvSpPr/>
          <p:nvPr/>
        </p:nvSpPr>
        <p:spPr>
          <a:xfrm>
            <a:off x="6629401" y="816324"/>
            <a:ext cx="2996485"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3543DEB-5D95-6A17-4440-F4AEF07F4D13}"/>
              </a:ext>
            </a:extLst>
          </p:cNvPr>
          <p:cNvSpPr txBox="1"/>
          <p:nvPr/>
        </p:nvSpPr>
        <p:spPr>
          <a:xfrm>
            <a:off x="1534886" y="1695645"/>
            <a:ext cx="13171714" cy="457176"/>
          </a:xfrm>
          <a:prstGeom prst="rect">
            <a:avLst/>
          </a:prstGeom>
          <a:noFill/>
        </p:spPr>
        <p:txBody>
          <a:bodyPr wrap="square" rtlCol="0">
            <a:spAutoFit/>
          </a:bodyPr>
          <a:lstStyle/>
          <a:p>
            <a:pPr algn="ctr">
              <a:lnSpc>
                <a:spcPct val="115000"/>
              </a:lnSpc>
            </a:pPr>
            <a:r>
              <a:rPr lang="en-US" sz="2200" dirty="0">
                <a:solidFill>
                  <a:srgbClr val="404040"/>
                </a:solidFill>
                <a:latin typeface="Open Sans" panose="020B0606030504020204" pitchFamily="34" charset="0"/>
              </a:rPr>
              <a:t>Method attribute states how the details of a form would be processed. </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F3862A-8A68-AFC6-9D0B-706AF9A0E9E9}"/>
              </a:ext>
            </a:extLst>
          </p:cNvPr>
          <p:cNvSpPr>
            <a:spLocks noGrp="1"/>
          </p:cNvSpPr>
          <p:nvPr>
            <p:ph type="body" idx="10"/>
          </p:nvPr>
        </p:nvSpPr>
        <p:spPr>
          <a:xfrm>
            <a:off x="0" y="4114800"/>
            <a:ext cx="16256001" cy="914400"/>
          </a:xfrm>
        </p:spPr>
        <p:txBody>
          <a:bodyPr/>
          <a:lstStyle/>
          <a:p>
            <a:r>
              <a:rPr lang="en-IN"/>
              <a:t>Introduction</a:t>
            </a:r>
          </a:p>
        </p:txBody>
      </p:sp>
    </p:spTree>
    <p:custDataLst>
      <p:tags r:id="rId1"/>
    </p:custDataLst>
    <p:extLst>
      <p:ext uri="{BB962C8B-B14F-4D97-AF65-F5344CB8AC3E}">
        <p14:creationId xmlns:p14="http://schemas.microsoft.com/office/powerpoint/2010/main" val="17795970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sp>
        <p:nvSpPr>
          <p:cNvPr id="943" name="Google Shape;943;p2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Arial"/>
              <a:buNone/>
            </a:pPr>
            <a:r>
              <a:rPr lang="en-US" dirty="0"/>
              <a:t>Form Method: Get</a:t>
            </a:r>
            <a:endParaRPr dirty="0"/>
          </a:p>
        </p:txBody>
      </p:sp>
      <p:grpSp>
        <p:nvGrpSpPr>
          <p:cNvPr id="946" name="Google Shape;946;p26"/>
          <p:cNvGrpSpPr/>
          <p:nvPr/>
        </p:nvGrpSpPr>
        <p:grpSpPr>
          <a:xfrm>
            <a:off x="5313810" y="3570640"/>
            <a:ext cx="5628380" cy="3674905"/>
            <a:chOff x="1433160" y="2978327"/>
            <a:chExt cx="5869340" cy="4177087"/>
          </a:xfrm>
        </p:grpSpPr>
        <p:sp>
          <p:nvSpPr>
            <p:cNvPr id="947" name="Google Shape;947;p26"/>
            <p:cNvSpPr txBox="1"/>
            <p:nvPr/>
          </p:nvSpPr>
          <p:spPr>
            <a:xfrm>
              <a:off x="3529370" y="2978327"/>
              <a:ext cx="986700" cy="24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Open Sans"/>
                  <a:ea typeface="Open Sans"/>
                  <a:cs typeface="Open Sans"/>
                  <a:sym typeface="Open Sans"/>
                </a:rPr>
                <a:t>Demo-1</a:t>
              </a:r>
              <a:endParaRPr sz="1400" b="0" i="0" u="none" strike="noStrike" cap="none">
                <a:solidFill>
                  <a:srgbClr val="FFFFFF"/>
                </a:solidFill>
                <a:latin typeface="Open Sans"/>
                <a:ea typeface="Open Sans"/>
                <a:cs typeface="Open Sans"/>
                <a:sym typeface="Open Sans"/>
              </a:endParaRPr>
            </a:p>
          </p:txBody>
        </p:sp>
        <p:sp>
          <p:nvSpPr>
            <p:cNvPr id="948" name="Google Shape;948;p26"/>
            <p:cNvSpPr txBox="1"/>
            <p:nvPr/>
          </p:nvSpPr>
          <p:spPr>
            <a:xfrm>
              <a:off x="3714351" y="3581684"/>
              <a:ext cx="2777700" cy="261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3F3F3F"/>
                </a:solidFill>
                <a:latin typeface="Courier New"/>
                <a:ea typeface="Courier New"/>
                <a:cs typeface="Courier New"/>
                <a:sym typeface="Courier New"/>
              </a:endParaRPr>
            </a:p>
          </p:txBody>
        </p:sp>
        <p:grpSp>
          <p:nvGrpSpPr>
            <p:cNvPr id="949" name="Google Shape;949;p26"/>
            <p:cNvGrpSpPr/>
            <p:nvPr/>
          </p:nvGrpSpPr>
          <p:grpSpPr>
            <a:xfrm>
              <a:off x="1433160" y="3018581"/>
              <a:ext cx="5869340" cy="4136833"/>
              <a:chOff x="3223425" y="2776100"/>
              <a:chExt cx="8459700" cy="4208375"/>
            </a:xfrm>
          </p:grpSpPr>
          <p:sp>
            <p:nvSpPr>
              <p:cNvPr id="950" name="Google Shape;950;p26"/>
              <p:cNvSpPr/>
              <p:nvPr/>
            </p:nvSpPr>
            <p:spPr>
              <a:xfrm>
                <a:off x="3241573" y="3033475"/>
                <a:ext cx="8423400" cy="3855000"/>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1600" i="0" u="none" strike="noStrike" cap="none" dirty="0">
                  <a:solidFill>
                    <a:srgbClr val="3F3F3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000"/>
                  <a:buFont typeface="Arial"/>
                  <a:buNone/>
                </a:pPr>
                <a:r>
                  <a:rPr lang="en-US" sz="1600" i="0" u="none" strike="noStrike" cap="none" dirty="0">
                    <a:solidFill>
                      <a:srgbClr val="3F3F3F"/>
                    </a:solidFill>
                    <a:latin typeface="Courier New"/>
                    <a:ea typeface="Courier New"/>
                    <a:cs typeface="Courier New"/>
                    <a:sym typeface="Courier New"/>
                  </a:rPr>
                  <a:t>&lt;form method="get"&gt;</a:t>
                </a:r>
                <a:endParaRPr sz="160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1600" i="0" u="none" strike="noStrike" cap="none" dirty="0">
                  <a:solidFill>
                    <a:srgbClr val="3F3F3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000"/>
                  <a:buFont typeface="Arial"/>
                  <a:buNone/>
                </a:pPr>
                <a:r>
                  <a:rPr lang="en-US" sz="1600" i="0" u="none" strike="noStrike" cap="none" dirty="0">
                    <a:solidFill>
                      <a:srgbClr val="3F3F3F"/>
                    </a:solidFill>
                    <a:latin typeface="Courier New"/>
                    <a:ea typeface="Courier New"/>
                    <a:cs typeface="Courier New"/>
                    <a:sym typeface="Courier New"/>
                  </a:rPr>
                  <a:t>  &lt;label&gt;First name:&lt;/label&gt;</a:t>
                </a:r>
                <a:endParaRPr sz="160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1600" i="0" u="none" strike="noStrike" cap="none" dirty="0">
                    <a:solidFill>
                      <a:srgbClr val="3F3F3F"/>
                    </a:solidFill>
                    <a:latin typeface="Courier New"/>
                    <a:ea typeface="Courier New"/>
                    <a:cs typeface="Courier New"/>
                    <a:sym typeface="Courier New"/>
                  </a:rPr>
                  <a:t>  &lt;input type="text"&gt;&lt;</a:t>
                </a:r>
                <a:r>
                  <a:rPr lang="en-US" sz="1600" i="0" u="none" strike="noStrike" cap="none" dirty="0" err="1">
                    <a:solidFill>
                      <a:srgbClr val="3F3F3F"/>
                    </a:solidFill>
                    <a:latin typeface="Courier New"/>
                    <a:ea typeface="Courier New"/>
                    <a:cs typeface="Courier New"/>
                    <a:sym typeface="Courier New"/>
                  </a:rPr>
                  <a:t>br</a:t>
                </a:r>
                <a:r>
                  <a:rPr lang="en-US" sz="1600" i="0" u="none" strike="noStrike" cap="none" dirty="0">
                    <a:solidFill>
                      <a:srgbClr val="3F3F3F"/>
                    </a:solidFill>
                    <a:latin typeface="Courier New"/>
                    <a:ea typeface="Courier New"/>
                    <a:cs typeface="Courier New"/>
                    <a:sym typeface="Courier New"/>
                  </a:rPr>
                  <a:t>&gt;</a:t>
                </a:r>
                <a:endParaRPr sz="160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1600" i="0" u="none" strike="noStrike" cap="none" dirty="0">
                    <a:solidFill>
                      <a:srgbClr val="3F3F3F"/>
                    </a:solidFill>
                    <a:latin typeface="Courier New"/>
                    <a:ea typeface="Courier New"/>
                    <a:cs typeface="Courier New"/>
                    <a:sym typeface="Courier New"/>
                  </a:rPr>
                  <a:t>  &lt;label&gt;Last name:&lt;/label&gt;</a:t>
                </a:r>
                <a:endParaRPr sz="160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1600" i="0" u="none" strike="noStrike" cap="none" dirty="0">
                    <a:solidFill>
                      <a:srgbClr val="3F3F3F"/>
                    </a:solidFill>
                    <a:latin typeface="Courier New"/>
                    <a:ea typeface="Courier New"/>
                    <a:cs typeface="Courier New"/>
                    <a:sym typeface="Courier New"/>
                  </a:rPr>
                  <a:t>  &lt;input type="text"&gt;&lt;</a:t>
                </a:r>
                <a:r>
                  <a:rPr lang="en-US" sz="1600" i="0" u="none" strike="noStrike" cap="none" dirty="0" err="1">
                    <a:solidFill>
                      <a:srgbClr val="3F3F3F"/>
                    </a:solidFill>
                    <a:latin typeface="Courier New"/>
                    <a:ea typeface="Courier New"/>
                    <a:cs typeface="Courier New"/>
                    <a:sym typeface="Courier New"/>
                  </a:rPr>
                  <a:t>br</a:t>
                </a:r>
                <a:r>
                  <a:rPr lang="en-US" sz="1600" i="0" u="none" strike="noStrike" cap="none" dirty="0">
                    <a:solidFill>
                      <a:srgbClr val="3F3F3F"/>
                    </a:solidFill>
                    <a:latin typeface="Courier New"/>
                    <a:ea typeface="Courier New"/>
                    <a:cs typeface="Courier New"/>
                    <a:sym typeface="Courier New"/>
                  </a:rPr>
                  <a:t>&gt;</a:t>
                </a:r>
                <a:endParaRPr sz="160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1600" i="0" u="none" strike="noStrike" cap="none" dirty="0">
                    <a:solidFill>
                      <a:srgbClr val="3F3F3F"/>
                    </a:solidFill>
                    <a:latin typeface="Courier New"/>
                    <a:ea typeface="Courier New"/>
                    <a:cs typeface="Courier New"/>
                    <a:sym typeface="Courier New"/>
                  </a:rPr>
                  <a:t>  &lt;input type="submit" value="Submit"&gt;</a:t>
                </a:r>
                <a:endParaRPr sz="160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1600" i="0" u="none" strike="noStrike" cap="none" dirty="0">
                  <a:solidFill>
                    <a:srgbClr val="3F3F3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000"/>
                  <a:buFont typeface="Arial"/>
                  <a:buNone/>
                </a:pPr>
                <a:r>
                  <a:rPr lang="en-US" sz="1600" i="0" u="none" strike="noStrike" cap="none" dirty="0">
                    <a:solidFill>
                      <a:srgbClr val="3F3F3F"/>
                    </a:solidFill>
                    <a:latin typeface="Courier New"/>
                    <a:ea typeface="Courier New"/>
                    <a:cs typeface="Courier New"/>
                    <a:sym typeface="Courier New"/>
                  </a:rPr>
                  <a:t>&lt;/form&gt;</a:t>
                </a:r>
                <a:endParaRPr sz="160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600" i="0" u="none" strike="noStrike" cap="none" dirty="0">
                  <a:solidFill>
                    <a:srgbClr val="3F3F3F"/>
                  </a:solidFill>
                  <a:latin typeface="Courier New"/>
                  <a:ea typeface="Courier New"/>
                  <a:cs typeface="Courier New"/>
                  <a:sym typeface="Courier New"/>
                </a:endParaRPr>
              </a:p>
            </p:txBody>
          </p:sp>
          <p:sp>
            <p:nvSpPr>
              <p:cNvPr id="951" name="Google Shape;951;p26"/>
              <p:cNvSpPr/>
              <p:nvPr/>
            </p:nvSpPr>
            <p:spPr>
              <a:xfrm>
                <a:off x="3223425" y="6888475"/>
                <a:ext cx="8459700" cy="960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26"/>
              <p:cNvSpPr/>
              <p:nvPr/>
            </p:nvSpPr>
            <p:spPr>
              <a:xfrm>
                <a:off x="3223425" y="2776100"/>
                <a:ext cx="8459700" cy="430800"/>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IN" sz="2200" i="0" u="none" strike="noStrike" cap="none">
                    <a:solidFill>
                      <a:schemeClr val="bg1"/>
                    </a:solidFill>
                    <a:latin typeface="Open Sans" panose="020B0606030504020204" pitchFamily="34" charset="0"/>
                    <a:ea typeface="Open Sans" panose="020B0606030504020204" pitchFamily="34" charset="0"/>
                    <a:cs typeface="Open Sans" panose="020B0606030504020204" pitchFamily="34" charset="0"/>
                    <a:sym typeface="Arial"/>
                  </a:rPr>
                  <a:t>Example:</a:t>
                </a:r>
                <a:endParaRPr sz="2200" i="0" u="none" strike="noStrike" cap="none">
                  <a:solidFill>
                    <a:schemeClr val="bg1"/>
                  </a:solidFill>
                  <a:latin typeface="Open Sans" panose="020B0606030504020204" pitchFamily="34" charset="0"/>
                  <a:ea typeface="Open Sans" panose="020B0606030504020204" pitchFamily="34" charset="0"/>
                  <a:cs typeface="Open Sans" panose="020B0606030504020204" pitchFamily="34" charset="0"/>
                  <a:sym typeface="Arial"/>
                </a:endParaRPr>
              </a:p>
            </p:txBody>
          </p:sp>
        </p:grpSp>
      </p:grpSp>
      <p:sp>
        <p:nvSpPr>
          <p:cNvPr id="5" name="Brandline_LVC">
            <a:extLst>
              <a:ext uri="{FF2B5EF4-FFF2-40B4-BE49-F238E27FC236}">
                <a16:creationId xmlns:a16="http://schemas.microsoft.com/office/drawing/2014/main" id="{9DF69D4E-8DB5-6B46-DA32-0E01639083C3}"/>
              </a:ext>
            </a:extLst>
          </p:cNvPr>
          <p:cNvSpPr/>
          <p:nvPr/>
        </p:nvSpPr>
        <p:spPr>
          <a:xfrm>
            <a:off x="6121400" y="816324"/>
            <a:ext cx="4014470"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94076A8-E5F8-4E1D-5C19-272AA9CA0C34}"/>
              </a:ext>
            </a:extLst>
          </p:cNvPr>
          <p:cNvSpPr txBox="1"/>
          <p:nvPr/>
        </p:nvSpPr>
        <p:spPr>
          <a:xfrm>
            <a:off x="1534886" y="1695645"/>
            <a:ext cx="13171714" cy="457176"/>
          </a:xfrm>
          <a:prstGeom prst="rect">
            <a:avLst/>
          </a:prstGeom>
          <a:noFill/>
        </p:spPr>
        <p:txBody>
          <a:bodyPr wrap="square" rtlCol="0">
            <a:spAutoFit/>
          </a:bodyPr>
          <a:lstStyle/>
          <a:p>
            <a:pPr algn="ctr">
              <a:lnSpc>
                <a:spcPct val="115000"/>
              </a:lnSpc>
            </a:pPr>
            <a:r>
              <a:rPr lang="en-US" sz="2200" dirty="0">
                <a:solidFill>
                  <a:srgbClr val="404040"/>
                </a:solidFill>
                <a:latin typeface="Open Sans" panose="020B0606030504020204" pitchFamily="34" charset="0"/>
              </a:rPr>
              <a:t>Get is a default method in which the form data gets attached to the URL with name-value pairs.</a:t>
            </a:r>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3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Arial"/>
              <a:buNone/>
            </a:pPr>
            <a:r>
              <a:rPr lang="en-US" dirty="0"/>
              <a:t>Form Method: Post</a:t>
            </a:r>
            <a:endParaRPr dirty="0"/>
          </a:p>
        </p:txBody>
      </p:sp>
      <p:sp>
        <p:nvSpPr>
          <p:cNvPr id="5" name="Brandline_LVC">
            <a:extLst>
              <a:ext uri="{FF2B5EF4-FFF2-40B4-BE49-F238E27FC236}">
                <a16:creationId xmlns:a16="http://schemas.microsoft.com/office/drawing/2014/main" id="{B02241E5-E74D-B730-A9D0-0D01CC50F6BF}"/>
              </a:ext>
            </a:extLst>
          </p:cNvPr>
          <p:cNvSpPr/>
          <p:nvPr/>
        </p:nvSpPr>
        <p:spPr>
          <a:xfrm>
            <a:off x="6032500" y="816324"/>
            <a:ext cx="4206955"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3E5815E-BA88-8088-FB29-7358E71B3FDC}"/>
              </a:ext>
            </a:extLst>
          </p:cNvPr>
          <p:cNvSpPr txBox="1"/>
          <p:nvPr/>
        </p:nvSpPr>
        <p:spPr>
          <a:xfrm>
            <a:off x="1534886" y="1695645"/>
            <a:ext cx="13171714" cy="457176"/>
          </a:xfrm>
          <a:prstGeom prst="rect">
            <a:avLst/>
          </a:prstGeom>
          <a:noFill/>
        </p:spPr>
        <p:txBody>
          <a:bodyPr wrap="square" rtlCol="0">
            <a:spAutoFit/>
          </a:bodyPr>
          <a:lstStyle/>
          <a:p>
            <a:pPr algn="ctr">
              <a:lnSpc>
                <a:spcPct val="115000"/>
              </a:lnSpc>
            </a:pPr>
            <a:r>
              <a:rPr lang="en-US" sz="2200" dirty="0">
                <a:solidFill>
                  <a:srgbClr val="404040"/>
                </a:solidFill>
                <a:latin typeface="Open Sans" panose="020B0606030504020204" pitchFamily="34" charset="0"/>
              </a:rPr>
              <a:t>In the post method, the form data is carried in a message body like an HTTP post transaction.  </a:t>
            </a:r>
          </a:p>
        </p:txBody>
      </p:sp>
      <p:grpSp>
        <p:nvGrpSpPr>
          <p:cNvPr id="3" name="Google Shape;946;p26">
            <a:extLst>
              <a:ext uri="{FF2B5EF4-FFF2-40B4-BE49-F238E27FC236}">
                <a16:creationId xmlns:a16="http://schemas.microsoft.com/office/drawing/2014/main" id="{C7CD70C6-72EB-9ADD-14DF-829DBD2B2F06}"/>
              </a:ext>
            </a:extLst>
          </p:cNvPr>
          <p:cNvGrpSpPr/>
          <p:nvPr/>
        </p:nvGrpSpPr>
        <p:grpSpPr>
          <a:xfrm>
            <a:off x="5313810" y="3570640"/>
            <a:ext cx="5628380" cy="3674905"/>
            <a:chOff x="1433160" y="2978327"/>
            <a:chExt cx="5869340" cy="4177087"/>
          </a:xfrm>
        </p:grpSpPr>
        <p:sp>
          <p:nvSpPr>
            <p:cNvPr id="4" name="Google Shape;947;p26">
              <a:extLst>
                <a:ext uri="{FF2B5EF4-FFF2-40B4-BE49-F238E27FC236}">
                  <a16:creationId xmlns:a16="http://schemas.microsoft.com/office/drawing/2014/main" id="{4F06AA10-4CAD-55D3-195E-0C45FC1A6581}"/>
                </a:ext>
              </a:extLst>
            </p:cNvPr>
            <p:cNvSpPr txBox="1"/>
            <p:nvPr/>
          </p:nvSpPr>
          <p:spPr>
            <a:xfrm>
              <a:off x="3529370" y="2978327"/>
              <a:ext cx="986700" cy="24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Open Sans"/>
                  <a:ea typeface="Open Sans"/>
                  <a:cs typeface="Open Sans"/>
                  <a:sym typeface="Open Sans"/>
                </a:rPr>
                <a:t>Demo-1</a:t>
              </a:r>
              <a:endParaRPr sz="1400" b="0" i="0" u="none" strike="noStrike" cap="none">
                <a:solidFill>
                  <a:srgbClr val="FFFFFF"/>
                </a:solidFill>
                <a:latin typeface="Open Sans"/>
                <a:ea typeface="Open Sans"/>
                <a:cs typeface="Open Sans"/>
                <a:sym typeface="Open Sans"/>
              </a:endParaRPr>
            </a:p>
          </p:txBody>
        </p:sp>
        <p:sp>
          <p:nvSpPr>
            <p:cNvPr id="6" name="Google Shape;948;p26">
              <a:extLst>
                <a:ext uri="{FF2B5EF4-FFF2-40B4-BE49-F238E27FC236}">
                  <a16:creationId xmlns:a16="http://schemas.microsoft.com/office/drawing/2014/main" id="{D6A271C6-3A11-F0D0-BB03-7986B5EB132A}"/>
                </a:ext>
              </a:extLst>
            </p:cNvPr>
            <p:cNvSpPr txBox="1"/>
            <p:nvPr/>
          </p:nvSpPr>
          <p:spPr>
            <a:xfrm>
              <a:off x="3714351" y="3581684"/>
              <a:ext cx="2777700" cy="261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3F3F3F"/>
                </a:solidFill>
                <a:latin typeface="Courier New"/>
                <a:ea typeface="Courier New"/>
                <a:cs typeface="Courier New"/>
                <a:sym typeface="Courier New"/>
              </a:endParaRPr>
            </a:p>
          </p:txBody>
        </p:sp>
        <p:grpSp>
          <p:nvGrpSpPr>
            <p:cNvPr id="7" name="Google Shape;949;p26">
              <a:extLst>
                <a:ext uri="{FF2B5EF4-FFF2-40B4-BE49-F238E27FC236}">
                  <a16:creationId xmlns:a16="http://schemas.microsoft.com/office/drawing/2014/main" id="{B3AB5D34-63EF-2CC0-9008-E04C35078EA9}"/>
                </a:ext>
              </a:extLst>
            </p:cNvPr>
            <p:cNvGrpSpPr/>
            <p:nvPr/>
          </p:nvGrpSpPr>
          <p:grpSpPr>
            <a:xfrm>
              <a:off x="1433160" y="3018581"/>
              <a:ext cx="5869340" cy="4136833"/>
              <a:chOff x="3223425" y="2776100"/>
              <a:chExt cx="8459700" cy="4208375"/>
            </a:xfrm>
          </p:grpSpPr>
          <p:sp>
            <p:nvSpPr>
              <p:cNvPr id="8" name="Google Shape;950;p26">
                <a:extLst>
                  <a:ext uri="{FF2B5EF4-FFF2-40B4-BE49-F238E27FC236}">
                    <a16:creationId xmlns:a16="http://schemas.microsoft.com/office/drawing/2014/main" id="{23773A3F-B7A7-93D7-3C4A-0966A0A6A49C}"/>
                  </a:ext>
                </a:extLst>
              </p:cNvPr>
              <p:cNvSpPr/>
              <p:nvPr/>
            </p:nvSpPr>
            <p:spPr>
              <a:xfrm>
                <a:off x="3241573" y="3033475"/>
                <a:ext cx="8423400" cy="3855000"/>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lang="en-US" sz="1600" i="0" u="none" strike="noStrike" cap="none" dirty="0">
                  <a:solidFill>
                    <a:srgbClr val="3F3F3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000"/>
                  <a:buFont typeface="Arial"/>
                  <a:buNone/>
                </a:pPr>
                <a:r>
                  <a:rPr lang="en-US" sz="1600" i="0" u="none" strike="noStrike" cap="none" dirty="0">
                    <a:solidFill>
                      <a:srgbClr val="3F3F3F"/>
                    </a:solidFill>
                    <a:latin typeface="Courier New"/>
                    <a:ea typeface="Courier New"/>
                    <a:cs typeface="Courier New"/>
                    <a:sym typeface="Courier New"/>
                  </a:rPr>
                  <a:t>&lt;form method=“post"&gt;</a:t>
                </a:r>
              </a:p>
              <a:p>
                <a:pPr marL="0" marR="0" lvl="0" indent="0" algn="l" rtl="0">
                  <a:lnSpc>
                    <a:spcPct val="100000"/>
                  </a:lnSpc>
                  <a:spcBef>
                    <a:spcPts val="0"/>
                  </a:spcBef>
                  <a:spcAft>
                    <a:spcPts val="0"/>
                  </a:spcAft>
                  <a:buClr>
                    <a:srgbClr val="000000"/>
                  </a:buClr>
                  <a:buSzPts val="2000"/>
                  <a:buFont typeface="Arial"/>
                  <a:buNone/>
                </a:pPr>
                <a:endParaRPr lang="en-US" sz="1600" i="0" u="none" strike="noStrike" cap="none" dirty="0">
                  <a:solidFill>
                    <a:srgbClr val="3F3F3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000"/>
                  <a:buFont typeface="Arial"/>
                  <a:buNone/>
                </a:pPr>
                <a:r>
                  <a:rPr lang="en-US" sz="1600" i="0" u="none" strike="noStrike" cap="none" dirty="0">
                    <a:solidFill>
                      <a:srgbClr val="3F3F3F"/>
                    </a:solidFill>
                    <a:latin typeface="Courier New"/>
                    <a:ea typeface="Courier New"/>
                    <a:cs typeface="Courier New"/>
                    <a:sym typeface="Courier New"/>
                  </a:rPr>
                  <a:t>  &lt;label&gt;First name:&lt;/label&gt;</a:t>
                </a:r>
              </a:p>
              <a:p>
                <a:pPr marL="0" marR="0" lvl="0" indent="0" algn="l" rtl="0">
                  <a:lnSpc>
                    <a:spcPct val="100000"/>
                  </a:lnSpc>
                  <a:spcBef>
                    <a:spcPts val="0"/>
                  </a:spcBef>
                  <a:spcAft>
                    <a:spcPts val="0"/>
                  </a:spcAft>
                  <a:buClr>
                    <a:srgbClr val="000000"/>
                  </a:buClr>
                  <a:buSzPts val="2000"/>
                  <a:buFont typeface="Arial"/>
                  <a:buNone/>
                </a:pPr>
                <a:r>
                  <a:rPr lang="en-US" sz="1600" i="0" u="none" strike="noStrike" cap="none" dirty="0">
                    <a:solidFill>
                      <a:srgbClr val="3F3F3F"/>
                    </a:solidFill>
                    <a:latin typeface="Courier New"/>
                    <a:ea typeface="Courier New"/>
                    <a:cs typeface="Courier New"/>
                    <a:sym typeface="Courier New"/>
                  </a:rPr>
                  <a:t>  &lt;input type="text"&gt;&lt;</a:t>
                </a:r>
                <a:r>
                  <a:rPr lang="en-US" sz="1600" i="0" u="none" strike="noStrike" cap="none" dirty="0" err="1">
                    <a:solidFill>
                      <a:srgbClr val="3F3F3F"/>
                    </a:solidFill>
                    <a:latin typeface="Courier New"/>
                    <a:ea typeface="Courier New"/>
                    <a:cs typeface="Courier New"/>
                    <a:sym typeface="Courier New"/>
                  </a:rPr>
                  <a:t>br</a:t>
                </a:r>
                <a:r>
                  <a:rPr lang="en-US" sz="1600" i="0" u="none" strike="noStrike" cap="none" dirty="0">
                    <a:solidFill>
                      <a:srgbClr val="3F3F3F"/>
                    </a:solidFill>
                    <a:latin typeface="Courier New"/>
                    <a:ea typeface="Courier New"/>
                    <a:cs typeface="Courier New"/>
                    <a:sym typeface="Courier New"/>
                  </a:rPr>
                  <a:t>&gt;</a:t>
                </a:r>
              </a:p>
              <a:p>
                <a:pPr marL="0" marR="0" lvl="0" indent="0" algn="l" rtl="0">
                  <a:lnSpc>
                    <a:spcPct val="100000"/>
                  </a:lnSpc>
                  <a:spcBef>
                    <a:spcPts val="0"/>
                  </a:spcBef>
                  <a:spcAft>
                    <a:spcPts val="0"/>
                  </a:spcAft>
                  <a:buClr>
                    <a:srgbClr val="000000"/>
                  </a:buClr>
                  <a:buSzPts val="2000"/>
                  <a:buFont typeface="Arial"/>
                  <a:buNone/>
                </a:pPr>
                <a:r>
                  <a:rPr lang="en-US" sz="1600" i="0" u="none" strike="noStrike" cap="none" dirty="0">
                    <a:solidFill>
                      <a:srgbClr val="3F3F3F"/>
                    </a:solidFill>
                    <a:latin typeface="Courier New"/>
                    <a:ea typeface="Courier New"/>
                    <a:cs typeface="Courier New"/>
                    <a:sym typeface="Courier New"/>
                  </a:rPr>
                  <a:t>  &lt;label&gt;Last name:&lt;/label&gt;</a:t>
                </a:r>
              </a:p>
              <a:p>
                <a:pPr marL="0" marR="0" lvl="0" indent="0" algn="l" rtl="0">
                  <a:lnSpc>
                    <a:spcPct val="100000"/>
                  </a:lnSpc>
                  <a:spcBef>
                    <a:spcPts val="0"/>
                  </a:spcBef>
                  <a:spcAft>
                    <a:spcPts val="0"/>
                  </a:spcAft>
                  <a:buClr>
                    <a:srgbClr val="000000"/>
                  </a:buClr>
                  <a:buSzPts val="2000"/>
                  <a:buFont typeface="Arial"/>
                  <a:buNone/>
                </a:pPr>
                <a:r>
                  <a:rPr lang="en-US" sz="1600" i="0" u="none" strike="noStrike" cap="none" dirty="0">
                    <a:solidFill>
                      <a:srgbClr val="3F3F3F"/>
                    </a:solidFill>
                    <a:latin typeface="Courier New"/>
                    <a:ea typeface="Courier New"/>
                    <a:cs typeface="Courier New"/>
                    <a:sym typeface="Courier New"/>
                  </a:rPr>
                  <a:t>  &lt;input type="text"&gt;&lt;</a:t>
                </a:r>
                <a:r>
                  <a:rPr lang="en-US" sz="1600" i="0" u="none" strike="noStrike" cap="none" dirty="0" err="1">
                    <a:solidFill>
                      <a:srgbClr val="3F3F3F"/>
                    </a:solidFill>
                    <a:latin typeface="Courier New"/>
                    <a:ea typeface="Courier New"/>
                    <a:cs typeface="Courier New"/>
                    <a:sym typeface="Courier New"/>
                  </a:rPr>
                  <a:t>br</a:t>
                </a:r>
                <a:r>
                  <a:rPr lang="en-US" sz="1600" i="0" u="none" strike="noStrike" cap="none" dirty="0">
                    <a:solidFill>
                      <a:srgbClr val="3F3F3F"/>
                    </a:solidFill>
                    <a:latin typeface="Courier New"/>
                    <a:ea typeface="Courier New"/>
                    <a:cs typeface="Courier New"/>
                    <a:sym typeface="Courier New"/>
                  </a:rPr>
                  <a:t>&gt;</a:t>
                </a:r>
              </a:p>
              <a:p>
                <a:pPr marL="0" marR="0" lvl="0" indent="0" algn="l" rtl="0">
                  <a:lnSpc>
                    <a:spcPct val="100000"/>
                  </a:lnSpc>
                  <a:spcBef>
                    <a:spcPts val="0"/>
                  </a:spcBef>
                  <a:spcAft>
                    <a:spcPts val="0"/>
                  </a:spcAft>
                  <a:buClr>
                    <a:srgbClr val="000000"/>
                  </a:buClr>
                  <a:buSzPts val="2000"/>
                  <a:buFont typeface="Arial"/>
                  <a:buNone/>
                </a:pPr>
                <a:r>
                  <a:rPr lang="en-US" sz="1600" i="0" u="none" strike="noStrike" cap="none" dirty="0">
                    <a:solidFill>
                      <a:srgbClr val="3F3F3F"/>
                    </a:solidFill>
                    <a:latin typeface="Courier New"/>
                    <a:ea typeface="Courier New"/>
                    <a:cs typeface="Courier New"/>
                    <a:sym typeface="Courier New"/>
                  </a:rPr>
                  <a:t>  &lt;input type="submit" value="Submit"&gt;</a:t>
                </a:r>
              </a:p>
              <a:p>
                <a:pPr marL="0" marR="0" lvl="0" indent="0" algn="l" rtl="0">
                  <a:lnSpc>
                    <a:spcPct val="100000"/>
                  </a:lnSpc>
                  <a:spcBef>
                    <a:spcPts val="0"/>
                  </a:spcBef>
                  <a:spcAft>
                    <a:spcPts val="0"/>
                  </a:spcAft>
                  <a:buClr>
                    <a:srgbClr val="000000"/>
                  </a:buClr>
                  <a:buSzPts val="2000"/>
                  <a:buFont typeface="Arial"/>
                  <a:buNone/>
                </a:pPr>
                <a:endParaRPr lang="en-US" sz="1600" i="0" u="none" strike="noStrike" cap="none" dirty="0">
                  <a:solidFill>
                    <a:srgbClr val="3F3F3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000"/>
                  <a:buFont typeface="Arial"/>
                  <a:buNone/>
                </a:pPr>
                <a:r>
                  <a:rPr lang="en-US" sz="1600" i="0" u="none" strike="noStrike" cap="none" dirty="0">
                    <a:solidFill>
                      <a:srgbClr val="3F3F3F"/>
                    </a:solidFill>
                    <a:latin typeface="Courier New"/>
                    <a:ea typeface="Courier New"/>
                    <a:cs typeface="Courier New"/>
                    <a:sym typeface="Courier New"/>
                  </a:rPr>
                  <a:t>&lt;/form&gt;</a:t>
                </a:r>
              </a:p>
              <a:p>
                <a:pPr marL="0" marR="0" lvl="0" indent="0" algn="l" rtl="0">
                  <a:lnSpc>
                    <a:spcPct val="100000"/>
                  </a:lnSpc>
                  <a:spcBef>
                    <a:spcPts val="0"/>
                  </a:spcBef>
                  <a:spcAft>
                    <a:spcPts val="0"/>
                  </a:spcAft>
                  <a:buClr>
                    <a:srgbClr val="000000"/>
                  </a:buClr>
                  <a:buSzPts val="2000"/>
                  <a:buFont typeface="Arial"/>
                  <a:buNone/>
                </a:pPr>
                <a:endParaRPr lang="en-US" sz="1600" i="0" u="none" strike="noStrike" cap="none" dirty="0">
                  <a:solidFill>
                    <a:srgbClr val="3F3F3F"/>
                  </a:solidFill>
                  <a:latin typeface="Courier New"/>
                  <a:ea typeface="Courier New"/>
                  <a:cs typeface="Courier New"/>
                  <a:sym typeface="Courier New"/>
                </a:endParaRPr>
              </a:p>
            </p:txBody>
          </p:sp>
          <p:sp>
            <p:nvSpPr>
              <p:cNvPr id="9" name="Google Shape;951;p26">
                <a:extLst>
                  <a:ext uri="{FF2B5EF4-FFF2-40B4-BE49-F238E27FC236}">
                    <a16:creationId xmlns:a16="http://schemas.microsoft.com/office/drawing/2014/main" id="{69962BA7-CD54-A17A-6E6E-B45788A57F5A}"/>
                  </a:ext>
                </a:extLst>
              </p:cNvPr>
              <p:cNvSpPr/>
              <p:nvPr/>
            </p:nvSpPr>
            <p:spPr>
              <a:xfrm>
                <a:off x="3223425" y="6888475"/>
                <a:ext cx="8459700" cy="960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952;p26">
                <a:extLst>
                  <a:ext uri="{FF2B5EF4-FFF2-40B4-BE49-F238E27FC236}">
                    <a16:creationId xmlns:a16="http://schemas.microsoft.com/office/drawing/2014/main" id="{6F0D55AD-7FFD-CCE8-E14A-C0B3B86B4DD1}"/>
                  </a:ext>
                </a:extLst>
              </p:cNvPr>
              <p:cNvSpPr/>
              <p:nvPr/>
            </p:nvSpPr>
            <p:spPr>
              <a:xfrm>
                <a:off x="3223425" y="2776100"/>
                <a:ext cx="8459700" cy="430800"/>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IN" sz="2200" i="0" u="none" strike="noStrike" cap="none">
                    <a:solidFill>
                      <a:schemeClr val="bg1"/>
                    </a:solidFill>
                    <a:latin typeface="Open Sans" panose="020B0606030504020204" pitchFamily="34" charset="0"/>
                    <a:ea typeface="Open Sans" panose="020B0606030504020204" pitchFamily="34" charset="0"/>
                    <a:cs typeface="Open Sans" panose="020B0606030504020204" pitchFamily="34" charset="0"/>
                    <a:sym typeface="Arial"/>
                  </a:rPr>
                  <a:t>Example:</a:t>
                </a:r>
                <a:endParaRPr sz="2200" i="0" u="none" strike="noStrike" cap="none">
                  <a:solidFill>
                    <a:schemeClr val="bg1"/>
                  </a:solidFill>
                  <a:latin typeface="Open Sans" panose="020B0606030504020204" pitchFamily="34" charset="0"/>
                  <a:ea typeface="Open Sans" panose="020B0606030504020204" pitchFamily="34" charset="0"/>
                  <a:cs typeface="Open Sans" panose="020B0606030504020204" pitchFamily="34" charset="0"/>
                  <a:sym typeface="Arial"/>
                </a:endParaRPr>
              </a:p>
            </p:txBody>
          </p:sp>
        </p:grpSp>
      </p:gr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2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Arial"/>
              <a:buNone/>
            </a:pPr>
            <a:r>
              <a:rPr lang="en-US" dirty="0"/>
              <a:t>Form in HTML</a:t>
            </a:r>
            <a:endParaRPr dirty="0"/>
          </a:p>
        </p:txBody>
      </p:sp>
      <p:grpSp>
        <p:nvGrpSpPr>
          <p:cNvPr id="916" name="Google Shape;916;p20"/>
          <p:cNvGrpSpPr/>
          <p:nvPr/>
        </p:nvGrpSpPr>
        <p:grpSpPr>
          <a:xfrm>
            <a:off x="1767120" y="3701072"/>
            <a:ext cx="7065153" cy="3187538"/>
            <a:chOff x="1433160" y="2978327"/>
            <a:chExt cx="5869340" cy="4177087"/>
          </a:xfrm>
        </p:grpSpPr>
        <p:sp>
          <p:nvSpPr>
            <p:cNvPr id="917" name="Google Shape;917;p20"/>
            <p:cNvSpPr txBox="1"/>
            <p:nvPr/>
          </p:nvSpPr>
          <p:spPr>
            <a:xfrm>
              <a:off x="3529370" y="2978327"/>
              <a:ext cx="986700" cy="24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Open Sans"/>
                  <a:ea typeface="Open Sans"/>
                  <a:cs typeface="Open Sans"/>
                  <a:sym typeface="Open Sans"/>
                </a:rPr>
                <a:t>Demo-1</a:t>
              </a:r>
              <a:endParaRPr sz="1400" b="0" i="0" u="none" strike="noStrike" cap="none">
                <a:solidFill>
                  <a:srgbClr val="FFFFFF"/>
                </a:solidFill>
                <a:latin typeface="Open Sans"/>
                <a:ea typeface="Open Sans"/>
                <a:cs typeface="Open Sans"/>
                <a:sym typeface="Open Sans"/>
              </a:endParaRPr>
            </a:p>
          </p:txBody>
        </p:sp>
        <p:sp>
          <p:nvSpPr>
            <p:cNvPr id="918" name="Google Shape;918;p20"/>
            <p:cNvSpPr txBox="1"/>
            <p:nvPr/>
          </p:nvSpPr>
          <p:spPr>
            <a:xfrm>
              <a:off x="3714351" y="3581684"/>
              <a:ext cx="2777700" cy="261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3F3F3F"/>
                </a:solidFill>
                <a:latin typeface="Courier New"/>
                <a:ea typeface="Courier New"/>
                <a:cs typeface="Courier New"/>
                <a:sym typeface="Courier New"/>
              </a:endParaRPr>
            </a:p>
          </p:txBody>
        </p:sp>
        <p:grpSp>
          <p:nvGrpSpPr>
            <p:cNvPr id="919" name="Google Shape;919;p20"/>
            <p:cNvGrpSpPr/>
            <p:nvPr/>
          </p:nvGrpSpPr>
          <p:grpSpPr>
            <a:xfrm>
              <a:off x="1433160" y="3018581"/>
              <a:ext cx="5869340" cy="4136833"/>
              <a:chOff x="3223425" y="2776100"/>
              <a:chExt cx="8459700" cy="4208375"/>
            </a:xfrm>
          </p:grpSpPr>
          <p:sp>
            <p:nvSpPr>
              <p:cNvPr id="920" name="Google Shape;920;p20"/>
              <p:cNvSpPr/>
              <p:nvPr/>
            </p:nvSpPr>
            <p:spPr>
              <a:xfrm>
                <a:off x="3241573" y="3033475"/>
                <a:ext cx="8423400" cy="3855000"/>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1600" i="0" u="none" strike="noStrike" cap="none" dirty="0">
                    <a:solidFill>
                      <a:srgbClr val="3F3F3F"/>
                    </a:solidFill>
                    <a:latin typeface="Courier New"/>
                    <a:ea typeface="Courier New"/>
                    <a:cs typeface="Courier New"/>
                    <a:sym typeface="Courier New"/>
                  </a:rPr>
                  <a:t>&lt;form&gt;</a:t>
                </a:r>
              </a:p>
              <a:p>
                <a:pPr marL="0" marR="0" lvl="0" indent="0" algn="l" rtl="0">
                  <a:lnSpc>
                    <a:spcPct val="100000"/>
                  </a:lnSpc>
                  <a:spcBef>
                    <a:spcPts val="0"/>
                  </a:spcBef>
                  <a:spcAft>
                    <a:spcPts val="0"/>
                  </a:spcAft>
                  <a:buClr>
                    <a:srgbClr val="000000"/>
                  </a:buClr>
                  <a:buSzPts val="2000"/>
                  <a:buFont typeface="Arial"/>
                  <a:buNone/>
                </a:pPr>
                <a:r>
                  <a:rPr lang="en-US" sz="1600" i="0" u="none" strike="noStrike" cap="none" dirty="0">
                    <a:solidFill>
                      <a:srgbClr val="3F3F3F"/>
                    </a:solidFill>
                    <a:latin typeface="Courier New"/>
                    <a:ea typeface="Courier New"/>
                    <a:cs typeface="Courier New"/>
                    <a:sym typeface="Courier New"/>
                  </a:rPr>
                  <a:t>  &lt;label for="username"&gt;Username:&lt;/label&gt;&lt;</a:t>
                </a:r>
                <a:r>
                  <a:rPr lang="en-US" sz="1600" i="0" u="none" strike="noStrike" cap="none" dirty="0" err="1">
                    <a:solidFill>
                      <a:srgbClr val="3F3F3F"/>
                    </a:solidFill>
                    <a:latin typeface="Courier New"/>
                    <a:ea typeface="Courier New"/>
                    <a:cs typeface="Courier New"/>
                    <a:sym typeface="Courier New"/>
                  </a:rPr>
                  <a:t>br</a:t>
                </a:r>
                <a:r>
                  <a:rPr lang="en-US" sz="1600" i="0" u="none" strike="noStrike" cap="none" dirty="0">
                    <a:solidFill>
                      <a:srgbClr val="3F3F3F"/>
                    </a:solidFill>
                    <a:latin typeface="Courier New"/>
                    <a:ea typeface="Courier New"/>
                    <a:cs typeface="Courier New"/>
                    <a:sym typeface="Courier New"/>
                  </a:rPr>
                  <a:t>&gt;</a:t>
                </a:r>
              </a:p>
              <a:p>
                <a:pPr marL="0" marR="0" lvl="0" indent="0" algn="l" rtl="0">
                  <a:lnSpc>
                    <a:spcPct val="100000"/>
                  </a:lnSpc>
                  <a:spcBef>
                    <a:spcPts val="0"/>
                  </a:spcBef>
                  <a:spcAft>
                    <a:spcPts val="0"/>
                  </a:spcAft>
                  <a:buClr>
                    <a:srgbClr val="000000"/>
                  </a:buClr>
                  <a:buSzPts val="2000"/>
                  <a:buFont typeface="Arial"/>
                  <a:buNone/>
                </a:pPr>
                <a:r>
                  <a:rPr lang="en-US" sz="1600" i="0" u="none" strike="noStrike" cap="none" dirty="0">
                    <a:solidFill>
                      <a:srgbClr val="3F3F3F"/>
                    </a:solidFill>
                    <a:latin typeface="Courier New"/>
                    <a:ea typeface="Courier New"/>
                    <a:cs typeface="Courier New"/>
                    <a:sym typeface="Courier New"/>
                  </a:rPr>
                  <a:t>  &lt;input type="text" id="username" name="username"&gt;&lt;</a:t>
                </a:r>
                <a:r>
                  <a:rPr lang="en-US" sz="1600" i="0" u="none" strike="noStrike" cap="none" dirty="0" err="1">
                    <a:solidFill>
                      <a:srgbClr val="3F3F3F"/>
                    </a:solidFill>
                    <a:latin typeface="Courier New"/>
                    <a:ea typeface="Courier New"/>
                    <a:cs typeface="Courier New"/>
                    <a:sym typeface="Courier New"/>
                  </a:rPr>
                  <a:t>br</a:t>
                </a:r>
                <a:r>
                  <a:rPr lang="en-US" sz="1600" i="0" u="none" strike="noStrike" cap="none" dirty="0">
                    <a:solidFill>
                      <a:srgbClr val="3F3F3F"/>
                    </a:solidFill>
                    <a:latin typeface="Courier New"/>
                    <a:ea typeface="Courier New"/>
                    <a:cs typeface="Courier New"/>
                    <a:sym typeface="Courier New"/>
                  </a:rPr>
                  <a:t>&gt;</a:t>
                </a:r>
              </a:p>
              <a:p>
                <a:pPr marL="0" marR="0" lvl="0" indent="0" algn="l" rtl="0">
                  <a:lnSpc>
                    <a:spcPct val="100000"/>
                  </a:lnSpc>
                  <a:spcBef>
                    <a:spcPts val="0"/>
                  </a:spcBef>
                  <a:spcAft>
                    <a:spcPts val="0"/>
                  </a:spcAft>
                  <a:buClr>
                    <a:srgbClr val="000000"/>
                  </a:buClr>
                  <a:buSzPts val="2000"/>
                  <a:buFont typeface="Arial"/>
                  <a:buNone/>
                </a:pPr>
                <a:r>
                  <a:rPr lang="en-US" sz="1600" i="0" u="none" strike="noStrike" cap="none" dirty="0">
                    <a:solidFill>
                      <a:srgbClr val="3F3F3F"/>
                    </a:solidFill>
                    <a:latin typeface="Courier New"/>
                    <a:ea typeface="Courier New"/>
                    <a:cs typeface="Courier New"/>
                    <a:sym typeface="Courier New"/>
                  </a:rPr>
                  <a:t>  &lt;label for="</a:t>
                </a:r>
                <a:r>
                  <a:rPr lang="en-US" sz="1600" i="0" u="none" strike="noStrike" cap="none" dirty="0" err="1">
                    <a:solidFill>
                      <a:srgbClr val="3F3F3F"/>
                    </a:solidFill>
                    <a:latin typeface="Courier New"/>
                    <a:ea typeface="Courier New"/>
                    <a:cs typeface="Courier New"/>
                    <a:sym typeface="Courier New"/>
                  </a:rPr>
                  <a:t>pwd</a:t>
                </a:r>
                <a:r>
                  <a:rPr lang="en-US" sz="1600" i="0" u="none" strike="noStrike" cap="none" dirty="0">
                    <a:solidFill>
                      <a:srgbClr val="3F3F3F"/>
                    </a:solidFill>
                    <a:latin typeface="Courier New"/>
                    <a:ea typeface="Courier New"/>
                    <a:cs typeface="Courier New"/>
                    <a:sym typeface="Courier New"/>
                  </a:rPr>
                  <a:t>"&gt;Password:&lt;/label&gt;&lt;</a:t>
                </a:r>
                <a:r>
                  <a:rPr lang="en-US" sz="1600" i="0" u="none" strike="noStrike" cap="none" dirty="0" err="1">
                    <a:solidFill>
                      <a:srgbClr val="3F3F3F"/>
                    </a:solidFill>
                    <a:latin typeface="Courier New"/>
                    <a:ea typeface="Courier New"/>
                    <a:cs typeface="Courier New"/>
                    <a:sym typeface="Courier New"/>
                  </a:rPr>
                  <a:t>br</a:t>
                </a:r>
                <a:r>
                  <a:rPr lang="en-US" sz="1600" i="0" u="none" strike="noStrike" cap="none" dirty="0">
                    <a:solidFill>
                      <a:srgbClr val="3F3F3F"/>
                    </a:solidFill>
                    <a:latin typeface="Courier New"/>
                    <a:ea typeface="Courier New"/>
                    <a:cs typeface="Courier New"/>
                    <a:sym typeface="Courier New"/>
                  </a:rPr>
                  <a:t>&gt;</a:t>
                </a:r>
              </a:p>
              <a:p>
                <a:pPr marL="0" marR="0" lvl="0" indent="0" algn="l" rtl="0">
                  <a:lnSpc>
                    <a:spcPct val="100000"/>
                  </a:lnSpc>
                  <a:spcBef>
                    <a:spcPts val="0"/>
                  </a:spcBef>
                  <a:spcAft>
                    <a:spcPts val="0"/>
                  </a:spcAft>
                  <a:buClr>
                    <a:srgbClr val="000000"/>
                  </a:buClr>
                  <a:buSzPts val="2000"/>
                  <a:buFont typeface="Arial"/>
                  <a:buNone/>
                </a:pPr>
                <a:r>
                  <a:rPr lang="en-US" sz="1600" i="0" u="none" strike="noStrike" cap="none" dirty="0">
                    <a:solidFill>
                      <a:srgbClr val="3F3F3F"/>
                    </a:solidFill>
                    <a:latin typeface="Courier New"/>
                    <a:ea typeface="Courier New"/>
                    <a:cs typeface="Courier New"/>
                    <a:sym typeface="Courier New"/>
                  </a:rPr>
                  <a:t>  &lt;input type="password" id="</a:t>
                </a:r>
                <a:r>
                  <a:rPr lang="en-US" sz="1600" i="0" u="none" strike="noStrike" cap="none" dirty="0" err="1">
                    <a:solidFill>
                      <a:srgbClr val="3F3F3F"/>
                    </a:solidFill>
                    <a:latin typeface="Courier New"/>
                    <a:ea typeface="Courier New"/>
                    <a:cs typeface="Courier New"/>
                    <a:sym typeface="Courier New"/>
                  </a:rPr>
                  <a:t>pwd</a:t>
                </a:r>
                <a:r>
                  <a:rPr lang="en-US" sz="1600" i="0" u="none" strike="noStrike" cap="none" dirty="0">
                    <a:solidFill>
                      <a:srgbClr val="3F3F3F"/>
                    </a:solidFill>
                    <a:latin typeface="Courier New"/>
                    <a:ea typeface="Courier New"/>
                    <a:cs typeface="Courier New"/>
                    <a:sym typeface="Courier New"/>
                  </a:rPr>
                  <a:t>" name="</a:t>
                </a:r>
                <a:r>
                  <a:rPr lang="en-US" sz="1600" i="0" u="none" strike="noStrike" cap="none" dirty="0" err="1">
                    <a:solidFill>
                      <a:srgbClr val="3F3F3F"/>
                    </a:solidFill>
                    <a:latin typeface="Courier New"/>
                    <a:ea typeface="Courier New"/>
                    <a:cs typeface="Courier New"/>
                    <a:sym typeface="Courier New"/>
                  </a:rPr>
                  <a:t>pwd</a:t>
                </a:r>
                <a:r>
                  <a:rPr lang="en-US" sz="1600" i="0" u="none" strike="noStrike" cap="none" dirty="0">
                    <a:solidFill>
                      <a:srgbClr val="3F3F3F"/>
                    </a:solidFill>
                    <a:latin typeface="Courier New"/>
                    <a:ea typeface="Courier New"/>
                    <a:cs typeface="Courier New"/>
                    <a:sym typeface="Courier New"/>
                  </a:rPr>
                  <a:t>"&gt;</a:t>
                </a:r>
              </a:p>
              <a:p>
                <a:pPr marL="0" marR="0" lvl="0" indent="0" algn="l" rtl="0">
                  <a:lnSpc>
                    <a:spcPct val="100000"/>
                  </a:lnSpc>
                  <a:spcBef>
                    <a:spcPts val="0"/>
                  </a:spcBef>
                  <a:spcAft>
                    <a:spcPts val="0"/>
                  </a:spcAft>
                  <a:buClr>
                    <a:srgbClr val="000000"/>
                  </a:buClr>
                  <a:buSzPts val="2000"/>
                  <a:buFont typeface="Arial"/>
                  <a:buNone/>
                </a:pPr>
                <a:r>
                  <a:rPr lang="en-US" sz="1600" i="0" u="none" strike="noStrike" cap="none" dirty="0">
                    <a:solidFill>
                      <a:srgbClr val="3F3F3F"/>
                    </a:solidFill>
                    <a:latin typeface="Courier New"/>
                    <a:ea typeface="Courier New"/>
                    <a:cs typeface="Courier New"/>
                    <a:sym typeface="Courier New"/>
                  </a:rPr>
                  <a:t>&lt;/form&gt;</a:t>
                </a:r>
              </a:p>
            </p:txBody>
          </p:sp>
          <p:sp>
            <p:nvSpPr>
              <p:cNvPr id="921" name="Google Shape;921;p20"/>
              <p:cNvSpPr/>
              <p:nvPr/>
            </p:nvSpPr>
            <p:spPr>
              <a:xfrm>
                <a:off x="3223425" y="6888475"/>
                <a:ext cx="8459700" cy="960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20"/>
              <p:cNvSpPr/>
              <p:nvPr/>
            </p:nvSpPr>
            <p:spPr>
              <a:xfrm>
                <a:off x="3223425" y="2776100"/>
                <a:ext cx="8459700" cy="430800"/>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chemeClr val="bg1"/>
                  </a:solidFill>
                  <a:latin typeface="Open Sans" panose="020B0606030504020204" pitchFamily="34" charset="0"/>
                  <a:ea typeface="Open Sans" panose="020B0606030504020204" pitchFamily="34" charset="0"/>
                  <a:cs typeface="Open Sans" panose="020B0606030504020204" pitchFamily="34" charset="0"/>
                  <a:sym typeface="Arial"/>
                </a:endParaRPr>
              </a:p>
            </p:txBody>
          </p:sp>
        </p:grpSp>
      </p:grpSp>
      <p:sp>
        <p:nvSpPr>
          <p:cNvPr id="5" name="TextBox 4">
            <a:extLst>
              <a:ext uri="{FF2B5EF4-FFF2-40B4-BE49-F238E27FC236}">
                <a16:creationId xmlns:a16="http://schemas.microsoft.com/office/drawing/2014/main" id="{EE8D8A22-47CA-A2D8-87FF-D8A7BA4C0055}"/>
              </a:ext>
            </a:extLst>
          </p:cNvPr>
          <p:cNvSpPr txBox="1"/>
          <p:nvPr/>
        </p:nvSpPr>
        <p:spPr>
          <a:xfrm>
            <a:off x="10474036" y="3644313"/>
            <a:ext cx="3387437" cy="3139321"/>
          </a:xfrm>
          <a:prstGeom prst="rect">
            <a:avLst/>
          </a:prstGeom>
          <a:noFill/>
        </p:spPr>
        <p:txBody>
          <a:bodyPr wrap="square" rtlCol="0">
            <a:spAutoFit/>
          </a:bodyPr>
          <a:lstStyle/>
          <a:p>
            <a:r>
              <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Output:</a:t>
            </a:r>
          </a:p>
          <a:p>
            <a:endPar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r>
              <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Username:</a:t>
            </a:r>
          </a:p>
          <a:p>
            <a:endPar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r>
              <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Password:</a:t>
            </a:r>
          </a:p>
          <a:p>
            <a:endPar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982FC190-CDDF-FCC2-321A-6D44B3742241}"/>
              </a:ext>
            </a:extLst>
          </p:cNvPr>
          <p:cNvSpPr/>
          <p:nvPr/>
        </p:nvSpPr>
        <p:spPr>
          <a:xfrm>
            <a:off x="10598728" y="5146864"/>
            <a:ext cx="3782291" cy="381100"/>
          </a:xfrm>
          <a:prstGeom prst="rect">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3207065E-8595-FFF7-67A0-C820EC7A7758}"/>
              </a:ext>
            </a:extLst>
          </p:cNvPr>
          <p:cNvSpPr/>
          <p:nvPr/>
        </p:nvSpPr>
        <p:spPr>
          <a:xfrm>
            <a:off x="10598728" y="6195119"/>
            <a:ext cx="3782291" cy="381100"/>
          </a:xfrm>
          <a:prstGeom prst="rect">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 name="Brandline_LVC">
            <a:extLst>
              <a:ext uri="{FF2B5EF4-FFF2-40B4-BE49-F238E27FC236}">
                <a16:creationId xmlns:a16="http://schemas.microsoft.com/office/drawing/2014/main" id="{EB8291A2-59C4-DA12-1B90-C9EC1B99E3A2}"/>
              </a:ext>
            </a:extLst>
          </p:cNvPr>
          <p:cNvSpPr/>
          <p:nvPr/>
        </p:nvSpPr>
        <p:spPr>
          <a:xfrm>
            <a:off x="6591300" y="816324"/>
            <a:ext cx="3083796"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B7675E6-C303-85DE-195C-DCEFA5054938}"/>
              </a:ext>
            </a:extLst>
          </p:cNvPr>
          <p:cNvSpPr txBox="1"/>
          <p:nvPr/>
        </p:nvSpPr>
        <p:spPr>
          <a:xfrm>
            <a:off x="1534886" y="1695645"/>
            <a:ext cx="13171714" cy="457176"/>
          </a:xfrm>
          <a:prstGeom prst="rect">
            <a:avLst/>
          </a:prstGeom>
          <a:noFill/>
        </p:spPr>
        <p:txBody>
          <a:bodyPr wrap="square" rtlCol="0">
            <a:spAutoFit/>
          </a:bodyPr>
          <a:lstStyle/>
          <a:p>
            <a:pPr algn="ctr">
              <a:lnSpc>
                <a:spcPct val="115000"/>
              </a:lnSpc>
            </a:pPr>
            <a:r>
              <a:rPr lang="en-US" sz="2200" dirty="0">
                <a:solidFill>
                  <a:srgbClr val="404040"/>
                </a:solidFill>
                <a:latin typeface="Open Sans" panose="020B0606030504020204" pitchFamily="34" charset="0"/>
              </a:rPr>
              <a:t>The following is an example of a simple form that takes username and password as user inputs:</a:t>
            </a:r>
          </a:p>
        </p:txBody>
      </p:sp>
    </p:spTree>
    <p:custDataLst>
      <p:tags r:id="rId1"/>
    </p:custDataLst>
    <p:extLst>
      <p:ext uri="{BB962C8B-B14F-4D97-AF65-F5344CB8AC3E}">
        <p14:creationId xmlns:p14="http://schemas.microsoft.com/office/powerpoint/2010/main" val="24987609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F57E-15D5-82E9-BFFD-586119AB6A14}"/>
              </a:ext>
            </a:extLst>
          </p:cNvPr>
          <p:cNvSpPr>
            <a:spLocks noGrp="1"/>
          </p:cNvSpPr>
          <p:nvPr>
            <p:ph type="title"/>
          </p:nvPr>
        </p:nvSpPr>
        <p:spPr/>
        <p:txBody>
          <a:bodyPr/>
          <a:lstStyle/>
          <a:p>
            <a:r>
              <a:rPr lang="en-IN" dirty="0"/>
              <a:t>HTML Special Characters</a:t>
            </a:r>
          </a:p>
        </p:txBody>
      </p:sp>
      <p:pic>
        <p:nvPicPr>
          <p:cNvPr id="7" name="Picture 7">
            <a:extLst>
              <a:ext uri="{FF2B5EF4-FFF2-40B4-BE49-F238E27FC236}">
                <a16:creationId xmlns:a16="http://schemas.microsoft.com/office/drawing/2014/main" id="{342553E4-231C-8AC3-2E79-AEFCB1A2F7A1}"/>
              </a:ext>
            </a:extLst>
          </p:cNvPr>
          <p:cNvPicPr>
            <a:picLocks noChangeAspect="1"/>
          </p:cNvPicPr>
          <p:nvPr/>
        </p:nvPicPr>
        <p:blipFill>
          <a:blip r:embed="rId4"/>
          <a:stretch>
            <a:fillRect/>
          </a:stretch>
        </p:blipFill>
        <p:spPr>
          <a:xfrm>
            <a:off x="5866322" y="3947566"/>
            <a:ext cx="4315124" cy="3913471"/>
          </a:xfrm>
          <a:prstGeom prst="rect">
            <a:avLst/>
          </a:prstGeom>
        </p:spPr>
      </p:pic>
      <p:sp>
        <p:nvSpPr>
          <p:cNvPr id="8" name="Brandline_LVC">
            <a:extLst>
              <a:ext uri="{FF2B5EF4-FFF2-40B4-BE49-F238E27FC236}">
                <a16:creationId xmlns:a16="http://schemas.microsoft.com/office/drawing/2014/main" id="{6C32982C-B217-E17F-0A33-1670DD1FAA14}"/>
              </a:ext>
            </a:extLst>
          </p:cNvPr>
          <p:cNvSpPr/>
          <p:nvPr/>
        </p:nvSpPr>
        <p:spPr>
          <a:xfrm>
            <a:off x="5397500" y="816324"/>
            <a:ext cx="547100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D3D08C2-6415-B2FE-32F3-1A68D561720C}"/>
              </a:ext>
            </a:extLst>
          </p:cNvPr>
          <p:cNvSpPr txBox="1"/>
          <p:nvPr/>
        </p:nvSpPr>
        <p:spPr>
          <a:xfrm>
            <a:off x="2677886" y="1695645"/>
            <a:ext cx="10885714" cy="846514"/>
          </a:xfrm>
          <a:prstGeom prst="rect">
            <a:avLst/>
          </a:prstGeom>
          <a:noFill/>
        </p:spPr>
        <p:txBody>
          <a:bodyPr wrap="square" rtlCol="0">
            <a:spAutoFit/>
          </a:bodyPr>
          <a:lstStyle/>
          <a:p>
            <a:pPr algn="ctr">
              <a:lnSpc>
                <a:spcPct val="115000"/>
              </a:lnSpc>
            </a:pPr>
            <a:r>
              <a:rPr lang="en-US" sz="2200" dirty="0">
                <a:solidFill>
                  <a:srgbClr val="404040"/>
                </a:solidFill>
                <a:latin typeface="Open Sans" panose="020B0606030504020204" pitchFamily="34" charset="0"/>
              </a:rPr>
              <a:t>In HTML, several characters are reserved and have particular meaning when used in HTML documents</a:t>
            </a:r>
          </a:p>
        </p:txBody>
      </p:sp>
    </p:spTree>
    <p:custDataLst>
      <p:tags r:id="rId1"/>
    </p:custDataLst>
    <p:extLst>
      <p:ext uri="{BB962C8B-B14F-4D97-AF65-F5344CB8AC3E}">
        <p14:creationId xmlns:p14="http://schemas.microsoft.com/office/powerpoint/2010/main" val="40360916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7953-2A0F-4839-D7CE-64F86AC98CDD}"/>
              </a:ext>
            </a:extLst>
          </p:cNvPr>
          <p:cNvSpPr>
            <a:spLocks noGrp="1"/>
          </p:cNvSpPr>
          <p:nvPr>
            <p:ph type="title"/>
          </p:nvPr>
        </p:nvSpPr>
        <p:spPr/>
        <p:txBody>
          <a:bodyPr/>
          <a:lstStyle/>
          <a:p>
            <a:r>
              <a:rPr lang="en-IN" dirty="0"/>
              <a:t>HTML Special Characters</a:t>
            </a:r>
          </a:p>
        </p:txBody>
      </p:sp>
      <p:graphicFrame>
        <p:nvGraphicFramePr>
          <p:cNvPr id="7" name="Table 7">
            <a:extLst>
              <a:ext uri="{FF2B5EF4-FFF2-40B4-BE49-F238E27FC236}">
                <a16:creationId xmlns:a16="http://schemas.microsoft.com/office/drawing/2014/main" id="{F0DD4F71-2664-40AD-D644-5B2DE477FB72}"/>
              </a:ext>
            </a:extLst>
          </p:cNvPr>
          <p:cNvGraphicFramePr>
            <a:graphicFrameLocks noGrp="1"/>
          </p:cNvGraphicFramePr>
          <p:nvPr/>
        </p:nvGraphicFramePr>
        <p:xfrm>
          <a:off x="2709334" y="2795982"/>
          <a:ext cx="10837332" cy="5227242"/>
        </p:xfrm>
        <a:graphic>
          <a:graphicData uri="http://schemas.openxmlformats.org/drawingml/2006/table">
            <a:tbl>
              <a:tblPr firstRow="1" firstCol="1" bandRow="1">
                <a:tableStyleId>{5C22544A-7EE6-4342-B048-85BDC9FD1C3A}</a:tableStyleId>
              </a:tblPr>
              <a:tblGrid>
                <a:gridCol w="2709333">
                  <a:extLst>
                    <a:ext uri="{9D8B030D-6E8A-4147-A177-3AD203B41FA5}">
                      <a16:colId xmlns:a16="http://schemas.microsoft.com/office/drawing/2014/main" val="2057958058"/>
                    </a:ext>
                  </a:extLst>
                </a:gridCol>
                <a:gridCol w="2709333">
                  <a:extLst>
                    <a:ext uri="{9D8B030D-6E8A-4147-A177-3AD203B41FA5}">
                      <a16:colId xmlns:a16="http://schemas.microsoft.com/office/drawing/2014/main" val="3951193988"/>
                    </a:ext>
                  </a:extLst>
                </a:gridCol>
                <a:gridCol w="2709333">
                  <a:extLst>
                    <a:ext uri="{9D8B030D-6E8A-4147-A177-3AD203B41FA5}">
                      <a16:colId xmlns:a16="http://schemas.microsoft.com/office/drawing/2014/main" val="4259018850"/>
                    </a:ext>
                  </a:extLst>
                </a:gridCol>
                <a:gridCol w="2709333">
                  <a:extLst>
                    <a:ext uri="{9D8B030D-6E8A-4147-A177-3AD203B41FA5}">
                      <a16:colId xmlns:a16="http://schemas.microsoft.com/office/drawing/2014/main" val="3014384318"/>
                    </a:ext>
                  </a:extLst>
                </a:gridCol>
              </a:tblGrid>
              <a:tr h="871207">
                <a:tc>
                  <a:txBody>
                    <a:bodyPr/>
                    <a:lstStyle/>
                    <a:p>
                      <a:pPr algn="ctr"/>
                      <a:r>
                        <a:rPr lang="en-IN" sz="2000">
                          <a:solidFill>
                            <a:srgbClr val="FFFFFF"/>
                          </a:solidFill>
                          <a:latin typeface="Open Sans" panose="020B0606030504020204" pitchFamily="34" charset="0"/>
                          <a:ea typeface="Open Sans" panose="020B0606030504020204" pitchFamily="34" charset="0"/>
                          <a:cs typeface="Open Sans" panose="020B0606030504020204" pitchFamily="34" charset="0"/>
                        </a:rPr>
                        <a:t>Symbol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a:solidFill>
                            <a:srgbClr val="FFFFFF"/>
                          </a:solidFill>
                          <a:latin typeface="Open Sans" panose="020B0606030504020204" pitchFamily="34" charset="0"/>
                          <a:ea typeface="Open Sans" panose="020B0606030504020204" pitchFamily="34" charset="0"/>
                          <a:cs typeface="Open Sans" panose="020B0606030504020204" pitchFamily="34" charset="0"/>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a:solidFill>
                            <a:srgbClr val="FFFFFF"/>
                          </a:solidFill>
                          <a:latin typeface="Open Sans" panose="020B0606030504020204" pitchFamily="34" charset="0"/>
                          <a:ea typeface="Open Sans" panose="020B0606030504020204" pitchFamily="34" charset="0"/>
                          <a:cs typeface="Open Sans" panose="020B0606030504020204" pitchFamily="34" charset="0"/>
                        </a:rPr>
                        <a:t>Entity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a:solidFill>
                            <a:srgbClr val="FFFFFF"/>
                          </a:solidFill>
                          <a:latin typeface="Open Sans" panose="020B0606030504020204" pitchFamily="34" charset="0"/>
                          <a:ea typeface="Open Sans" panose="020B0606030504020204" pitchFamily="34" charset="0"/>
                          <a:cs typeface="Open Sans" panose="020B0606030504020204" pitchFamily="34" charset="0"/>
                        </a:rPr>
                        <a:t>Number code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376280"/>
                  </a:ext>
                </a:extLst>
              </a:tr>
              <a:tr h="871207">
                <a:tc>
                  <a:txBody>
                    <a:bodyPr/>
                    <a:lstStyle/>
                    <a:p>
                      <a:pPr algn="ctr"/>
                      <a:r>
                        <a:rPr lang="en-IN" sz="2000">
                          <a:solidFill>
                            <a:schemeClr val="bg1"/>
                          </a:solidFill>
                          <a:latin typeface="Open Sans" panose="020B0606030504020204" pitchFamily="34" charset="0"/>
                          <a:ea typeface="Open Sans" panose="020B0606030504020204" pitchFamily="34" charset="0"/>
                          <a:cs typeface="Open Sans" panose="020B060603050402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Quotation mark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&amp;</a:t>
                      </a:r>
                      <a:r>
                        <a:rPr lang="en-IN" sz="200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quot</a:t>
                      </a:r>
                      <a:r>
                        <a:rPr lang="en-IN"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&amp;#34;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5556889"/>
                  </a:ext>
                </a:extLst>
              </a:tr>
              <a:tr h="871207">
                <a:tc>
                  <a:txBody>
                    <a:bodyPr/>
                    <a:lstStyle/>
                    <a:p>
                      <a:pPr algn="ctr"/>
                      <a:r>
                        <a:rPr lang="en-IN" sz="2000">
                          <a:solidFill>
                            <a:schemeClr val="bg1"/>
                          </a:solidFill>
                          <a:latin typeface="Open Sans" panose="020B0606030504020204" pitchFamily="34" charset="0"/>
                          <a:ea typeface="Open Sans" panose="020B0606030504020204" pitchFamily="34" charset="0"/>
                          <a:cs typeface="Open Sans" panose="020B060603050402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Apostrophe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&amp;apos;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&amp;#39;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5667434"/>
                  </a:ext>
                </a:extLst>
              </a:tr>
              <a:tr h="871207">
                <a:tc>
                  <a:txBody>
                    <a:bodyPr/>
                    <a:lstStyle/>
                    <a:p>
                      <a:pPr algn="ctr"/>
                      <a:r>
                        <a:rPr lang="en-IN" sz="2000">
                          <a:solidFill>
                            <a:schemeClr val="bg1"/>
                          </a:solidFill>
                          <a:latin typeface="Open Sans" panose="020B0606030504020204" pitchFamily="34" charset="0"/>
                          <a:ea typeface="Open Sans" panose="020B0606030504020204" pitchFamily="34" charset="0"/>
                          <a:cs typeface="Open Sans" panose="020B0606030504020204" pitchFamily="34" charset="0"/>
                        </a:rPr>
                        <a:t>&amp;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Ampersand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&amp;amp;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&amp;#38;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3561286"/>
                  </a:ext>
                </a:extLst>
              </a:tr>
              <a:tr h="871207">
                <a:tc>
                  <a:txBody>
                    <a:bodyPr/>
                    <a:lstStyle/>
                    <a:p>
                      <a:pPr algn="ctr"/>
                      <a:r>
                        <a:rPr lang="en-IN" sz="2000">
                          <a:solidFill>
                            <a:schemeClr val="bg1"/>
                          </a:solidFill>
                          <a:latin typeface="Open Sans" panose="020B0606030504020204" pitchFamily="34" charset="0"/>
                          <a:ea typeface="Open Sans" panose="020B0606030504020204" pitchFamily="34" charset="0"/>
                          <a:cs typeface="Open Sans" panose="020B0606030504020204" pitchFamily="34" charset="0"/>
                        </a:rPr>
                        <a:t>&lt;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Less-than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&amp;</a:t>
                      </a:r>
                      <a:r>
                        <a:rPr lang="en-IN" sz="200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lt</a:t>
                      </a:r>
                      <a:r>
                        <a:rPr lang="en-IN"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&amp;#60;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5537413"/>
                  </a:ext>
                </a:extLst>
              </a:tr>
              <a:tr h="871207">
                <a:tc>
                  <a:txBody>
                    <a:bodyPr/>
                    <a:lstStyle/>
                    <a:p>
                      <a:pPr algn="ctr"/>
                      <a:r>
                        <a:rPr lang="en-IN" sz="2000">
                          <a:solidFill>
                            <a:schemeClr val="bg1"/>
                          </a:solidFill>
                          <a:latin typeface="Open Sans" panose="020B0606030504020204" pitchFamily="34" charset="0"/>
                          <a:ea typeface="Open Sans" panose="020B0606030504020204" pitchFamily="34" charset="0"/>
                          <a:cs typeface="Open Sans" panose="020B0606030504020204" pitchFamily="34" charset="0"/>
                        </a:rPr>
                        <a:t>&gt;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Greater-than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&amp;</a:t>
                      </a:r>
                      <a:r>
                        <a:rPr lang="en-IN" sz="200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gt</a:t>
                      </a:r>
                      <a:r>
                        <a:rPr lang="en-IN"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&amp;#62;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3535484"/>
                  </a:ext>
                </a:extLst>
              </a:tr>
            </a:tbl>
          </a:graphicData>
        </a:graphic>
      </p:graphicFrame>
      <p:sp>
        <p:nvSpPr>
          <p:cNvPr id="14" name="Brandline_LVC">
            <a:extLst>
              <a:ext uri="{FF2B5EF4-FFF2-40B4-BE49-F238E27FC236}">
                <a16:creationId xmlns:a16="http://schemas.microsoft.com/office/drawing/2014/main" id="{8F31F571-E595-1660-F754-1E41546BAD81}"/>
              </a:ext>
            </a:extLst>
          </p:cNvPr>
          <p:cNvSpPr/>
          <p:nvPr/>
        </p:nvSpPr>
        <p:spPr>
          <a:xfrm>
            <a:off x="5397500" y="816324"/>
            <a:ext cx="547100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1088D4B-C08D-16DF-E430-E1A66E491E8B}"/>
              </a:ext>
            </a:extLst>
          </p:cNvPr>
          <p:cNvSpPr txBox="1"/>
          <p:nvPr/>
        </p:nvSpPr>
        <p:spPr>
          <a:xfrm>
            <a:off x="2677886" y="1695645"/>
            <a:ext cx="10885714" cy="457176"/>
          </a:xfrm>
          <a:prstGeom prst="rect">
            <a:avLst/>
          </a:prstGeom>
          <a:noFill/>
        </p:spPr>
        <p:txBody>
          <a:bodyPr wrap="square" rtlCol="0">
            <a:spAutoFit/>
          </a:bodyPr>
          <a:lstStyle/>
          <a:p>
            <a:pPr algn="ctr">
              <a:lnSpc>
                <a:spcPct val="115000"/>
              </a:lnSpc>
            </a:pPr>
            <a:r>
              <a:rPr lang="en-US" sz="2200" dirty="0">
                <a:solidFill>
                  <a:srgbClr val="404040"/>
                </a:solidFill>
                <a:latin typeface="Open Sans" panose="020B0606030504020204" pitchFamily="34" charset="0"/>
              </a:rPr>
              <a:t>A few examples of HTML special characters are as follows:</a:t>
            </a:r>
          </a:p>
        </p:txBody>
      </p:sp>
    </p:spTree>
    <p:custDataLst>
      <p:tags r:id="rId1"/>
    </p:custDataLst>
    <p:extLst>
      <p:ext uri="{BB962C8B-B14F-4D97-AF65-F5344CB8AC3E}">
        <p14:creationId xmlns:p14="http://schemas.microsoft.com/office/powerpoint/2010/main" val="32672340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460"/>
        <p:cNvGrpSpPr/>
        <p:nvPr/>
      </p:nvGrpSpPr>
      <p:grpSpPr>
        <a:xfrm>
          <a:off x="0" y="0"/>
          <a:ext cx="0" cy="0"/>
          <a:chOff x="0" y="0"/>
          <a:chExt cx="0" cy="0"/>
        </a:xfrm>
      </p:grpSpPr>
      <p:sp>
        <p:nvSpPr>
          <p:cNvPr id="2461" name="Google Shape;2461;p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400"/>
              <a:buNone/>
            </a:pPr>
            <a:r>
              <a:rPr lang="en-US"/>
              <a:t>Forms</a:t>
            </a:r>
            <a:endParaRPr/>
          </a:p>
        </p:txBody>
      </p:sp>
      <p:sp>
        <p:nvSpPr>
          <p:cNvPr id="2463" name="Google Shape;2463;p2"/>
          <p:cNvSpPr txBox="1"/>
          <p:nvPr/>
        </p:nvSpPr>
        <p:spPr>
          <a:xfrm>
            <a:off x="12570282" y="1926821"/>
            <a:ext cx="3484882" cy="3583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F547B"/>
              </a:buClr>
              <a:buSzPts val="700"/>
              <a:buFont typeface="Arial"/>
              <a:buNone/>
            </a:pPr>
            <a:r>
              <a:rPr lang="en-US" sz="2200" b="1" i="0" u="none" strike="noStrike" cap="none" dirty="0">
                <a:solidFill>
                  <a:srgbClr val="0F547B"/>
                </a:solidFill>
                <a:latin typeface="Open Sans"/>
                <a:ea typeface="Open Sans"/>
                <a:cs typeface="Open Sans"/>
                <a:sym typeface="Open Sans"/>
              </a:rPr>
              <a:t>Duration: 15 </a:t>
            </a:r>
            <a:r>
              <a:rPr lang="en-US" sz="2200" b="1" dirty="0">
                <a:solidFill>
                  <a:srgbClr val="0F547B"/>
                </a:solidFill>
                <a:latin typeface="Open Sans"/>
                <a:ea typeface="Open Sans"/>
                <a:cs typeface="Open Sans"/>
                <a:sym typeface="Open Sans"/>
              </a:rPr>
              <a:t>min</a:t>
            </a:r>
            <a:r>
              <a:rPr lang="en-US" sz="2200" b="1" i="0" u="none" strike="noStrike" cap="none" dirty="0">
                <a:solidFill>
                  <a:srgbClr val="0F547B"/>
                </a:solidFill>
                <a:latin typeface="Open Sans"/>
                <a:ea typeface="Open Sans"/>
                <a:cs typeface="Open Sans"/>
                <a:sym typeface="Open Sans"/>
              </a:rPr>
              <a:t>.</a:t>
            </a:r>
            <a:endParaRPr sz="2200" b="1" i="0" u="none" strike="noStrike" cap="none" dirty="0">
              <a:solidFill>
                <a:srgbClr val="000000"/>
              </a:solidFill>
              <a:latin typeface="Open Sans"/>
              <a:ea typeface="Open Sans"/>
              <a:cs typeface="Open Sans"/>
              <a:sym typeface="Open Sans"/>
            </a:endParaRPr>
          </a:p>
        </p:txBody>
      </p:sp>
      <p:sp>
        <p:nvSpPr>
          <p:cNvPr id="4" name="Text Placeholder 2">
            <a:extLst>
              <a:ext uri="{FF2B5EF4-FFF2-40B4-BE49-F238E27FC236}">
                <a16:creationId xmlns:a16="http://schemas.microsoft.com/office/drawing/2014/main" id="{8542F969-3E8D-3F25-ADB3-1CA971976BFC}"/>
              </a:ext>
            </a:extLst>
          </p:cNvPr>
          <p:cNvSpPr>
            <a:spLocks noGrp="1"/>
          </p:cNvSpPr>
          <p:nvPr>
            <p:ph type="body" sz="quarter" idx="11"/>
          </p:nvPr>
        </p:nvSpPr>
        <p:spPr>
          <a:xfrm>
            <a:off x="1291857" y="2854366"/>
            <a:ext cx="13696999" cy="5389521"/>
          </a:xfrm>
        </p:spPr>
        <p:txBody>
          <a:bodyPr/>
          <a:lstStyle/>
          <a:p>
            <a:pPr algn="l"/>
            <a:r>
              <a:rPr lang="en-US" b="1" dirty="0"/>
              <a:t>Problem Statement: </a:t>
            </a:r>
          </a:p>
          <a:p>
            <a:pPr algn="l"/>
            <a:endParaRPr lang="en-US" dirty="0"/>
          </a:p>
          <a:p>
            <a:pPr algn="l"/>
            <a:r>
              <a:rPr lang="en-US" dirty="0"/>
              <a:t>You are given a project to develop a form using HTML.</a:t>
            </a:r>
          </a:p>
          <a:p>
            <a:pPr algn="l"/>
            <a:endParaRPr lang="en-US" dirty="0"/>
          </a:p>
          <a:p>
            <a:pPr algn="l"/>
            <a:endParaRPr lang="en-US" dirty="0"/>
          </a:p>
          <a:p>
            <a:pPr algn="l"/>
            <a:endParaRPr lang="en-US" dirty="0"/>
          </a:p>
        </p:txBody>
      </p: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467"/>
        <p:cNvGrpSpPr/>
        <p:nvPr/>
      </p:nvGrpSpPr>
      <p:grpSpPr>
        <a:xfrm>
          <a:off x="0" y="0"/>
          <a:ext cx="0" cy="0"/>
          <a:chOff x="0" y="0"/>
          <a:chExt cx="0" cy="0"/>
        </a:xfrm>
      </p:grpSpPr>
      <p:sp>
        <p:nvSpPr>
          <p:cNvPr id="2468" name="Google Shape;2468;p3"/>
          <p:cNvSpPr txBox="1">
            <a:spLocks noGrp="1"/>
          </p:cNvSpPr>
          <p:nvPr>
            <p:ph type="title"/>
          </p:nvPr>
        </p:nvSpPr>
        <p:spPr>
          <a:xfrm>
            <a:off x="-9525" y="327724"/>
            <a:ext cx="16275050" cy="687387"/>
          </a:xfrm>
          <a:noFill/>
          <a:ln>
            <a:noFill/>
          </a:ln>
        </p:spPr>
        <p:txBody>
          <a:bodyPr spcFirstLastPara="1" wrap="square" lIns="91425" tIns="45700" rIns="91425" bIns="45700" anchor="t" anchorCtr="0">
            <a:normAutofit/>
          </a:bodyPr>
          <a:lstStyle/>
          <a:p>
            <a:pPr lvl="0"/>
            <a:r>
              <a:rPr lang="en-US" dirty="0"/>
              <a:t>Assisted Practice: Guidelines</a:t>
            </a:r>
          </a:p>
        </p:txBody>
      </p:sp>
      <p:sp>
        <p:nvSpPr>
          <p:cNvPr id="2470" name="Google Shape;2470;p3"/>
          <p:cNvSpPr txBox="1"/>
          <p:nvPr/>
        </p:nvSpPr>
        <p:spPr>
          <a:xfrm>
            <a:off x="1896549" y="1740164"/>
            <a:ext cx="12063945" cy="2563738"/>
          </a:xfrm>
          <a:prstGeom prst="rect">
            <a:avLst/>
          </a:prstGeom>
          <a:noFill/>
          <a:ln>
            <a:noFill/>
          </a:ln>
        </p:spPr>
        <p:txBody>
          <a:bodyPr spcFirstLastPara="1" wrap="square" lIns="91425" tIns="45700" rIns="91425" bIns="45700" anchor="t" anchorCtr="0">
            <a:spAutoFit/>
          </a:bodyPr>
          <a:lstStyle/>
          <a:p>
            <a:pPr marR="0" lvl="0" algn="l" rtl="0">
              <a:lnSpc>
                <a:spcPct val="115000"/>
              </a:lnSpc>
              <a:spcBef>
                <a:spcPts val="0"/>
              </a:spcBef>
              <a:spcAft>
                <a:spcPts val="0"/>
              </a:spcAft>
              <a:buClr>
                <a:srgbClr val="3F3F3F"/>
              </a:buClr>
              <a:buSzPts val="2200"/>
            </a:pPr>
            <a:r>
              <a:rPr lang="en-US" sz="2200" b="0" i="0" u="none" strike="noStrike" cap="none">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Open Sans"/>
              </a:rPr>
              <a:t>Steps to be followed:</a:t>
            </a:r>
          </a:p>
          <a:p>
            <a:pPr marR="0" lvl="0" algn="l" rtl="0">
              <a:lnSpc>
                <a:spcPct val="115000"/>
              </a:lnSpc>
              <a:spcBef>
                <a:spcPts val="0"/>
              </a:spcBef>
              <a:spcAft>
                <a:spcPts val="0"/>
              </a:spcAft>
              <a:buClr>
                <a:srgbClr val="3F3F3F"/>
              </a:buClr>
              <a:buSzPts val="2200"/>
            </a:pPr>
            <a:endParaRPr lang="en-US" sz="2200" b="0" i="0" u="none" strike="noStrike" cap="none">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457200" indent="-457200" algn="l" rtl="0" fontAlgn="base">
              <a:buClr>
                <a:schemeClr val="tx1">
                  <a:lumMod val="75000"/>
                  <a:lumOff val="25000"/>
                </a:schemeClr>
              </a:buClr>
              <a:buFont typeface="+mj-lt"/>
              <a:buAutoNum type="arabicPeriod"/>
            </a:pPr>
            <a:r>
              <a:rPr lang="en-US" sz="2200" b="0" i="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Creating the index.html file</a:t>
            </a:r>
          </a:p>
          <a:p>
            <a:pPr marL="457200" indent="-457200" algn="l" rtl="0" fontAlgn="base">
              <a:buClr>
                <a:schemeClr val="tx1">
                  <a:lumMod val="75000"/>
                  <a:lumOff val="25000"/>
                </a:schemeClr>
              </a:buClr>
              <a:buFont typeface="+mj-lt"/>
              <a:buAutoNum type="arabicPeriod"/>
            </a:pPr>
            <a:endParaRPr lang="en-US" sz="2200" b="0" i="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a:p>
            <a:pPr marL="457200" indent="-457200" algn="l" rtl="0" fontAlgn="base">
              <a:buClr>
                <a:schemeClr val="tx1">
                  <a:lumMod val="75000"/>
                  <a:lumOff val="25000"/>
                </a:schemeClr>
              </a:buClr>
              <a:buFont typeface="+mj-lt"/>
              <a:buAutoNum type="arabicPeriod"/>
            </a:pPr>
            <a:r>
              <a:rPr lang="en-US" sz="2200" b="0" i="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Adding forms to the web page</a:t>
            </a:r>
          </a:p>
          <a:p>
            <a:pPr marL="457200" indent="-457200" algn="l" rtl="0" fontAlgn="base">
              <a:buClr>
                <a:schemeClr val="tx1">
                  <a:lumMod val="75000"/>
                  <a:lumOff val="25000"/>
                </a:schemeClr>
              </a:buClr>
              <a:buFont typeface="+mj-lt"/>
              <a:buAutoNum type="arabicPeriod"/>
            </a:pPr>
            <a:endParaRPr lang="en-US" sz="2200" b="0" i="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a:p>
            <a:pPr marL="457200" indent="-457200" algn="l" rtl="0" fontAlgn="base">
              <a:buClr>
                <a:schemeClr val="tx1">
                  <a:lumMod val="75000"/>
                  <a:lumOff val="25000"/>
                </a:schemeClr>
              </a:buClr>
              <a:buFont typeface="+mj-lt"/>
              <a:buAutoNum type="arabicPeriod"/>
            </a:pPr>
            <a:r>
              <a:rPr lang="en-US" sz="2200" b="0" i="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Viewing the result in the local browser</a:t>
            </a:r>
          </a:p>
        </p:txBody>
      </p:sp>
      <p:sp>
        <p:nvSpPr>
          <p:cNvPr id="11" name="Brandline_LVC">
            <a:extLst>
              <a:ext uri="{FF2B5EF4-FFF2-40B4-BE49-F238E27FC236}">
                <a16:creationId xmlns:a16="http://schemas.microsoft.com/office/drawing/2014/main" id="{2AE7F18D-B134-7CCC-491F-9E52FFE5221D}"/>
              </a:ext>
            </a:extLst>
          </p:cNvPr>
          <p:cNvSpPr/>
          <p:nvPr/>
        </p:nvSpPr>
        <p:spPr>
          <a:xfrm>
            <a:off x="4965700" y="808272"/>
            <a:ext cx="632825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832433-EE33-FF65-F63D-11393B9E1586}"/>
              </a:ext>
            </a:extLst>
          </p:cNvPr>
          <p:cNvSpPr>
            <a:spLocks noGrp="1"/>
          </p:cNvSpPr>
          <p:nvPr>
            <p:ph type="body" idx="10"/>
          </p:nvPr>
        </p:nvSpPr>
        <p:spPr>
          <a:xfrm>
            <a:off x="0" y="4114800"/>
            <a:ext cx="16256001" cy="914400"/>
          </a:xfrm>
        </p:spPr>
        <p:txBody>
          <a:bodyPr/>
          <a:lstStyle/>
          <a:p>
            <a:r>
              <a:rPr lang="en-IN"/>
              <a:t>ID, Class, Header, and Footer</a:t>
            </a:r>
          </a:p>
        </p:txBody>
      </p:sp>
    </p:spTree>
    <p:custDataLst>
      <p:tags r:id="rId1"/>
    </p:custDataLst>
    <p:extLst>
      <p:ext uri="{BB962C8B-B14F-4D97-AF65-F5344CB8AC3E}">
        <p14:creationId xmlns:p14="http://schemas.microsoft.com/office/powerpoint/2010/main" val="23700943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F497-D90E-9695-0B80-9A83492291DD}"/>
              </a:ext>
            </a:extLst>
          </p:cNvPr>
          <p:cNvSpPr>
            <a:spLocks noGrp="1"/>
          </p:cNvSpPr>
          <p:nvPr>
            <p:ph type="title"/>
          </p:nvPr>
        </p:nvSpPr>
        <p:spPr/>
        <p:txBody>
          <a:bodyPr/>
          <a:lstStyle/>
          <a:p>
            <a:r>
              <a:rPr lang="en-IN"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HTML ID </a:t>
            </a:r>
          </a:p>
        </p:txBody>
      </p:sp>
      <p:grpSp>
        <p:nvGrpSpPr>
          <p:cNvPr id="12" name="Group 11">
            <a:extLst>
              <a:ext uri="{FF2B5EF4-FFF2-40B4-BE49-F238E27FC236}">
                <a16:creationId xmlns:a16="http://schemas.microsoft.com/office/drawing/2014/main" id="{07A74168-AA6C-983A-EA29-198CCB45ADB7}"/>
              </a:ext>
            </a:extLst>
          </p:cNvPr>
          <p:cNvGrpSpPr/>
          <p:nvPr/>
        </p:nvGrpSpPr>
        <p:grpSpPr>
          <a:xfrm>
            <a:off x="3425945" y="3403892"/>
            <a:ext cx="9404109" cy="3393430"/>
            <a:chOff x="3425945" y="3267167"/>
            <a:chExt cx="9404109" cy="3393430"/>
          </a:xfrm>
        </p:grpSpPr>
        <p:pic>
          <p:nvPicPr>
            <p:cNvPr id="5" name="Graphic 12">
              <a:extLst>
                <a:ext uri="{FF2B5EF4-FFF2-40B4-BE49-F238E27FC236}">
                  <a16:creationId xmlns:a16="http://schemas.microsoft.com/office/drawing/2014/main" id="{36215B36-5B16-4AC7-9AE2-7C4E774B1D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25945" y="3418739"/>
              <a:ext cx="4122729" cy="3241858"/>
            </a:xfrm>
            <a:prstGeom prst="rect">
              <a:avLst/>
            </a:prstGeom>
          </p:spPr>
        </p:pic>
        <p:pic>
          <p:nvPicPr>
            <p:cNvPr id="6" name="Graphic 14">
              <a:extLst>
                <a:ext uri="{FF2B5EF4-FFF2-40B4-BE49-F238E27FC236}">
                  <a16:creationId xmlns:a16="http://schemas.microsoft.com/office/drawing/2014/main" id="{8BD36268-432B-4657-B6E3-5D51F3C7915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728501" y="3267167"/>
              <a:ext cx="4101553" cy="3241858"/>
            </a:xfrm>
            <a:prstGeom prst="rect">
              <a:avLst/>
            </a:prstGeom>
          </p:spPr>
        </p:pic>
        <p:sp>
          <p:nvSpPr>
            <p:cNvPr id="8" name="TextBox 15">
              <a:extLst>
                <a:ext uri="{FF2B5EF4-FFF2-40B4-BE49-F238E27FC236}">
                  <a16:creationId xmlns:a16="http://schemas.microsoft.com/office/drawing/2014/main" id="{287975C7-167F-45A5-991A-A17B3ED7F368}"/>
                </a:ext>
              </a:extLst>
            </p:cNvPr>
            <p:cNvSpPr txBox="1"/>
            <p:nvPr/>
          </p:nvSpPr>
          <p:spPr>
            <a:xfrm>
              <a:off x="3531306" y="4234319"/>
              <a:ext cx="2677531" cy="16106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4000"/>
                </a:lnSpc>
              </a:pPr>
              <a:r>
                <a:rPr lang="en-US" sz="2200" b="0" i="0" u="none" strike="noStrike">
                  <a:solidFill>
                    <a:srgbClr val="3F3F3F"/>
                  </a:solidFill>
                  <a:effectLst/>
                  <a:latin typeface="Open Sans" panose="020B0606030504020204" pitchFamily="34" charset="0"/>
                </a:rPr>
                <a:t>The </a:t>
              </a:r>
              <a:r>
                <a:rPr lang="en-US" sz="2200" b="1">
                  <a:solidFill>
                    <a:srgbClr val="3F3F3F"/>
                  </a:solidFill>
                  <a:latin typeface="Open Sans" panose="020B0606030504020204" pitchFamily="34" charset="0"/>
                </a:rPr>
                <a:t>ID</a:t>
              </a:r>
              <a:r>
                <a:rPr lang="en-US" sz="2200" b="0" i="0" u="none" strike="noStrike">
                  <a:solidFill>
                    <a:srgbClr val="3F3F3F"/>
                  </a:solidFill>
                  <a:effectLst/>
                  <a:latin typeface="Open Sans" panose="020B0606030504020204" pitchFamily="34" charset="0"/>
                </a:rPr>
                <a:t> attribute points to a specific style declaration in a style sheet. </a:t>
              </a:r>
              <a:endParaRPr lang="en-US" sz="2200"/>
            </a:p>
          </p:txBody>
        </p:sp>
        <p:sp>
          <p:nvSpPr>
            <p:cNvPr id="9" name="TextBox 26">
              <a:extLst>
                <a:ext uri="{FF2B5EF4-FFF2-40B4-BE49-F238E27FC236}">
                  <a16:creationId xmlns:a16="http://schemas.microsoft.com/office/drawing/2014/main" id="{C207D1CC-BD81-4DE5-AA8E-1EBA22E41914}"/>
                </a:ext>
              </a:extLst>
            </p:cNvPr>
            <p:cNvSpPr txBox="1"/>
            <p:nvPr/>
          </p:nvSpPr>
          <p:spPr>
            <a:xfrm>
              <a:off x="10047163" y="4040451"/>
              <a:ext cx="2677531" cy="1998432"/>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4000"/>
                </a:lnSpc>
              </a:pPr>
              <a:r>
                <a:rPr lang="en-US" sz="2200">
                  <a:solidFill>
                    <a:srgbClr val="3F3F3F"/>
                  </a:solidFill>
                  <a:latin typeface="Open Sans"/>
                  <a:ea typeface="Open Sans"/>
                  <a:cs typeface="Open Sans"/>
                </a:rPr>
                <a:t>The syntax for </a:t>
              </a:r>
              <a:r>
                <a:rPr lang="en-US" sz="2200" b="1">
                  <a:solidFill>
                    <a:srgbClr val="3F3F3F"/>
                  </a:solidFill>
                  <a:latin typeface="Open Sans"/>
                  <a:ea typeface="Open Sans"/>
                  <a:cs typeface="Open Sans"/>
                </a:rPr>
                <a:t>ID</a:t>
              </a:r>
              <a:r>
                <a:rPr lang="en-US" sz="2200">
                  <a:solidFill>
                    <a:srgbClr val="3F3F3F"/>
                  </a:solidFill>
                  <a:latin typeface="Open Sans"/>
                  <a:ea typeface="Open Sans"/>
                  <a:cs typeface="Open Sans"/>
                </a:rPr>
                <a:t> is </a:t>
              </a:r>
              <a:r>
                <a:rPr lang="en-US" sz="2200" b="1">
                  <a:solidFill>
                    <a:srgbClr val="3F3F3F"/>
                  </a:solidFill>
                  <a:latin typeface="Open Sans"/>
                  <a:ea typeface="Open Sans"/>
                  <a:cs typeface="Open Sans"/>
                </a:rPr>
                <a:t>#id_name </a:t>
              </a:r>
              <a:r>
                <a:rPr lang="en-US" sz="2200">
                  <a:solidFill>
                    <a:srgbClr val="3F3F3F"/>
                  </a:solidFill>
                  <a:latin typeface="Open Sans"/>
                  <a:ea typeface="Open Sans"/>
                  <a:cs typeface="Open Sans"/>
                </a:rPr>
                <a:t>followed by CSS properties within curly braces.</a:t>
              </a:r>
              <a:endParaRPr lang="en-US" sz="2200">
                <a:latin typeface="Open Sans"/>
                <a:ea typeface="Open Sans"/>
                <a:cs typeface="Open Sans"/>
              </a:endParaRPr>
            </a:p>
          </p:txBody>
        </p:sp>
        <p:pic>
          <p:nvPicPr>
            <p:cNvPr id="11" name="Graphic 10" descr="Lightbulb and gear with solid fill">
              <a:extLst>
                <a:ext uri="{FF2B5EF4-FFF2-40B4-BE49-F238E27FC236}">
                  <a16:creationId xmlns:a16="http://schemas.microsoft.com/office/drawing/2014/main" id="{65181804-73C6-79DE-C2E5-D65462DDFAB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205197" y="3907421"/>
              <a:ext cx="1882927" cy="1882927"/>
            </a:xfrm>
            <a:prstGeom prst="rect">
              <a:avLst/>
            </a:prstGeom>
          </p:spPr>
        </p:pic>
      </p:grpSp>
      <p:sp>
        <p:nvSpPr>
          <p:cNvPr id="13" name="Brandline_LVC">
            <a:extLst>
              <a:ext uri="{FF2B5EF4-FFF2-40B4-BE49-F238E27FC236}">
                <a16:creationId xmlns:a16="http://schemas.microsoft.com/office/drawing/2014/main" id="{1D4D5DA3-B7DC-E960-859E-4995F12AED6F}"/>
              </a:ext>
            </a:extLst>
          </p:cNvPr>
          <p:cNvSpPr/>
          <p:nvPr/>
        </p:nvSpPr>
        <p:spPr>
          <a:xfrm>
            <a:off x="7150100" y="816324"/>
            <a:ext cx="1974532"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D32D2FD-3874-ED64-08CA-9614A9BCBD9D}"/>
              </a:ext>
            </a:extLst>
          </p:cNvPr>
          <p:cNvSpPr txBox="1"/>
          <p:nvPr/>
        </p:nvSpPr>
        <p:spPr>
          <a:xfrm>
            <a:off x="2677886" y="1695645"/>
            <a:ext cx="10885714" cy="457176"/>
          </a:xfrm>
          <a:prstGeom prst="rect">
            <a:avLst/>
          </a:prstGeom>
          <a:noFill/>
        </p:spPr>
        <p:txBody>
          <a:bodyPr wrap="square" rtlCol="0">
            <a:spAutoFit/>
          </a:bodyPr>
          <a:lstStyle/>
          <a:p>
            <a:pPr algn="ctr">
              <a:lnSpc>
                <a:spcPct val="115000"/>
              </a:lnSpc>
            </a:pPr>
            <a:r>
              <a:rPr lang="en-US" sz="2200" dirty="0">
                <a:solidFill>
                  <a:srgbClr val="404040"/>
                </a:solidFill>
                <a:latin typeface="Open Sans" panose="020B0606030504020204" pitchFamily="34" charset="0"/>
              </a:rPr>
              <a:t>The HTML </a:t>
            </a:r>
            <a:r>
              <a:rPr lang="en-US" sz="2200" b="1" dirty="0">
                <a:solidFill>
                  <a:srgbClr val="404040"/>
                </a:solidFill>
                <a:latin typeface="Open Sans" panose="020B0606030504020204" pitchFamily="34" charset="0"/>
              </a:rPr>
              <a:t>ID</a:t>
            </a:r>
            <a:r>
              <a:rPr lang="en-US" sz="2200" dirty="0">
                <a:solidFill>
                  <a:srgbClr val="404040"/>
                </a:solidFill>
                <a:latin typeface="Open Sans" panose="020B0606030504020204" pitchFamily="34" charset="0"/>
              </a:rPr>
              <a:t> attribute is used to specify a unique identifier for an HTML element.</a:t>
            </a:r>
          </a:p>
        </p:txBody>
      </p:sp>
    </p:spTree>
    <p:custDataLst>
      <p:tags r:id="rId1"/>
    </p:custDataLst>
    <p:extLst>
      <p:ext uri="{BB962C8B-B14F-4D97-AF65-F5344CB8AC3E}">
        <p14:creationId xmlns:p14="http://schemas.microsoft.com/office/powerpoint/2010/main" val="39917426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F497-D90E-9695-0B80-9A83492291DD}"/>
              </a:ext>
            </a:extLst>
          </p:cNvPr>
          <p:cNvSpPr>
            <a:spLocks noGrp="1"/>
          </p:cNvSpPr>
          <p:nvPr>
            <p:ph type="title"/>
          </p:nvPr>
        </p:nvSpPr>
        <p:spPr/>
        <p:txBody>
          <a:bodyPr/>
          <a:lstStyle/>
          <a:p>
            <a:r>
              <a:rPr lang="en-IN"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HTML ID </a:t>
            </a:r>
          </a:p>
        </p:txBody>
      </p:sp>
      <p:grpSp>
        <p:nvGrpSpPr>
          <p:cNvPr id="7" name="Google Shape;960;p30">
            <a:extLst>
              <a:ext uri="{FF2B5EF4-FFF2-40B4-BE49-F238E27FC236}">
                <a16:creationId xmlns:a16="http://schemas.microsoft.com/office/drawing/2014/main" id="{D80A9C13-B150-7BDF-3F27-261443345B05}"/>
              </a:ext>
            </a:extLst>
          </p:cNvPr>
          <p:cNvGrpSpPr/>
          <p:nvPr/>
        </p:nvGrpSpPr>
        <p:grpSpPr>
          <a:xfrm>
            <a:off x="4791571" y="3299287"/>
            <a:ext cx="6672857" cy="4571473"/>
            <a:chOff x="1433160" y="2978327"/>
            <a:chExt cx="5869340" cy="4177087"/>
          </a:xfrm>
        </p:grpSpPr>
        <p:sp>
          <p:nvSpPr>
            <p:cNvPr id="10" name="Google Shape;961;p30">
              <a:extLst>
                <a:ext uri="{FF2B5EF4-FFF2-40B4-BE49-F238E27FC236}">
                  <a16:creationId xmlns:a16="http://schemas.microsoft.com/office/drawing/2014/main" id="{00828A85-1CDC-6238-D9FB-59815D6783F5}"/>
                </a:ext>
              </a:extLst>
            </p:cNvPr>
            <p:cNvSpPr txBox="1"/>
            <p:nvPr/>
          </p:nvSpPr>
          <p:spPr>
            <a:xfrm>
              <a:off x="3529370" y="2978327"/>
              <a:ext cx="986700" cy="2445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Open Sans"/>
                  <a:ea typeface="Open Sans"/>
                  <a:cs typeface="Open Sans"/>
                  <a:sym typeface="Open Sans"/>
                </a:rPr>
                <a:t>Demo-1</a:t>
              </a:r>
              <a:endParaRPr sz="1400" b="0" i="0" u="none" strike="noStrike" cap="none">
                <a:solidFill>
                  <a:srgbClr val="FFFFFF"/>
                </a:solidFill>
                <a:latin typeface="Open Sans"/>
                <a:ea typeface="Open Sans"/>
                <a:cs typeface="Open Sans"/>
                <a:sym typeface="Open Sans"/>
              </a:endParaRPr>
            </a:p>
          </p:txBody>
        </p:sp>
        <p:sp>
          <p:nvSpPr>
            <p:cNvPr id="13" name="Google Shape;962;p30">
              <a:extLst>
                <a:ext uri="{FF2B5EF4-FFF2-40B4-BE49-F238E27FC236}">
                  <a16:creationId xmlns:a16="http://schemas.microsoft.com/office/drawing/2014/main" id="{63B83D67-1668-3713-A7BF-D7E29F0683F0}"/>
                </a:ext>
              </a:extLst>
            </p:cNvPr>
            <p:cNvSpPr txBox="1"/>
            <p:nvPr/>
          </p:nvSpPr>
          <p:spPr>
            <a:xfrm>
              <a:off x="3714351" y="3581684"/>
              <a:ext cx="2777700" cy="2617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rgbClr val="3F3F3F"/>
                </a:solidFill>
                <a:latin typeface="Courier New"/>
                <a:ea typeface="Courier New"/>
                <a:cs typeface="Courier New"/>
                <a:sym typeface="Courier New"/>
              </a:endParaRPr>
            </a:p>
          </p:txBody>
        </p:sp>
        <p:grpSp>
          <p:nvGrpSpPr>
            <p:cNvPr id="14" name="Google Shape;963;p30">
              <a:extLst>
                <a:ext uri="{FF2B5EF4-FFF2-40B4-BE49-F238E27FC236}">
                  <a16:creationId xmlns:a16="http://schemas.microsoft.com/office/drawing/2014/main" id="{1821A7DD-668B-3DCD-41FB-F6B738E03DB5}"/>
                </a:ext>
              </a:extLst>
            </p:cNvPr>
            <p:cNvGrpSpPr/>
            <p:nvPr/>
          </p:nvGrpSpPr>
          <p:grpSpPr>
            <a:xfrm>
              <a:off x="1433160" y="3018582"/>
              <a:ext cx="5869340" cy="4136832"/>
              <a:chOff x="3223425" y="2776101"/>
              <a:chExt cx="8459700" cy="4208374"/>
            </a:xfrm>
          </p:grpSpPr>
          <p:sp>
            <p:nvSpPr>
              <p:cNvPr id="15" name="Google Shape;964;p30">
                <a:extLst>
                  <a:ext uri="{FF2B5EF4-FFF2-40B4-BE49-F238E27FC236}">
                    <a16:creationId xmlns:a16="http://schemas.microsoft.com/office/drawing/2014/main" id="{41CC988B-BB9A-E58B-E5DA-C2E918E7A9CD}"/>
                  </a:ext>
                </a:extLst>
              </p:cNvPr>
              <p:cNvSpPr/>
              <p:nvPr/>
            </p:nvSpPr>
            <p:spPr>
              <a:xfrm>
                <a:off x="3241573" y="3033475"/>
                <a:ext cx="8423400" cy="3855000"/>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r>
                  <a:rPr lang="en-IN" sz="1600" b="0" i="0" u="none" strike="noStrike" cap="none" dirty="0">
                    <a:solidFill>
                      <a:srgbClr val="3F3F3F"/>
                    </a:solidFill>
                    <a:latin typeface="Courier New"/>
                    <a:ea typeface="Courier New"/>
                    <a:cs typeface="Courier New"/>
                    <a:sym typeface="Courier New"/>
                  </a:rPr>
                  <a:t>&lt;!DOCTYPE html&gt;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a:ea typeface="Courier New"/>
                    <a:cs typeface="Courier New"/>
                    <a:sym typeface="Courier New"/>
                  </a:rPr>
                  <a:t>&lt;html&gt;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a:ea typeface="Courier New"/>
                    <a:cs typeface="Courier New"/>
                    <a:sym typeface="Courier New"/>
                  </a:rPr>
                  <a:t>&lt;head&gt;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a:ea typeface="Courier New"/>
                    <a:cs typeface="Courier New"/>
                    <a:sym typeface="Courier New"/>
                  </a:rPr>
                  <a:t>&lt;style&gt;</a:t>
                </a:r>
              </a:p>
              <a:p>
                <a:pPr marL="0" marR="0" lvl="0" indent="0" algn="just" rtl="0">
                  <a:lnSpc>
                    <a:spcPct val="100000"/>
                  </a:lnSpc>
                  <a:spcBef>
                    <a:spcPts val="0"/>
                  </a:spcBef>
                  <a:spcAft>
                    <a:spcPts val="0"/>
                  </a:spcAft>
                  <a:buClr>
                    <a:srgbClr val="000000"/>
                  </a:buClr>
                  <a:buSzPts val="1400"/>
                  <a:buFont typeface="Arial"/>
                  <a:buNone/>
                </a:pPr>
                <a:r>
                  <a:rPr lang="en-IN" sz="1600" b="1" dirty="0">
                    <a:solidFill>
                      <a:srgbClr val="3F3F3F"/>
                    </a:solidFill>
                    <a:latin typeface="Courier New"/>
                    <a:ea typeface="Courier New"/>
                    <a:cs typeface="Courier New"/>
                    <a:sym typeface="Courier New"/>
                  </a:rPr>
                  <a:t>#myid {</a:t>
                </a:r>
              </a:p>
              <a:p>
                <a:pPr marL="0" marR="0" lvl="0" indent="0" algn="just" rtl="0">
                  <a:lnSpc>
                    <a:spcPct val="100000"/>
                  </a:lnSpc>
                  <a:spcBef>
                    <a:spcPts val="0"/>
                  </a:spcBef>
                  <a:spcAft>
                    <a:spcPts val="0"/>
                  </a:spcAft>
                  <a:buClr>
                    <a:srgbClr val="000000"/>
                  </a:buClr>
                  <a:buSzPts val="1400"/>
                  <a:buFont typeface="Arial"/>
                  <a:buNone/>
                </a:pPr>
                <a:r>
                  <a:rPr lang="en-IN" sz="1600" b="1" dirty="0" err="1">
                    <a:solidFill>
                      <a:srgbClr val="3F3F3F"/>
                    </a:solidFill>
                    <a:latin typeface="Courier New"/>
                    <a:ea typeface="Courier New"/>
                    <a:cs typeface="Courier New"/>
                    <a:sym typeface="Courier New"/>
                  </a:rPr>
                  <a:t>Backgroundcolor</a:t>
                </a:r>
                <a:r>
                  <a:rPr lang="en-IN" sz="1600" b="1" dirty="0">
                    <a:solidFill>
                      <a:srgbClr val="3F3F3F"/>
                    </a:solidFill>
                    <a:latin typeface="Courier New"/>
                    <a:ea typeface="Courier New"/>
                    <a:cs typeface="Courier New"/>
                    <a:sym typeface="Courier New"/>
                  </a:rPr>
                  <a:t>: </a:t>
                </a:r>
                <a:r>
                  <a:rPr lang="en-IN" sz="1600" b="1" dirty="0" err="1">
                    <a:solidFill>
                      <a:srgbClr val="3F3F3F"/>
                    </a:solidFill>
                    <a:latin typeface="Courier New"/>
                    <a:ea typeface="Courier New"/>
                    <a:cs typeface="Courier New"/>
                    <a:sym typeface="Courier New"/>
                  </a:rPr>
                  <a:t>lightblue</a:t>
                </a:r>
                <a:r>
                  <a:rPr lang="en-IN" sz="1600" b="1" dirty="0">
                    <a:solidFill>
                      <a:srgbClr val="3F3F3F"/>
                    </a:solidFill>
                    <a:latin typeface="Courier New"/>
                    <a:ea typeface="Courier New"/>
                    <a:cs typeface="Courier New"/>
                    <a:sym typeface="Courier New"/>
                  </a:rPr>
                  <a:t>;</a:t>
                </a:r>
              </a:p>
              <a:p>
                <a:pPr marL="0" marR="0" lvl="0" indent="0" algn="just" rtl="0">
                  <a:lnSpc>
                    <a:spcPct val="100000"/>
                  </a:lnSpc>
                  <a:spcBef>
                    <a:spcPts val="0"/>
                  </a:spcBef>
                  <a:spcAft>
                    <a:spcPts val="0"/>
                  </a:spcAft>
                  <a:buClr>
                    <a:srgbClr val="000000"/>
                  </a:buClr>
                  <a:buSzPts val="1400"/>
                  <a:buFont typeface="Arial"/>
                  <a:buNone/>
                </a:pPr>
                <a:r>
                  <a:rPr lang="en-IN" sz="1600" b="1" dirty="0" err="1">
                    <a:solidFill>
                      <a:srgbClr val="3F3F3F"/>
                    </a:solidFill>
                    <a:latin typeface="Courier New"/>
                    <a:ea typeface="Courier New"/>
                    <a:cs typeface="Courier New"/>
                    <a:sym typeface="Courier New"/>
                  </a:rPr>
                  <a:t>color</a:t>
                </a:r>
                <a:r>
                  <a:rPr lang="en-IN" sz="1600" b="1" dirty="0">
                    <a:solidFill>
                      <a:srgbClr val="3F3F3F"/>
                    </a:solidFill>
                    <a:latin typeface="Courier New"/>
                    <a:ea typeface="Courier New"/>
                    <a:cs typeface="Courier New"/>
                    <a:sym typeface="Courier New"/>
                  </a:rPr>
                  <a:t>: black;</a:t>
                </a:r>
              </a:p>
              <a:p>
                <a:pPr marL="0" marR="0" lvl="0" indent="0" algn="just" rtl="0">
                  <a:lnSpc>
                    <a:spcPct val="100000"/>
                  </a:lnSpc>
                  <a:spcBef>
                    <a:spcPts val="0"/>
                  </a:spcBef>
                  <a:spcAft>
                    <a:spcPts val="0"/>
                  </a:spcAft>
                  <a:buClr>
                    <a:srgbClr val="000000"/>
                  </a:buClr>
                  <a:buSzPts val="1400"/>
                  <a:buFont typeface="Arial"/>
                  <a:buNone/>
                </a:pPr>
                <a:r>
                  <a:rPr lang="en-IN" sz="1600" b="1" dirty="0">
                    <a:solidFill>
                      <a:srgbClr val="3F3F3F"/>
                    </a:solidFill>
                    <a:latin typeface="Courier New"/>
                    <a:ea typeface="Courier New"/>
                    <a:cs typeface="Courier New"/>
                    <a:sym typeface="Courier New"/>
                  </a:rPr>
                  <a:t>Padding: 40px;</a:t>
                </a:r>
              </a:p>
              <a:p>
                <a:pPr marL="0" marR="0" lvl="0" indent="0" algn="just" rtl="0">
                  <a:lnSpc>
                    <a:spcPct val="100000"/>
                  </a:lnSpc>
                  <a:spcBef>
                    <a:spcPts val="0"/>
                  </a:spcBef>
                  <a:spcAft>
                    <a:spcPts val="0"/>
                  </a:spcAft>
                  <a:buClr>
                    <a:srgbClr val="000000"/>
                  </a:buClr>
                  <a:buSzPts val="1400"/>
                  <a:buFont typeface="Arial"/>
                  <a:buNone/>
                </a:pPr>
                <a:r>
                  <a:rPr lang="en-IN" sz="1600" b="1" dirty="0">
                    <a:solidFill>
                      <a:srgbClr val="3F3F3F"/>
                    </a:solidFill>
                    <a:latin typeface="Courier New"/>
                    <a:ea typeface="Courier New"/>
                    <a:cs typeface="Courier New"/>
                    <a:sym typeface="Courier New"/>
                  </a:rPr>
                  <a:t>}</a:t>
                </a:r>
              </a:p>
              <a:p>
                <a:pPr marL="0" marR="0" lvl="0" indent="0" algn="just" rtl="0">
                  <a:lnSpc>
                    <a:spcPct val="100000"/>
                  </a:lnSpc>
                  <a:spcBef>
                    <a:spcPts val="0"/>
                  </a:spcBef>
                  <a:spcAft>
                    <a:spcPts val="0"/>
                  </a:spcAft>
                  <a:buClr>
                    <a:srgbClr val="000000"/>
                  </a:buClr>
                  <a:buSzPts val="1400"/>
                  <a:buFont typeface="Arial"/>
                  <a:buNone/>
                </a:pPr>
                <a:r>
                  <a:rPr lang="en-IN" sz="1600" b="0" i="0" u="none" strike="noStrike" cap="none" dirty="0">
                    <a:solidFill>
                      <a:srgbClr val="3F3F3F"/>
                    </a:solidFill>
                    <a:latin typeface="Courier New"/>
                    <a:ea typeface="Courier New"/>
                    <a:cs typeface="Courier New"/>
                    <a:sym typeface="Courier New"/>
                  </a:rPr>
                  <a:t>&lt;/style&gt;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a:ea typeface="Courier New"/>
                    <a:cs typeface="Courier New"/>
                    <a:sym typeface="Courier New"/>
                  </a:rPr>
                  <a:t>&lt;/head&gt;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a:ea typeface="Courier New"/>
                    <a:cs typeface="Courier New"/>
                    <a:sym typeface="Courier New"/>
                  </a:rPr>
                  <a:t>&lt;body&gt;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a:ea typeface="Courier New"/>
                    <a:cs typeface="Courier New"/>
                    <a:sym typeface="Courier New"/>
                  </a:rPr>
                  <a:t>&lt;h1 id=“my”&gt; My filename&lt;/h&gt;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a:ea typeface="Courier New"/>
                    <a:cs typeface="Courier New"/>
                    <a:sym typeface="Courier New"/>
                  </a:rPr>
                  <a:t>&lt;/body&gt;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a:ea typeface="Courier New"/>
                    <a:cs typeface="Courier New"/>
                    <a:sym typeface="Courier New"/>
                  </a:rPr>
                  <a:t>&lt;/html&gt;</a:t>
                </a:r>
              </a:p>
            </p:txBody>
          </p:sp>
          <p:sp>
            <p:nvSpPr>
              <p:cNvPr id="16" name="Google Shape;965;p30">
                <a:extLst>
                  <a:ext uri="{FF2B5EF4-FFF2-40B4-BE49-F238E27FC236}">
                    <a16:creationId xmlns:a16="http://schemas.microsoft.com/office/drawing/2014/main" id="{B26477C1-F94D-FC37-EC4A-18E52AEAF27C}"/>
                  </a:ext>
                </a:extLst>
              </p:cNvPr>
              <p:cNvSpPr/>
              <p:nvPr/>
            </p:nvSpPr>
            <p:spPr>
              <a:xfrm>
                <a:off x="3223425" y="6888475"/>
                <a:ext cx="8459700" cy="960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966;p30">
                <a:extLst>
                  <a:ext uri="{FF2B5EF4-FFF2-40B4-BE49-F238E27FC236}">
                    <a16:creationId xmlns:a16="http://schemas.microsoft.com/office/drawing/2014/main" id="{4DD9D12F-EBC6-8283-E3AE-511D18046B66}"/>
                  </a:ext>
                </a:extLst>
              </p:cNvPr>
              <p:cNvSpPr/>
              <p:nvPr/>
            </p:nvSpPr>
            <p:spPr>
              <a:xfrm>
                <a:off x="3223425" y="2776101"/>
                <a:ext cx="8459700" cy="257375"/>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8" name="Brandline_LVC">
            <a:extLst>
              <a:ext uri="{FF2B5EF4-FFF2-40B4-BE49-F238E27FC236}">
                <a16:creationId xmlns:a16="http://schemas.microsoft.com/office/drawing/2014/main" id="{D161752F-E25E-8DCC-F2A9-D4ADBC411EDF}"/>
              </a:ext>
            </a:extLst>
          </p:cNvPr>
          <p:cNvSpPr/>
          <p:nvPr/>
        </p:nvSpPr>
        <p:spPr>
          <a:xfrm>
            <a:off x="7150100" y="816324"/>
            <a:ext cx="1974532"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62C0A28-BC17-1480-0F8A-5392D2532D35}"/>
              </a:ext>
            </a:extLst>
          </p:cNvPr>
          <p:cNvSpPr txBox="1"/>
          <p:nvPr/>
        </p:nvSpPr>
        <p:spPr>
          <a:xfrm>
            <a:off x="1534886" y="1695645"/>
            <a:ext cx="13171714" cy="846514"/>
          </a:xfrm>
          <a:prstGeom prst="rect">
            <a:avLst/>
          </a:prstGeom>
          <a:noFill/>
        </p:spPr>
        <p:txBody>
          <a:bodyPr wrap="square" rtlCol="0">
            <a:spAutoFit/>
          </a:bodyPr>
          <a:lstStyle/>
          <a:p>
            <a:pPr algn="ctr">
              <a:lnSpc>
                <a:spcPct val="115000"/>
              </a:lnSpc>
            </a:pPr>
            <a:r>
              <a:rPr lang="en-US" sz="2200" dirty="0">
                <a:solidFill>
                  <a:srgbClr val="404040"/>
                </a:solidFill>
                <a:latin typeface="Open Sans" panose="020B0606030504020204" pitchFamily="34" charset="0"/>
              </a:rPr>
              <a:t>The following is an example of an </a:t>
            </a:r>
            <a:r>
              <a:rPr lang="en-US" sz="2200" b="1" dirty="0">
                <a:solidFill>
                  <a:srgbClr val="404040"/>
                </a:solidFill>
                <a:latin typeface="Open Sans" panose="020B0606030504020204" pitchFamily="34" charset="0"/>
              </a:rPr>
              <a:t>ID</a:t>
            </a:r>
            <a:r>
              <a:rPr lang="en-US" sz="2200" dirty="0">
                <a:solidFill>
                  <a:srgbClr val="404040"/>
                </a:solidFill>
                <a:latin typeface="Open Sans" panose="020B0606030504020204" pitchFamily="34" charset="0"/>
              </a:rPr>
              <a:t> attribute named </a:t>
            </a:r>
            <a:r>
              <a:rPr lang="en-US" sz="2200" b="1" dirty="0">
                <a:solidFill>
                  <a:srgbClr val="404040"/>
                </a:solidFill>
                <a:latin typeface="Open Sans" panose="020B0606030504020204" pitchFamily="34" charset="0"/>
              </a:rPr>
              <a:t>#myid </a:t>
            </a:r>
            <a:r>
              <a:rPr lang="en-US" sz="2200" dirty="0">
                <a:solidFill>
                  <a:srgbClr val="404040"/>
                </a:solidFill>
                <a:latin typeface="Open Sans" panose="020B0606030504020204" pitchFamily="34" charset="0"/>
              </a:rPr>
              <a:t>followed by CSS properties to change the color and padding:</a:t>
            </a:r>
          </a:p>
        </p:txBody>
      </p:sp>
    </p:spTree>
    <p:custDataLst>
      <p:tags r:id="rId1"/>
    </p:custDataLst>
    <p:extLst>
      <p:ext uri="{BB962C8B-B14F-4D97-AF65-F5344CB8AC3E}">
        <p14:creationId xmlns:p14="http://schemas.microsoft.com/office/powerpoint/2010/main" val="4142716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1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Font typeface="Arial"/>
              <a:buNone/>
            </a:pPr>
            <a:r>
              <a:rPr lang="en-US" dirty="0"/>
              <a:t>What Is HTML?</a:t>
            </a:r>
            <a:endParaRPr dirty="0"/>
          </a:p>
        </p:txBody>
      </p:sp>
      <p:sp>
        <p:nvSpPr>
          <p:cNvPr id="433" name="Google Shape;433;p15"/>
          <p:cNvSpPr/>
          <p:nvPr/>
        </p:nvSpPr>
        <p:spPr>
          <a:xfrm>
            <a:off x="1936750" y="1481664"/>
            <a:ext cx="12382500" cy="741673"/>
          </a:xfrm>
          <a:prstGeom prst="roundRect">
            <a:avLst>
              <a:gd name="adj" fmla="val 16667"/>
            </a:avLst>
          </a:prstGeom>
          <a:no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lnSpc>
                <a:spcPct val="115000"/>
              </a:lnSpc>
              <a:spcBef>
                <a:spcPts val="1000"/>
              </a:spcBef>
              <a:spcAft>
                <a:spcPts val="0"/>
              </a:spcAft>
              <a:buSzPts val="2800"/>
              <a:buNone/>
            </a:pPr>
            <a:r>
              <a:rPr lang="en-US" sz="2200" dirty="0">
                <a:solidFill>
                  <a:srgbClr val="404040"/>
                </a:solidFill>
                <a:latin typeface="Open Sans" panose="020B0606030504020204" pitchFamily="34" charset="0"/>
              </a:rPr>
              <a:t>HTML is a standard markup language for developing web pages.</a:t>
            </a:r>
          </a:p>
        </p:txBody>
      </p:sp>
      <p:sp>
        <p:nvSpPr>
          <p:cNvPr id="5" name="Rectangle: Rounded Corners 4">
            <a:extLst>
              <a:ext uri="{FF2B5EF4-FFF2-40B4-BE49-F238E27FC236}">
                <a16:creationId xmlns:a16="http://schemas.microsoft.com/office/drawing/2014/main" id="{AA8F280C-10D8-A46F-1AF4-1113B69D662C}"/>
              </a:ext>
            </a:extLst>
          </p:cNvPr>
          <p:cNvSpPr/>
          <p:nvPr/>
        </p:nvSpPr>
        <p:spPr>
          <a:xfrm>
            <a:off x="4007445" y="7391400"/>
            <a:ext cx="8241110" cy="838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HTML stands for Hyper Text Markup Language.</a:t>
            </a:r>
          </a:p>
        </p:txBody>
      </p:sp>
      <p:pic>
        <p:nvPicPr>
          <p:cNvPr id="2" name="Picture 2" descr="Logo&#10;&#10;Description automatically generated">
            <a:extLst>
              <a:ext uri="{FF2B5EF4-FFF2-40B4-BE49-F238E27FC236}">
                <a16:creationId xmlns:a16="http://schemas.microsoft.com/office/drawing/2014/main" id="{A1B90CDE-3779-E4E4-1EAE-BEF146804981}"/>
              </a:ext>
            </a:extLst>
          </p:cNvPr>
          <p:cNvPicPr>
            <a:picLocks noChangeAspect="1"/>
          </p:cNvPicPr>
          <p:nvPr/>
        </p:nvPicPr>
        <p:blipFill>
          <a:blip r:embed="rId4"/>
          <a:stretch>
            <a:fillRect/>
          </a:stretch>
        </p:blipFill>
        <p:spPr>
          <a:xfrm>
            <a:off x="7098149" y="3115138"/>
            <a:ext cx="2059701" cy="2913723"/>
          </a:xfrm>
          <a:prstGeom prst="rect">
            <a:avLst/>
          </a:prstGeom>
        </p:spPr>
      </p:pic>
      <p:sp>
        <p:nvSpPr>
          <p:cNvPr id="8" name="Brandline_LVC">
            <a:extLst>
              <a:ext uri="{FF2B5EF4-FFF2-40B4-BE49-F238E27FC236}">
                <a16:creationId xmlns:a16="http://schemas.microsoft.com/office/drawing/2014/main" id="{CDF1DEF8-93CD-7DB5-57A2-38F74268C645}"/>
              </a:ext>
            </a:extLst>
          </p:cNvPr>
          <p:cNvSpPr/>
          <p:nvPr/>
        </p:nvSpPr>
        <p:spPr>
          <a:xfrm>
            <a:off x="6502400" y="816324"/>
            <a:ext cx="3260408"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7270748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D40DD-75BD-C8F6-75DE-676DBBABD1F7}"/>
              </a:ext>
            </a:extLst>
          </p:cNvPr>
          <p:cNvSpPr>
            <a:spLocks noGrp="1"/>
          </p:cNvSpPr>
          <p:nvPr>
            <p:ph type="title"/>
          </p:nvPr>
        </p:nvSpPr>
        <p:spPr>
          <a:xfrm>
            <a:off x="-10160" y="229878"/>
            <a:ext cx="16276320" cy="687244"/>
          </a:xfrm>
        </p:spPr>
        <p:txBody>
          <a:bodyPr/>
          <a:lstStyle/>
          <a:p>
            <a:r>
              <a:rPr lang="en-IN" dirty="0"/>
              <a:t>HTML Class</a:t>
            </a:r>
          </a:p>
        </p:txBody>
      </p:sp>
      <p:pic>
        <p:nvPicPr>
          <p:cNvPr id="6" name="Picture 5" descr="Diagram&#10;&#10;Description automatically generated with medium confidence">
            <a:extLst>
              <a:ext uri="{FF2B5EF4-FFF2-40B4-BE49-F238E27FC236}">
                <a16:creationId xmlns:a16="http://schemas.microsoft.com/office/drawing/2014/main" id="{501D42CD-33D5-423E-1F66-BD96441507AF}"/>
              </a:ext>
            </a:extLst>
          </p:cNvPr>
          <p:cNvPicPr>
            <a:picLocks noChangeAspect="1"/>
          </p:cNvPicPr>
          <p:nvPr/>
        </p:nvPicPr>
        <p:blipFill rotWithShape="1">
          <a:blip r:embed="rId4"/>
          <a:srcRect l="24391" t="11734" r="24406" b="13520"/>
          <a:stretch/>
        </p:blipFill>
        <p:spPr>
          <a:xfrm>
            <a:off x="1569274" y="3159517"/>
            <a:ext cx="4962910" cy="4073201"/>
          </a:xfrm>
          <a:prstGeom prst="rect">
            <a:avLst/>
          </a:prstGeom>
        </p:spPr>
      </p:pic>
      <p:sp>
        <p:nvSpPr>
          <p:cNvPr id="7" name="Rectangle: Rounded Corners 6">
            <a:extLst>
              <a:ext uri="{FF2B5EF4-FFF2-40B4-BE49-F238E27FC236}">
                <a16:creationId xmlns:a16="http://schemas.microsoft.com/office/drawing/2014/main" id="{ADF69FA7-F4F7-7DA9-2140-3455F088753E}"/>
              </a:ext>
            </a:extLst>
          </p:cNvPr>
          <p:cNvSpPr/>
          <p:nvPr/>
        </p:nvSpPr>
        <p:spPr>
          <a:xfrm>
            <a:off x="7527379" y="2767744"/>
            <a:ext cx="7748480" cy="48567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14000"/>
              </a:lnSpc>
              <a:buFont typeface="Arial" panose="020B0604020202020204" pitchFamily="34" charset="0"/>
              <a:buChar char="•"/>
            </a:pP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Users can access and manipulate elements with the specific class name such as class = “.</a:t>
            </a:r>
            <a:r>
              <a:rPr lang="en-US" sz="22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myclass</a:t>
            </a: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a:p>
            <a:pPr>
              <a:lnSpc>
                <a:spcPct val="114000"/>
              </a:lnSpc>
            </a:pPr>
            <a:endParaRPr lang="en-US" sz="2200" b="0" i="0"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a:p>
            <a:pPr marL="342900" indent="-342900">
              <a:lnSpc>
                <a:spcPct val="114000"/>
              </a:lnSpc>
              <a:buFont typeface="Arial" panose="020B0604020202020204" pitchFamily="34" charset="0"/>
              <a:buChar char="•"/>
            </a:pPr>
            <a:r>
              <a:rPr lang="en-US" sz="2200" b="0" i="0"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Users can specify one or more class names for an element.</a:t>
            </a:r>
          </a:p>
          <a:p>
            <a:pPr>
              <a:lnSpc>
                <a:spcPct val="114000"/>
              </a:lnSpc>
            </a:pPr>
            <a:endParaRPr lang="en-US" sz="2200" b="0" i="0"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a:p>
            <a:pPr marL="342900" indent="-342900">
              <a:lnSpc>
                <a:spcPct val="114000"/>
              </a:lnSpc>
              <a:buFont typeface="Arial" panose="020B0604020202020204" pitchFamily="34" charset="0"/>
              <a:buChar char="•"/>
            </a:pP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same page can have multiple elements with the same class name, but the id should be unique for each element.</a:t>
            </a:r>
            <a:endPar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Brandline_LVC">
            <a:extLst>
              <a:ext uri="{FF2B5EF4-FFF2-40B4-BE49-F238E27FC236}">
                <a16:creationId xmlns:a16="http://schemas.microsoft.com/office/drawing/2014/main" id="{B82990E3-CC45-310E-CCA5-369640211711}"/>
              </a:ext>
            </a:extLst>
          </p:cNvPr>
          <p:cNvSpPr/>
          <p:nvPr/>
        </p:nvSpPr>
        <p:spPr>
          <a:xfrm>
            <a:off x="6870700" y="816705"/>
            <a:ext cx="2510314"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E6FA8E1-435C-31AA-CCB2-4F347CF5C8B9}"/>
              </a:ext>
            </a:extLst>
          </p:cNvPr>
          <p:cNvSpPr txBox="1"/>
          <p:nvPr/>
        </p:nvSpPr>
        <p:spPr>
          <a:xfrm>
            <a:off x="1534886" y="1695645"/>
            <a:ext cx="13171714" cy="846514"/>
          </a:xfrm>
          <a:prstGeom prst="rect">
            <a:avLst/>
          </a:prstGeom>
          <a:noFill/>
        </p:spPr>
        <p:txBody>
          <a:bodyPr wrap="square" rtlCol="0">
            <a:spAutoFit/>
          </a:bodyPr>
          <a:lstStyle/>
          <a:p>
            <a:pPr algn="ctr">
              <a:lnSpc>
                <a:spcPct val="115000"/>
              </a:lnSpc>
            </a:pPr>
            <a:r>
              <a:rPr lang="en-US" sz="2200" dirty="0">
                <a:solidFill>
                  <a:srgbClr val="404040"/>
                </a:solidFill>
                <a:latin typeface="Open Sans" panose="020B0606030504020204" pitchFamily="34" charset="0"/>
              </a:rPr>
              <a:t>The class attribute is used to specify a </a:t>
            </a:r>
            <a:r>
              <a:rPr lang="en-US" sz="2200" b="1" dirty="0">
                <a:solidFill>
                  <a:srgbClr val="404040"/>
                </a:solidFill>
                <a:latin typeface="Open Sans" panose="020B0606030504020204" pitchFamily="34" charset="0"/>
              </a:rPr>
              <a:t>class</a:t>
            </a:r>
            <a:r>
              <a:rPr lang="en-US" sz="2200" dirty="0">
                <a:solidFill>
                  <a:srgbClr val="404040"/>
                </a:solidFill>
                <a:latin typeface="Open Sans" panose="020B0606030504020204" pitchFamily="34" charset="0"/>
              </a:rPr>
              <a:t> for an HTML element. The syntax for class is </a:t>
            </a:r>
            <a:r>
              <a:rPr lang="en-US" sz="2200" b="1" dirty="0">
                <a:solidFill>
                  <a:srgbClr val="404040"/>
                </a:solidFill>
                <a:latin typeface="Open Sans" panose="020B0606030504020204" pitchFamily="34" charset="0"/>
              </a:rPr>
              <a:t>.</a:t>
            </a:r>
            <a:r>
              <a:rPr lang="en-US" sz="2200" b="1" dirty="0" err="1">
                <a:solidFill>
                  <a:srgbClr val="404040"/>
                </a:solidFill>
                <a:latin typeface="Open Sans" panose="020B0606030504020204" pitchFamily="34" charset="0"/>
              </a:rPr>
              <a:t>class_name</a:t>
            </a:r>
            <a:r>
              <a:rPr lang="en-US" sz="2200" dirty="0">
                <a:solidFill>
                  <a:srgbClr val="404040"/>
                </a:solidFill>
                <a:latin typeface="Open Sans" panose="020B0606030504020204" pitchFamily="34" charset="0"/>
              </a:rPr>
              <a:t>, followed by CSS properties inside curly braces.</a:t>
            </a:r>
          </a:p>
        </p:txBody>
      </p:sp>
    </p:spTree>
    <p:custDataLst>
      <p:tags r:id="rId1"/>
    </p:custDataLst>
    <p:extLst>
      <p:ext uri="{BB962C8B-B14F-4D97-AF65-F5344CB8AC3E}">
        <p14:creationId xmlns:p14="http://schemas.microsoft.com/office/powerpoint/2010/main" val="10008469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D40DD-75BD-C8F6-75DE-676DBBABD1F7}"/>
              </a:ext>
            </a:extLst>
          </p:cNvPr>
          <p:cNvSpPr>
            <a:spLocks noGrp="1"/>
          </p:cNvSpPr>
          <p:nvPr>
            <p:ph type="title"/>
          </p:nvPr>
        </p:nvSpPr>
        <p:spPr>
          <a:xfrm>
            <a:off x="-10160" y="229878"/>
            <a:ext cx="16276320" cy="687244"/>
          </a:xfrm>
        </p:spPr>
        <p:txBody>
          <a:bodyPr/>
          <a:lstStyle/>
          <a:p>
            <a:r>
              <a:rPr lang="en-IN" dirty="0"/>
              <a:t>HTML Class</a:t>
            </a:r>
          </a:p>
        </p:txBody>
      </p:sp>
      <p:sp>
        <p:nvSpPr>
          <p:cNvPr id="5" name="Brandline_LVC">
            <a:extLst>
              <a:ext uri="{FF2B5EF4-FFF2-40B4-BE49-F238E27FC236}">
                <a16:creationId xmlns:a16="http://schemas.microsoft.com/office/drawing/2014/main" id="{35F2D3C0-4835-EF2B-4F24-41C07EC28AC8}"/>
              </a:ext>
            </a:extLst>
          </p:cNvPr>
          <p:cNvSpPr/>
          <p:nvPr/>
        </p:nvSpPr>
        <p:spPr>
          <a:xfrm>
            <a:off x="6870700" y="816705"/>
            <a:ext cx="2510314"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4" name="Google Shape;960;p30">
            <a:extLst>
              <a:ext uri="{FF2B5EF4-FFF2-40B4-BE49-F238E27FC236}">
                <a16:creationId xmlns:a16="http://schemas.microsoft.com/office/drawing/2014/main" id="{FE4A9963-3135-3A3D-5E6B-E997F88CA5DD}"/>
              </a:ext>
            </a:extLst>
          </p:cNvPr>
          <p:cNvGrpSpPr/>
          <p:nvPr/>
        </p:nvGrpSpPr>
        <p:grpSpPr>
          <a:xfrm>
            <a:off x="3800767" y="2897841"/>
            <a:ext cx="8606386" cy="4921633"/>
            <a:chOff x="1433160" y="2978327"/>
            <a:chExt cx="5869340" cy="4177088"/>
          </a:xfrm>
        </p:grpSpPr>
        <p:sp>
          <p:nvSpPr>
            <p:cNvPr id="8" name="Google Shape;961;p30">
              <a:extLst>
                <a:ext uri="{FF2B5EF4-FFF2-40B4-BE49-F238E27FC236}">
                  <a16:creationId xmlns:a16="http://schemas.microsoft.com/office/drawing/2014/main" id="{D35EF57C-1920-50FE-85A3-C46A6F5732D1}"/>
                </a:ext>
              </a:extLst>
            </p:cNvPr>
            <p:cNvSpPr txBox="1"/>
            <p:nvPr/>
          </p:nvSpPr>
          <p:spPr>
            <a:xfrm>
              <a:off x="3529370" y="2978327"/>
              <a:ext cx="986700" cy="2445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Open Sans"/>
                  <a:ea typeface="Open Sans"/>
                  <a:cs typeface="Open Sans"/>
                  <a:sym typeface="Open Sans"/>
                </a:rPr>
                <a:t>Demo-1</a:t>
              </a:r>
              <a:endParaRPr sz="1400" b="0" i="0" u="none" strike="noStrike" cap="none">
                <a:solidFill>
                  <a:srgbClr val="FFFFFF"/>
                </a:solidFill>
                <a:latin typeface="Open Sans"/>
                <a:ea typeface="Open Sans"/>
                <a:cs typeface="Open Sans"/>
                <a:sym typeface="Open Sans"/>
              </a:endParaRPr>
            </a:p>
          </p:txBody>
        </p:sp>
        <p:sp>
          <p:nvSpPr>
            <p:cNvPr id="9" name="Google Shape;962;p30">
              <a:extLst>
                <a:ext uri="{FF2B5EF4-FFF2-40B4-BE49-F238E27FC236}">
                  <a16:creationId xmlns:a16="http://schemas.microsoft.com/office/drawing/2014/main" id="{6D0F8FCC-5483-79D6-AE61-C1324EF59193}"/>
                </a:ext>
              </a:extLst>
            </p:cNvPr>
            <p:cNvSpPr txBox="1"/>
            <p:nvPr/>
          </p:nvSpPr>
          <p:spPr>
            <a:xfrm>
              <a:off x="3714351" y="3581684"/>
              <a:ext cx="2777700" cy="2617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rgbClr val="3F3F3F"/>
                </a:solidFill>
                <a:latin typeface="Courier New"/>
                <a:ea typeface="Courier New"/>
                <a:cs typeface="Courier New"/>
                <a:sym typeface="Courier New"/>
              </a:endParaRPr>
            </a:p>
          </p:txBody>
        </p:sp>
        <p:grpSp>
          <p:nvGrpSpPr>
            <p:cNvPr id="10" name="Google Shape;963;p30">
              <a:extLst>
                <a:ext uri="{FF2B5EF4-FFF2-40B4-BE49-F238E27FC236}">
                  <a16:creationId xmlns:a16="http://schemas.microsoft.com/office/drawing/2014/main" id="{FC6876E9-8890-3A73-F2E9-1C70CFF628B7}"/>
                </a:ext>
              </a:extLst>
            </p:cNvPr>
            <p:cNvGrpSpPr/>
            <p:nvPr/>
          </p:nvGrpSpPr>
          <p:grpSpPr>
            <a:xfrm>
              <a:off x="1433160" y="3168144"/>
              <a:ext cx="5869340" cy="3987271"/>
              <a:chOff x="3223425" y="2928249"/>
              <a:chExt cx="8459700" cy="4056226"/>
            </a:xfrm>
          </p:grpSpPr>
          <p:sp>
            <p:nvSpPr>
              <p:cNvPr id="11" name="Google Shape;964;p30">
                <a:extLst>
                  <a:ext uri="{FF2B5EF4-FFF2-40B4-BE49-F238E27FC236}">
                    <a16:creationId xmlns:a16="http://schemas.microsoft.com/office/drawing/2014/main" id="{773D5A69-B2AF-2555-F413-47DF236077CE}"/>
                  </a:ext>
                </a:extLst>
              </p:cNvPr>
              <p:cNvSpPr/>
              <p:nvPr/>
            </p:nvSpPr>
            <p:spPr>
              <a:xfrm>
                <a:off x="3241573" y="3033475"/>
                <a:ext cx="8423400" cy="3855000"/>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2000"/>
                  <a:buFont typeface="Arial"/>
                  <a:buNone/>
                </a:pPr>
                <a:endParaRPr sz="1600" b="1" i="0" u="none" strike="noStrike" cap="none" dirty="0">
                  <a:solidFill>
                    <a:srgbClr val="3F3F3F"/>
                  </a:solidFill>
                  <a:latin typeface="Courier New"/>
                  <a:ea typeface="Courier New"/>
                  <a:cs typeface="Courier New"/>
                  <a:sym typeface="Courier New"/>
                </a:endParaRPr>
              </a:p>
              <a:p>
                <a:pPr marL="0" marR="0" lvl="0" indent="0" algn="just" rtl="0">
                  <a:lnSpc>
                    <a:spcPct val="100000"/>
                  </a:lnSpc>
                  <a:spcBef>
                    <a:spcPts val="0"/>
                  </a:spcBef>
                  <a:spcAft>
                    <a:spcPts val="0"/>
                  </a:spcAft>
                  <a:buClr>
                    <a:srgbClr val="000000"/>
                  </a:buClr>
                  <a:buSzPts val="1400"/>
                  <a:buFont typeface="Arial"/>
                  <a:buNone/>
                </a:pPr>
                <a:r>
                  <a:rPr lang="en-IN" sz="1600" b="0" i="0" u="none" strike="noStrike" cap="none" dirty="0">
                    <a:solidFill>
                      <a:srgbClr val="3F3F3F"/>
                    </a:solidFill>
                    <a:latin typeface="Courier New"/>
                    <a:ea typeface="Courier New"/>
                    <a:cs typeface="Courier New"/>
                    <a:sym typeface="Courier New"/>
                  </a:rPr>
                  <a:t>&lt;!DOCTYPE html&gt;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a:ea typeface="Courier New"/>
                    <a:cs typeface="Courier New"/>
                    <a:sym typeface="Courier New"/>
                  </a:rPr>
                  <a:t>&lt;html&gt;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a:ea typeface="Courier New"/>
                    <a:cs typeface="Courier New"/>
                    <a:sym typeface="Courier New"/>
                  </a:rPr>
                  <a:t>&lt;head&gt;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a:ea typeface="Courier New"/>
                    <a:cs typeface="Courier New"/>
                    <a:sym typeface="Courier New"/>
                  </a:rPr>
                  <a:t> &lt;style&gt;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a:ea typeface="Courier New"/>
                    <a:cs typeface="Courier New"/>
                    <a:sym typeface="Courier New"/>
                  </a:rPr>
                  <a:t> .</a:t>
                </a:r>
                <a:r>
                  <a:rPr lang="en-IN" sz="1600" dirty="0" err="1">
                    <a:solidFill>
                      <a:srgbClr val="3F3F3F"/>
                    </a:solidFill>
                    <a:latin typeface="Courier New"/>
                    <a:ea typeface="Courier New"/>
                    <a:cs typeface="Courier New"/>
                    <a:sym typeface="Courier New"/>
                  </a:rPr>
                  <a:t>myclass</a:t>
                </a:r>
                <a:r>
                  <a:rPr lang="en-IN" sz="1600" dirty="0">
                    <a:solidFill>
                      <a:srgbClr val="3F3F3F"/>
                    </a:solidFill>
                    <a:latin typeface="Courier New"/>
                    <a:ea typeface="Courier New"/>
                    <a:cs typeface="Courier New"/>
                    <a:sym typeface="Courier New"/>
                  </a:rPr>
                  <a:t> {</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a:ea typeface="Courier New"/>
                    <a:cs typeface="Courier New"/>
                    <a:sym typeface="Courier New"/>
                  </a:rPr>
                  <a:t>    </a:t>
                </a:r>
                <a:r>
                  <a:rPr lang="en-IN" sz="1600" dirty="0" err="1">
                    <a:solidFill>
                      <a:srgbClr val="3F3F3F"/>
                    </a:solidFill>
                    <a:latin typeface="Courier New"/>
                    <a:ea typeface="Courier New"/>
                    <a:cs typeface="Courier New"/>
                    <a:sym typeface="Courier New"/>
                  </a:rPr>
                  <a:t>Backgroundcolor</a:t>
                </a:r>
                <a:r>
                  <a:rPr lang="en-IN" sz="1600" dirty="0">
                    <a:solidFill>
                      <a:srgbClr val="3F3F3F"/>
                    </a:solidFill>
                    <a:latin typeface="Courier New"/>
                    <a:ea typeface="Courier New"/>
                    <a:cs typeface="Courier New"/>
                    <a:sym typeface="Courier New"/>
                  </a:rPr>
                  <a:t>: </a:t>
                </a:r>
                <a:r>
                  <a:rPr lang="en-IN" sz="1600" dirty="0" err="1">
                    <a:solidFill>
                      <a:srgbClr val="3F3F3F"/>
                    </a:solidFill>
                    <a:latin typeface="Courier New"/>
                    <a:ea typeface="Courier New"/>
                    <a:cs typeface="Courier New"/>
                    <a:sym typeface="Courier New"/>
                  </a:rPr>
                  <a:t>lightblue</a:t>
                </a:r>
                <a:r>
                  <a:rPr lang="en-IN" sz="1600" dirty="0">
                    <a:solidFill>
                      <a:srgbClr val="3F3F3F"/>
                    </a:solidFill>
                    <a:latin typeface="Courier New"/>
                    <a:ea typeface="Courier New"/>
                    <a:cs typeface="Courier New"/>
                    <a:sym typeface="Courier New"/>
                  </a:rPr>
                  <a: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a:ea typeface="Courier New"/>
                    <a:cs typeface="Courier New"/>
                    <a:sym typeface="Courier New"/>
                  </a:rPr>
                  <a:t>    </a:t>
                </a:r>
                <a:r>
                  <a:rPr lang="en-IN" sz="1600" dirty="0" err="1">
                    <a:solidFill>
                      <a:srgbClr val="3F3F3F"/>
                    </a:solidFill>
                    <a:latin typeface="Courier New"/>
                    <a:ea typeface="Courier New"/>
                    <a:cs typeface="Courier New"/>
                    <a:sym typeface="Courier New"/>
                  </a:rPr>
                  <a:t>color</a:t>
                </a:r>
                <a:r>
                  <a:rPr lang="en-IN" sz="1600" dirty="0">
                    <a:solidFill>
                      <a:srgbClr val="3F3F3F"/>
                    </a:solidFill>
                    <a:latin typeface="Courier New"/>
                    <a:ea typeface="Courier New"/>
                    <a:cs typeface="Courier New"/>
                    <a:sym typeface="Courier New"/>
                  </a:rPr>
                  <a:t>: black;</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a:ea typeface="Courier New"/>
                    <a:cs typeface="Courier New"/>
                    <a:sym typeface="Courier New"/>
                  </a:rPr>
                  <a:t>    Padding: 40px;</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a:ea typeface="Courier New"/>
                    <a:cs typeface="Courier New"/>
                    <a:sym typeface="Courier New"/>
                  </a:rPr>
                  <a:t>}</a:t>
                </a:r>
              </a:p>
              <a:p>
                <a:pPr marL="0" marR="0" lvl="0" indent="0" algn="just" rtl="0">
                  <a:lnSpc>
                    <a:spcPct val="100000"/>
                  </a:lnSpc>
                  <a:spcBef>
                    <a:spcPts val="0"/>
                  </a:spcBef>
                  <a:spcAft>
                    <a:spcPts val="0"/>
                  </a:spcAft>
                  <a:buClr>
                    <a:srgbClr val="000000"/>
                  </a:buClr>
                  <a:buSzPts val="1400"/>
                  <a:buFont typeface="Arial"/>
                  <a:buNone/>
                </a:pPr>
                <a:r>
                  <a:rPr lang="en-IN" sz="1600" b="0" i="0" u="none" strike="noStrike" cap="none" dirty="0">
                    <a:solidFill>
                      <a:srgbClr val="3F3F3F"/>
                    </a:solidFill>
                    <a:latin typeface="Courier New"/>
                    <a:ea typeface="Courier New"/>
                    <a:cs typeface="Courier New"/>
                    <a:sym typeface="Courier New"/>
                  </a:rPr>
                  <a:t>&lt;/style&gt;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a:ea typeface="Courier New"/>
                    <a:cs typeface="Courier New"/>
                    <a:sym typeface="Courier New"/>
                  </a:rPr>
                  <a:t>&lt;/head&gt;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a:ea typeface="Courier New"/>
                    <a:cs typeface="Courier New"/>
                    <a:sym typeface="Courier New"/>
                  </a:rPr>
                  <a:t>  &lt;body&gt;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a:ea typeface="Courier New"/>
                    <a:cs typeface="Courier New"/>
                    <a:sym typeface="Courier New"/>
                  </a:rPr>
                  <a:t>  &lt;h1 class=“</a:t>
                </a:r>
                <a:r>
                  <a:rPr lang="en-IN" sz="1600" dirty="0" err="1">
                    <a:solidFill>
                      <a:srgbClr val="3F3F3F"/>
                    </a:solidFill>
                    <a:latin typeface="Courier New"/>
                    <a:ea typeface="Courier New"/>
                    <a:cs typeface="Courier New"/>
                    <a:sym typeface="Courier New"/>
                  </a:rPr>
                  <a:t>myclass</a:t>
                </a:r>
                <a:r>
                  <a:rPr lang="en-IN" sz="1600" dirty="0">
                    <a:solidFill>
                      <a:srgbClr val="3F3F3F"/>
                    </a:solidFill>
                    <a:latin typeface="Courier New"/>
                    <a:ea typeface="Courier New"/>
                    <a:cs typeface="Courier New"/>
                    <a:sym typeface="Courier New"/>
                  </a:rPr>
                  <a:t>”&gt; My filename&lt;/h&gt;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a:ea typeface="Courier New"/>
                    <a:cs typeface="Courier New"/>
                    <a:sym typeface="Courier New"/>
                  </a:rPr>
                  <a:t>&lt;/body&gt;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a:ea typeface="Courier New"/>
                    <a:cs typeface="Courier New"/>
                    <a:sym typeface="Courier New"/>
                  </a:rPr>
                  <a:t>&lt;/html&gt;</a:t>
                </a:r>
              </a:p>
            </p:txBody>
          </p:sp>
          <p:sp>
            <p:nvSpPr>
              <p:cNvPr id="12" name="Google Shape;965;p30">
                <a:extLst>
                  <a:ext uri="{FF2B5EF4-FFF2-40B4-BE49-F238E27FC236}">
                    <a16:creationId xmlns:a16="http://schemas.microsoft.com/office/drawing/2014/main" id="{2109E026-7124-82C1-30E9-E6A16C731124}"/>
                  </a:ext>
                </a:extLst>
              </p:cNvPr>
              <p:cNvSpPr/>
              <p:nvPr/>
            </p:nvSpPr>
            <p:spPr>
              <a:xfrm>
                <a:off x="3223425" y="6888475"/>
                <a:ext cx="8459700" cy="960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966;p30">
                <a:extLst>
                  <a:ext uri="{FF2B5EF4-FFF2-40B4-BE49-F238E27FC236}">
                    <a16:creationId xmlns:a16="http://schemas.microsoft.com/office/drawing/2014/main" id="{218B845F-3830-15AF-FEF9-9C7F4BE085F9}"/>
                  </a:ext>
                </a:extLst>
              </p:cNvPr>
              <p:cNvSpPr/>
              <p:nvPr/>
            </p:nvSpPr>
            <p:spPr>
              <a:xfrm>
                <a:off x="3223425" y="2928249"/>
                <a:ext cx="8459700" cy="278651"/>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 name="TextBox 6">
            <a:extLst>
              <a:ext uri="{FF2B5EF4-FFF2-40B4-BE49-F238E27FC236}">
                <a16:creationId xmlns:a16="http://schemas.microsoft.com/office/drawing/2014/main" id="{E7E3982F-F574-277C-EC88-00DF3FC99CDB}"/>
              </a:ext>
            </a:extLst>
          </p:cNvPr>
          <p:cNvSpPr txBox="1"/>
          <p:nvPr/>
        </p:nvSpPr>
        <p:spPr>
          <a:xfrm>
            <a:off x="1534886" y="1695645"/>
            <a:ext cx="13171714" cy="846514"/>
          </a:xfrm>
          <a:prstGeom prst="rect">
            <a:avLst/>
          </a:prstGeom>
          <a:noFill/>
        </p:spPr>
        <p:txBody>
          <a:bodyPr wrap="square" rtlCol="0">
            <a:spAutoFit/>
          </a:bodyPr>
          <a:lstStyle/>
          <a:p>
            <a:pPr algn="ctr">
              <a:lnSpc>
                <a:spcPct val="115000"/>
              </a:lnSpc>
            </a:pPr>
            <a:r>
              <a:rPr lang="en-US" sz="2200" dirty="0">
                <a:solidFill>
                  <a:srgbClr val="404040"/>
                </a:solidFill>
                <a:latin typeface="Open Sans" panose="020B0606030504020204" pitchFamily="34" charset="0"/>
              </a:rPr>
              <a:t>The following is an example of a class attribute named .my followed by CSS properties to change the color and padding:</a:t>
            </a:r>
          </a:p>
        </p:txBody>
      </p:sp>
    </p:spTree>
    <p:custDataLst>
      <p:tags r:id="rId1"/>
    </p:custDataLst>
    <p:extLst>
      <p:ext uri="{BB962C8B-B14F-4D97-AF65-F5344CB8AC3E}">
        <p14:creationId xmlns:p14="http://schemas.microsoft.com/office/powerpoint/2010/main" val="19782785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A53DA-1582-5582-7654-58A838A071D1}"/>
              </a:ext>
            </a:extLst>
          </p:cNvPr>
          <p:cNvSpPr>
            <a:spLocks noGrp="1"/>
          </p:cNvSpPr>
          <p:nvPr>
            <p:ph type="title"/>
          </p:nvPr>
        </p:nvSpPr>
        <p:spPr/>
        <p:txBody>
          <a:bodyPr/>
          <a:lstStyle/>
          <a:p>
            <a:r>
              <a:rPr lang="en-IN" dirty="0"/>
              <a:t>HTML Span</a:t>
            </a:r>
          </a:p>
        </p:txBody>
      </p:sp>
      <p:grpSp>
        <p:nvGrpSpPr>
          <p:cNvPr id="4" name="Google Shape;960;p30">
            <a:extLst>
              <a:ext uri="{FF2B5EF4-FFF2-40B4-BE49-F238E27FC236}">
                <a16:creationId xmlns:a16="http://schemas.microsoft.com/office/drawing/2014/main" id="{A9A8E027-F96D-75BE-31E8-09DB6F0E3175}"/>
              </a:ext>
            </a:extLst>
          </p:cNvPr>
          <p:cNvGrpSpPr/>
          <p:nvPr/>
        </p:nvGrpSpPr>
        <p:grpSpPr>
          <a:xfrm>
            <a:off x="1902091" y="4211637"/>
            <a:ext cx="5457713" cy="2266920"/>
            <a:chOff x="1433160" y="2978327"/>
            <a:chExt cx="5869340" cy="4177088"/>
          </a:xfrm>
        </p:grpSpPr>
        <p:sp>
          <p:nvSpPr>
            <p:cNvPr id="5" name="Google Shape;961;p30">
              <a:extLst>
                <a:ext uri="{FF2B5EF4-FFF2-40B4-BE49-F238E27FC236}">
                  <a16:creationId xmlns:a16="http://schemas.microsoft.com/office/drawing/2014/main" id="{2E400E65-430C-6768-68DE-FF0ED492CC75}"/>
                </a:ext>
              </a:extLst>
            </p:cNvPr>
            <p:cNvSpPr txBox="1"/>
            <p:nvPr/>
          </p:nvSpPr>
          <p:spPr>
            <a:xfrm>
              <a:off x="3529370" y="2978327"/>
              <a:ext cx="986700" cy="2445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Open Sans"/>
                  <a:ea typeface="Open Sans"/>
                  <a:cs typeface="Open Sans"/>
                  <a:sym typeface="Open Sans"/>
                </a:rPr>
                <a:t>Demo-1</a:t>
              </a:r>
              <a:endParaRPr sz="1400" b="0" i="0" u="none" strike="noStrike" cap="none">
                <a:solidFill>
                  <a:srgbClr val="FFFFFF"/>
                </a:solidFill>
                <a:latin typeface="Open Sans"/>
                <a:ea typeface="Open Sans"/>
                <a:cs typeface="Open Sans"/>
                <a:sym typeface="Open Sans"/>
              </a:endParaRPr>
            </a:p>
          </p:txBody>
        </p:sp>
        <p:sp>
          <p:nvSpPr>
            <p:cNvPr id="6" name="Google Shape;962;p30">
              <a:extLst>
                <a:ext uri="{FF2B5EF4-FFF2-40B4-BE49-F238E27FC236}">
                  <a16:creationId xmlns:a16="http://schemas.microsoft.com/office/drawing/2014/main" id="{0DFE4D3F-C92D-7E47-9AD1-60E0C04AEE8E}"/>
                </a:ext>
              </a:extLst>
            </p:cNvPr>
            <p:cNvSpPr txBox="1"/>
            <p:nvPr/>
          </p:nvSpPr>
          <p:spPr>
            <a:xfrm>
              <a:off x="3714351" y="3581684"/>
              <a:ext cx="2777700" cy="2617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rgbClr val="3F3F3F"/>
                </a:solidFill>
                <a:latin typeface="Courier New"/>
                <a:ea typeface="Courier New"/>
                <a:cs typeface="Courier New"/>
                <a:sym typeface="Courier New"/>
              </a:endParaRPr>
            </a:p>
          </p:txBody>
        </p:sp>
        <p:grpSp>
          <p:nvGrpSpPr>
            <p:cNvPr id="8" name="Google Shape;963;p30">
              <a:extLst>
                <a:ext uri="{FF2B5EF4-FFF2-40B4-BE49-F238E27FC236}">
                  <a16:creationId xmlns:a16="http://schemas.microsoft.com/office/drawing/2014/main" id="{284FFFFE-6F67-0E57-F18F-75958A71A954}"/>
                </a:ext>
              </a:extLst>
            </p:cNvPr>
            <p:cNvGrpSpPr/>
            <p:nvPr/>
          </p:nvGrpSpPr>
          <p:grpSpPr>
            <a:xfrm>
              <a:off x="1433160" y="3168142"/>
              <a:ext cx="5869340" cy="3987273"/>
              <a:chOff x="3223425" y="2928247"/>
              <a:chExt cx="8459700" cy="4056228"/>
            </a:xfrm>
          </p:grpSpPr>
          <p:sp>
            <p:nvSpPr>
              <p:cNvPr id="9" name="Google Shape;964;p30">
                <a:extLst>
                  <a:ext uri="{FF2B5EF4-FFF2-40B4-BE49-F238E27FC236}">
                    <a16:creationId xmlns:a16="http://schemas.microsoft.com/office/drawing/2014/main" id="{B8E7A2CD-3D52-8407-7905-E8D03F449F78}"/>
                  </a:ext>
                </a:extLst>
              </p:cNvPr>
              <p:cNvSpPr/>
              <p:nvPr/>
            </p:nvSpPr>
            <p:spPr>
              <a:xfrm>
                <a:off x="3241573" y="3033475"/>
                <a:ext cx="8423400" cy="3855000"/>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1600" i="0" u="none" strike="noStrike" cap="none" dirty="0">
                    <a:solidFill>
                      <a:srgbClr val="3F3F3F"/>
                    </a:solidFill>
                    <a:latin typeface="Courier New"/>
                    <a:ea typeface="Courier New"/>
                    <a:cs typeface="Courier New"/>
                    <a:sym typeface="Courier New"/>
                  </a:rPr>
                  <a:t>&lt;span class=""&gt;Some Text&lt;/span&gt; </a:t>
                </a:r>
              </a:p>
            </p:txBody>
          </p:sp>
          <p:sp>
            <p:nvSpPr>
              <p:cNvPr id="10" name="Google Shape;965;p30">
                <a:extLst>
                  <a:ext uri="{FF2B5EF4-FFF2-40B4-BE49-F238E27FC236}">
                    <a16:creationId xmlns:a16="http://schemas.microsoft.com/office/drawing/2014/main" id="{12D38A3F-CAC5-F8FA-9285-E48C98EA3AB8}"/>
                  </a:ext>
                </a:extLst>
              </p:cNvPr>
              <p:cNvSpPr/>
              <p:nvPr/>
            </p:nvSpPr>
            <p:spPr>
              <a:xfrm>
                <a:off x="3223425" y="6888475"/>
                <a:ext cx="8459700" cy="960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966;p30">
                <a:extLst>
                  <a:ext uri="{FF2B5EF4-FFF2-40B4-BE49-F238E27FC236}">
                    <a16:creationId xmlns:a16="http://schemas.microsoft.com/office/drawing/2014/main" id="{8D4F0E51-D2EE-9053-CD77-D1FCF6956930}"/>
                  </a:ext>
                </a:extLst>
              </p:cNvPr>
              <p:cNvSpPr/>
              <p:nvPr/>
            </p:nvSpPr>
            <p:spPr>
              <a:xfrm>
                <a:off x="3223425" y="2928247"/>
                <a:ext cx="8459700" cy="849537"/>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2000" b="0" i="0" u="none" strike="noStrike" cap="none">
                    <a:solidFill>
                      <a:schemeClr val="bg1"/>
                    </a:solidFill>
                    <a:latin typeface="Open Sans" panose="020B0606030504020204" pitchFamily="34" charset="0"/>
                    <a:ea typeface="Open Sans" panose="020B0606030504020204" pitchFamily="34" charset="0"/>
                    <a:cs typeface="Open Sans" panose="020B0606030504020204" pitchFamily="34" charset="0"/>
                    <a:sym typeface="Arial"/>
                  </a:rPr>
                  <a:t>Syntax:</a:t>
                </a:r>
                <a:endParaRPr sz="2000" b="0" i="0" u="none" strike="noStrike" cap="none">
                  <a:solidFill>
                    <a:schemeClr val="bg1"/>
                  </a:solidFill>
                  <a:latin typeface="Open Sans" panose="020B0606030504020204" pitchFamily="34" charset="0"/>
                  <a:ea typeface="Open Sans" panose="020B0606030504020204" pitchFamily="34" charset="0"/>
                  <a:cs typeface="Open Sans" panose="020B0606030504020204" pitchFamily="34" charset="0"/>
                  <a:sym typeface="Arial"/>
                </a:endParaRPr>
              </a:p>
            </p:txBody>
          </p:sp>
        </p:grpSp>
      </p:grpSp>
      <p:grpSp>
        <p:nvGrpSpPr>
          <p:cNvPr id="14" name="Google Shape;960;p30">
            <a:extLst>
              <a:ext uri="{FF2B5EF4-FFF2-40B4-BE49-F238E27FC236}">
                <a16:creationId xmlns:a16="http://schemas.microsoft.com/office/drawing/2014/main" id="{E5D62DFE-D336-7810-4034-7613334614FA}"/>
              </a:ext>
            </a:extLst>
          </p:cNvPr>
          <p:cNvGrpSpPr/>
          <p:nvPr/>
        </p:nvGrpSpPr>
        <p:grpSpPr>
          <a:xfrm>
            <a:off x="8276214" y="3334402"/>
            <a:ext cx="5600517" cy="3830031"/>
            <a:chOff x="1433160" y="2978327"/>
            <a:chExt cx="5869340" cy="4177087"/>
          </a:xfrm>
        </p:grpSpPr>
        <p:sp>
          <p:nvSpPr>
            <p:cNvPr id="15" name="Google Shape;961;p30">
              <a:extLst>
                <a:ext uri="{FF2B5EF4-FFF2-40B4-BE49-F238E27FC236}">
                  <a16:creationId xmlns:a16="http://schemas.microsoft.com/office/drawing/2014/main" id="{E24FB8FF-D113-8A07-5D17-EC86D0DF381D}"/>
                </a:ext>
              </a:extLst>
            </p:cNvPr>
            <p:cNvSpPr txBox="1"/>
            <p:nvPr/>
          </p:nvSpPr>
          <p:spPr>
            <a:xfrm>
              <a:off x="3529370" y="2978327"/>
              <a:ext cx="986700" cy="2445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Open Sans"/>
                  <a:ea typeface="Open Sans"/>
                  <a:cs typeface="Open Sans"/>
                  <a:sym typeface="Open Sans"/>
                </a:rPr>
                <a:t>Demo-1</a:t>
              </a:r>
              <a:endParaRPr sz="1400" b="0" i="0" u="none" strike="noStrike" cap="none">
                <a:solidFill>
                  <a:srgbClr val="FFFFFF"/>
                </a:solidFill>
                <a:latin typeface="Open Sans"/>
                <a:ea typeface="Open Sans"/>
                <a:cs typeface="Open Sans"/>
                <a:sym typeface="Open Sans"/>
              </a:endParaRPr>
            </a:p>
          </p:txBody>
        </p:sp>
        <p:sp>
          <p:nvSpPr>
            <p:cNvPr id="16" name="Google Shape;962;p30">
              <a:extLst>
                <a:ext uri="{FF2B5EF4-FFF2-40B4-BE49-F238E27FC236}">
                  <a16:creationId xmlns:a16="http://schemas.microsoft.com/office/drawing/2014/main" id="{5375430D-1ED8-6916-5D50-8AADFD536906}"/>
                </a:ext>
              </a:extLst>
            </p:cNvPr>
            <p:cNvSpPr txBox="1"/>
            <p:nvPr/>
          </p:nvSpPr>
          <p:spPr>
            <a:xfrm>
              <a:off x="3714351" y="3581684"/>
              <a:ext cx="2777700" cy="2617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rgbClr val="3F3F3F"/>
                </a:solidFill>
                <a:latin typeface="Courier New"/>
                <a:ea typeface="Courier New"/>
                <a:cs typeface="Courier New"/>
                <a:sym typeface="Courier New"/>
              </a:endParaRPr>
            </a:p>
          </p:txBody>
        </p:sp>
        <p:grpSp>
          <p:nvGrpSpPr>
            <p:cNvPr id="17" name="Google Shape;963;p30">
              <a:extLst>
                <a:ext uri="{FF2B5EF4-FFF2-40B4-BE49-F238E27FC236}">
                  <a16:creationId xmlns:a16="http://schemas.microsoft.com/office/drawing/2014/main" id="{438CE8AE-520B-37EF-3E34-7795182BBCED}"/>
                </a:ext>
              </a:extLst>
            </p:cNvPr>
            <p:cNvGrpSpPr/>
            <p:nvPr/>
          </p:nvGrpSpPr>
          <p:grpSpPr>
            <a:xfrm>
              <a:off x="1433160" y="3018581"/>
              <a:ext cx="5869340" cy="4136833"/>
              <a:chOff x="3223425" y="2776100"/>
              <a:chExt cx="8459700" cy="4208375"/>
            </a:xfrm>
          </p:grpSpPr>
          <p:sp>
            <p:nvSpPr>
              <p:cNvPr id="18" name="Google Shape;964;p30">
                <a:extLst>
                  <a:ext uri="{FF2B5EF4-FFF2-40B4-BE49-F238E27FC236}">
                    <a16:creationId xmlns:a16="http://schemas.microsoft.com/office/drawing/2014/main" id="{6465BF3C-C9A5-DCA1-ADBC-B727AC326069}"/>
                  </a:ext>
                </a:extLst>
              </p:cNvPr>
              <p:cNvSpPr/>
              <p:nvPr/>
            </p:nvSpPr>
            <p:spPr>
              <a:xfrm>
                <a:off x="3241573" y="3033475"/>
                <a:ext cx="8423400" cy="3855000"/>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2000"/>
                  <a:buFont typeface="Arial"/>
                  <a:buNone/>
                </a:pPr>
                <a:endParaRPr sz="1600" b="1" i="0" u="none" strike="noStrike" cap="none" dirty="0">
                  <a:solidFill>
                    <a:srgbClr val="3F3F3F"/>
                  </a:solidFill>
                  <a:latin typeface="Courier New"/>
                  <a:ea typeface="Courier New"/>
                  <a:cs typeface="Courier New"/>
                  <a:sym typeface="Courier New"/>
                </a:endParaRPr>
              </a:p>
              <a:p>
                <a:pPr marL="0" marR="0" lvl="0" indent="0" algn="just" rtl="0">
                  <a:lnSpc>
                    <a:spcPct val="100000"/>
                  </a:lnSpc>
                  <a:spcBef>
                    <a:spcPts val="0"/>
                  </a:spcBef>
                  <a:spcAft>
                    <a:spcPts val="0"/>
                  </a:spcAft>
                  <a:buClr>
                    <a:srgbClr val="000000"/>
                  </a:buClr>
                  <a:buSzPts val="1400"/>
                  <a:buFont typeface="Arial"/>
                  <a:buNone/>
                </a:pPr>
                <a:r>
                  <a:rPr lang="en-IN" sz="1600" b="0" i="0" u="none" strike="noStrike" cap="none" dirty="0">
                    <a:solidFill>
                      <a:srgbClr val="3F3F3F"/>
                    </a:solidFill>
                    <a:latin typeface="Courier New"/>
                    <a:ea typeface="Courier New"/>
                    <a:cs typeface="Courier New"/>
                    <a:sym typeface="Courier New"/>
                  </a:rPr>
                  <a:t>&lt;!DOCTYPE html&gt;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a:ea typeface="Courier New"/>
                    <a:cs typeface="Courier New"/>
                    <a:sym typeface="Courier New"/>
                  </a:rPr>
                  <a:t>&lt;html&gt;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a:ea typeface="Courier New"/>
                    <a:cs typeface="Courier New"/>
                    <a:sym typeface="Courier New"/>
                  </a:rPr>
                  <a:t>&lt;head&gt;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a:ea typeface="Courier New"/>
                    <a:cs typeface="Courier New"/>
                    <a:sym typeface="Courier New"/>
                  </a:rPr>
                  <a:t>&lt;/head&gt;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a:ea typeface="Courier New"/>
                    <a:cs typeface="Courier New"/>
                    <a:sym typeface="Courier New"/>
                  </a:rPr>
                  <a:t>  &lt;body&gt;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a:ea typeface="Courier New"/>
                    <a:cs typeface="Courier New"/>
                    <a:sym typeface="Courier New"/>
                  </a:rPr>
                  <a:t>  &lt;h1 class=“my”&gt; My filename&lt;/h&gt;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a:ea typeface="Courier New"/>
                    <a:cs typeface="Courier New"/>
                    <a:sym typeface="Courier New"/>
                  </a:rPr>
                  <a:t>&lt;p&gt; Here is an &lt;span&gt; example of Span element.&lt;/span&gt;&lt;/p&gt;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a:ea typeface="Courier New"/>
                    <a:cs typeface="Courier New"/>
                    <a:sym typeface="Courier New"/>
                  </a:rPr>
                  <a:t>&lt;/body&gt;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a:ea typeface="Courier New"/>
                    <a:cs typeface="Courier New"/>
                    <a:sym typeface="Courier New"/>
                  </a:rPr>
                  <a:t>&lt;/html&gt;</a:t>
                </a:r>
              </a:p>
            </p:txBody>
          </p:sp>
          <p:sp>
            <p:nvSpPr>
              <p:cNvPr id="19" name="Google Shape;965;p30">
                <a:extLst>
                  <a:ext uri="{FF2B5EF4-FFF2-40B4-BE49-F238E27FC236}">
                    <a16:creationId xmlns:a16="http://schemas.microsoft.com/office/drawing/2014/main" id="{58600CD7-5500-D94B-A08F-2670D891DC4D}"/>
                  </a:ext>
                </a:extLst>
              </p:cNvPr>
              <p:cNvSpPr/>
              <p:nvPr/>
            </p:nvSpPr>
            <p:spPr>
              <a:xfrm>
                <a:off x="3223425" y="6888475"/>
                <a:ext cx="8459700" cy="960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966;p30">
                <a:extLst>
                  <a:ext uri="{FF2B5EF4-FFF2-40B4-BE49-F238E27FC236}">
                    <a16:creationId xmlns:a16="http://schemas.microsoft.com/office/drawing/2014/main" id="{E00A606A-C069-1B67-BD26-E28FFD564C69}"/>
                  </a:ext>
                </a:extLst>
              </p:cNvPr>
              <p:cNvSpPr/>
              <p:nvPr/>
            </p:nvSpPr>
            <p:spPr>
              <a:xfrm>
                <a:off x="3223425" y="2776100"/>
                <a:ext cx="8459700" cy="430800"/>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2000" b="0" i="0" u="none" strike="noStrike" cap="none">
                    <a:solidFill>
                      <a:schemeClr val="bg1"/>
                    </a:solidFill>
                    <a:latin typeface="Open Sans" panose="020B0606030504020204" pitchFamily="34" charset="0"/>
                    <a:ea typeface="Open Sans" panose="020B0606030504020204" pitchFamily="34" charset="0"/>
                    <a:cs typeface="Open Sans" panose="020B0606030504020204" pitchFamily="34" charset="0"/>
                    <a:sym typeface="Arial"/>
                  </a:rPr>
                  <a:t>Example:</a:t>
                </a:r>
                <a:endParaRPr sz="2000" b="0" i="0" u="none" strike="noStrike" cap="none">
                  <a:solidFill>
                    <a:schemeClr val="bg1"/>
                  </a:solidFill>
                  <a:latin typeface="Open Sans" panose="020B0606030504020204" pitchFamily="34" charset="0"/>
                  <a:ea typeface="Open Sans" panose="020B0606030504020204" pitchFamily="34" charset="0"/>
                  <a:cs typeface="Open Sans" panose="020B0606030504020204" pitchFamily="34" charset="0"/>
                  <a:sym typeface="Arial"/>
                </a:endParaRPr>
              </a:p>
            </p:txBody>
          </p:sp>
        </p:grpSp>
      </p:grpSp>
      <p:sp>
        <p:nvSpPr>
          <p:cNvPr id="23" name="Brandline_LVC">
            <a:extLst>
              <a:ext uri="{FF2B5EF4-FFF2-40B4-BE49-F238E27FC236}">
                <a16:creationId xmlns:a16="http://schemas.microsoft.com/office/drawing/2014/main" id="{F4E40C4B-CD62-4574-3000-F9E2BC1D82C2}"/>
              </a:ext>
            </a:extLst>
          </p:cNvPr>
          <p:cNvSpPr/>
          <p:nvPr/>
        </p:nvSpPr>
        <p:spPr>
          <a:xfrm>
            <a:off x="6896100" y="816324"/>
            <a:ext cx="2468642"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9D269BD-B0FF-E6AC-008E-CE81C7139B45}"/>
              </a:ext>
            </a:extLst>
          </p:cNvPr>
          <p:cNvSpPr txBox="1"/>
          <p:nvPr/>
        </p:nvSpPr>
        <p:spPr>
          <a:xfrm>
            <a:off x="1534886" y="1695645"/>
            <a:ext cx="13171714" cy="457176"/>
          </a:xfrm>
          <a:prstGeom prst="rect">
            <a:avLst/>
          </a:prstGeom>
          <a:noFill/>
        </p:spPr>
        <p:txBody>
          <a:bodyPr wrap="square" rtlCol="0">
            <a:spAutoFit/>
          </a:bodyPr>
          <a:lstStyle/>
          <a:p>
            <a:pPr algn="ctr">
              <a:lnSpc>
                <a:spcPct val="115000"/>
              </a:lnSpc>
            </a:pPr>
            <a:r>
              <a:rPr lang="en-US" sz="2200" dirty="0">
                <a:solidFill>
                  <a:srgbClr val="404040"/>
                </a:solidFill>
                <a:latin typeface="Open Sans" panose="020B0606030504020204" pitchFamily="34" charset="0"/>
              </a:rPr>
              <a:t>The &lt;span&gt; tag is used as a generic container for inline elements.</a:t>
            </a:r>
          </a:p>
        </p:txBody>
      </p:sp>
    </p:spTree>
    <p:custDataLst>
      <p:tags r:id="rId1"/>
    </p:custDataLst>
    <p:extLst>
      <p:ext uri="{BB962C8B-B14F-4D97-AF65-F5344CB8AC3E}">
        <p14:creationId xmlns:p14="http://schemas.microsoft.com/office/powerpoint/2010/main" val="40307020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2CCCC-790E-8274-CF73-88F2EDF37EA9}"/>
              </a:ext>
            </a:extLst>
          </p:cNvPr>
          <p:cNvSpPr>
            <a:spLocks noGrp="1"/>
          </p:cNvSpPr>
          <p:nvPr>
            <p:ph type="title"/>
          </p:nvPr>
        </p:nvSpPr>
        <p:spPr/>
        <p:txBody>
          <a:bodyPr/>
          <a:lstStyle/>
          <a:p>
            <a:r>
              <a:rPr lang="en-IN" dirty="0"/>
              <a:t>HTML Div</a:t>
            </a:r>
          </a:p>
        </p:txBody>
      </p:sp>
      <p:grpSp>
        <p:nvGrpSpPr>
          <p:cNvPr id="4" name="Google Shape;960;p30">
            <a:extLst>
              <a:ext uri="{FF2B5EF4-FFF2-40B4-BE49-F238E27FC236}">
                <a16:creationId xmlns:a16="http://schemas.microsoft.com/office/drawing/2014/main" id="{6B12083F-B01D-C577-B5D2-24EA55AE0E7E}"/>
              </a:ext>
            </a:extLst>
          </p:cNvPr>
          <p:cNvGrpSpPr/>
          <p:nvPr/>
        </p:nvGrpSpPr>
        <p:grpSpPr>
          <a:xfrm>
            <a:off x="2051996" y="3077695"/>
            <a:ext cx="5600517" cy="4513693"/>
            <a:chOff x="1433160" y="2978327"/>
            <a:chExt cx="5869340" cy="4177087"/>
          </a:xfrm>
        </p:grpSpPr>
        <p:sp>
          <p:nvSpPr>
            <p:cNvPr id="5" name="Google Shape;961;p30">
              <a:extLst>
                <a:ext uri="{FF2B5EF4-FFF2-40B4-BE49-F238E27FC236}">
                  <a16:creationId xmlns:a16="http://schemas.microsoft.com/office/drawing/2014/main" id="{54714DE4-9062-DDAE-2FAB-BB0440C0E2F5}"/>
                </a:ext>
              </a:extLst>
            </p:cNvPr>
            <p:cNvSpPr txBox="1"/>
            <p:nvPr/>
          </p:nvSpPr>
          <p:spPr>
            <a:xfrm>
              <a:off x="3529370" y="2978327"/>
              <a:ext cx="986700" cy="2445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Open Sans"/>
                  <a:ea typeface="Open Sans"/>
                  <a:cs typeface="Open Sans"/>
                  <a:sym typeface="Open Sans"/>
                </a:rPr>
                <a:t>Demo-1</a:t>
              </a:r>
              <a:endParaRPr sz="1400" b="0" i="0" u="none" strike="noStrike" cap="none">
                <a:solidFill>
                  <a:srgbClr val="FFFFFF"/>
                </a:solidFill>
                <a:latin typeface="Open Sans"/>
                <a:ea typeface="Open Sans"/>
                <a:cs typeface="Open Sans"/>
                <a:sym typeface="Open Sans"/>
              </a:endParaRPr>
            </a:p>
          </p:txBody>
        </p:sp>
        <p:sp>
          <p:nvSpPr>
            <p:cNvPr id="8" name="Google Shape;962;p30">
              <a:extLst>
                <a:ext uri="{FF2B5EF4-FFF2-40B4-BE49-F238E27FC236}">
                  <a16:creationId xmlns:a16="http://schemas.microsoft.com/office/drawing/2014/main" id="{AF499066-338E-E54D-2F83-504187612EE3}"/>
                </a:ext>
              </a:extLst>
            </p:cNvPr>
            <p:cNvSpPr txBox="1"/>
            <p:nvPr/>
          </p:nvSpPr>
          <p:spPr>
            <a:xfrm>
              <a:off x="3714351" y="3581684"/>
              <a:ext cx="2777700" cy="2617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rgbClr val="3F3F3F"/>
                </a:solidFill>
                <a:latin typeface="Courier New"/>
                <a:ea typeface="Courier New"/>
                <a:cs typeface="Courier New"/>
                <a:sym typeface="Courier New"/>
              </a:endParaRPr>
            </a:p>
          </p:txBody>
        </p:sp>
        <p:grpSp>
          <p:nvGrpSpPr>
            <p:cNvPr id="9" name="Google Shape;963;p30">
              <a:extLst>
                <a:ext uri="{FF2B5EF4-FFF2-40B4-BE49-F238E27FC236}">
                  <a16:creationId xmlns:a16="http://schemas.microsoft.com/office/drawing/2014/main" id="{3ED9C659-3DF4-841D-C738-155E13E8FF6F}"/>
                </a:ext>
              </a:extLst>
            </p:cNvPr>
            <p:cNvGrpSpPr/>
            <p:nvPr/>
          </p:nvGrpSpPr>
          <p:grpSpPr>
            <a:xfrm>
              <a:off x="1433160" y="3018581"/>
              <a:ext cx="5869340" cy="4136833"/>
              <a:chOff x="3223425" y="2776100"/>
              <a:chExt cx="8459700" cy="4208375"/>
            </a:xfrm>
          </p:grpSpPr>
          <p:sp>
            <p:nvSpPr>
              <p:cNvPr id="10" name="Google Shape;964;p30">
                <a:extLst>
                  <a:ext uri="{FF2B5EF4-FFF2-40B4-BE49-F238E27FC236}">
                    <a16:creationId xmlns:a16="http://schemas.microsoft.com/office/drawing/2014/main" id="{6293636F-67C2-1E77-2857-5E85E5BF47F6}"/>
                  </a:ext>
                </a:extLst>
              </p:cNvPr>
              <p:cNvSpPr/>
              <p:nvPr/>
            </p:nvSpPr>
            <p:spPr>
              <a:xfrm>
                <a:off x="3241573" y="3033475"/>
                <a:ext cx="8423400" cy="3855000"/>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2000"/>
                  <a:buFont typeface="Arial"/>
                  <a:buNone/>
                </a:pPr>
                <a:endParaRPr sz="1600" b="1" i="0" u="none" strike="noStrike" cap="none" dirty="0">
                  <a:solidFill>
                    <a:srgbClr val="3F3F3F"/>
                  </a:solidFill>
                  <a:latin typeface="Courier New"/>
                  <a:ea typeface="Courier New"/>
                  <a:cs typeface="Courier New"/>
                  <a:sym typeface="Courier New"/>
                </a:endParaRPr>
              </a:p>
              <a:p>
                <a:pPr marL="0" marR="0" lvl="0" indent="0" algn="just" rtl="0">
                  <a:lnSpc>
                    <a:spcPct val="100000"/>
                  </a:lnSpc>
                  <a:spcBef>
                    <a:spcPts val="0"/>
                  </a:spcBef>
                  <a:spcAft>
                    <a:spcPts val="0"/>
                  </a:spcAft>
                  <a:buClr>
                    <a:srgbClr val="000000"/>
                  </a:buClr>
                  <a:buSzPts val="1400"/>
                  <a:buFont typeface="Arial"/>
                  <a:buNone/>
                </a:pPr>
                <a:r>
                  <a:rPr lang="en-IN" sz="1600" b="0" i="0" u="none" strike="noStrike" cap="none" dirty="0">
                    <a:solidFill>
                      <a:srgbClr val="3F3F3F"/>
                    </a:solidFill>
                    <a:latin typeface="Courier New"/>
                    <a:ea typeface="Courier New"/>
                    <a:cs typeface="Courier New"/>
                    <a:sym typeface="Courier New"/>
                  </a:rPr>
                  <a:t>&lt;!DOCTYPE html&gt;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a:ea typeface="Courier New"/>
                    <a:cs typeface="Courier New"/>
                    <a:sym typeface="Courier New"/>
                  </a:rPr>
                  <a:t>&lt;html&gt;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a:ea typeface="Courier New"/>
                    <a:cs typeface="Courier New"/>
                    <a:sym typeface="Courier New"/>
                  </a:rPr>
                  <a:t>&lt;head&gt;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a:ea typeface="Courier New"/>
                    <a:cs typeface="Courier New"/>
                    <a:sym typeface="Courier New"/>
                  </a:rPr>
                  <a:t>&lt;/head&gt;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a:ea typeface="Courier New"/>
                    <a:cs typeface="Courier New"/>
                    <a:sym typeface="Courier New"/>
                  </a:rPr>
                  <a:t>&lt;div&gt;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a:ea typeface="Courier New"/>
                    <a:cs typeface="Courier New"/>
                    <a:sym typeface="Courier New"/>
                  </a:rPr>
                  <a:t>  &lt;body&gt;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a:ea typeface="Courier New"/>
                    <a:cs typeface="Courier New"/>
                    <a:sym typeface="Courier New"/>
                  </a:rPr>
                  <a:t>  &lt;h1 class=“my”&gt; My filename&lt;/h&gt;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a:ea typeface="Courier New"/>
                    <a:cs typeface="Courier New"/>
                    <a:sym typeface="Courier New"/>
                  </a:rPr>
                  <a:t>&lt;p&gt; Here is an example of Span element. HTML is used to develop web pages.&lt;/p&gt;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a:ea typeface="Courier New"/>
                    <a:cs typeface="Courier New"/>
                    <a:sym typeface="Courier New"/>
                  </a:rPr>
                  <a:t>&lt;/div&gt;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a:ea typeface="Courier New"/>
                    <a:cs typeface="Courier New"/>
                    <a:sym typeface="Courier New"/>
                  </a:rPr>
                  <a:t>&lt;/body&gt;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a:ea typeface="Courier New"/>
                    <a:cs typeface="Courier New"/>
                    <a:sym typeface="Courier New"/>
                  </a:rPr>
                  <a:t>&lt;/html&gt;</a:t>
                </a:r>
              </a:p>
            </p:txBody>
          </p:sp>
          <p:sp>
            <p:nvSpPr>
              <p:cNvPr id="11" name="Google Shape;965;p30">
                <a:extLst>
                  <a:ext uri="{FF2B5EF4-FFF2-40B4-BE49-F238E27FC236}">
                    <a16:creationId xmlns:a16="http://schemas.microsoft.com/office/drawing/2014/main" id="{84B872DB-B9B6-0CBA-FD59-57DED0AB9141}"/>
                  </a:ext>
                </a:extLst>
              </p:cNvPr>
              <p:cNvSpPr/>
              <p:nvPr/>
            </p:nvSpPr>
            <p:spPr>
              <a:xfrm>
                <a:off x="3223425" y="6888475"/>
                <a:ext cx="8459700" cy="960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966;p30">
                <a:extLst>
                  <a:ext uri="{FF2B5EF4-FFF2-40B4-BE49-F238E27FC236}">
                    <a16:creationId xmlns:a16="http://schemas.microsoft.com/office/drawing/2014/main" id="{7C851414-4F48-9297-B21E-486ABCDFDBA2}"/>
                  </a:ext>
                </a:extLst>
              </p:cNvPr>
              <p:cNvSpPr/>
              <p:nvPr/>
            </p:nvSpPr>
            <p:spPr>
              <a:xfrm>
                <a:off x="3223425" y="2776100"/>
                <a:ext cx="8459700" cy="430800"/>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r>
                  <a:rPr lang="en-IN" sz="2000" b="0" i="0" u="none" strike="noStrike" cap="none">
                    <a:solidFill>
                      <a:schemeClr val="bg1"/>
                    </a:solidFill>
                    <a:latin typeface="Open Sans" panose="020B0606030504020204" pitchFamily="34" charset="0"/>
                    <a:ea typeface="Open Sans" panose="020B0606030504020204" pitchFamily="34" charset="0"/>
                    <a:cs typeface="Open Sans" panose="020B0606030504020204" pitchFamily="34" charset="0"/>
                    <a:sym typeface="Arial"/>
                  </a:rPr>
                  <a:t>Example:</a:t>
                </a:r>
                <a:endParaRPr sz="2000" b="0" i="0" u="none" strike="noStrike" cap="none">
                  <a:solidFill>
                    <a:schemeClr val="bg1"/>
                  </a:solidFill>
                  <a:latin typeface="Open Sans" panose="020B0606030504020204" pitchFamily="34" charset="0"/>
                  <a:ea typeface="Open Sans" panose="020B0606030504020204" pitchFamily="34" charset="0"/>
                  <a:cs typeface="Open Sans" panose="020B0606030504020204" pitchFamily="34" charset="0"/>
                  <a:sym typeface="Arial"/>
                </a:endParaRPr>
              </a:p>
            </p:txBody>
          </p:sp>
        </p:grpSp>
      </p:grpSp>
      <p:sp>
        <p:nvSpPr>
          <p:cNvPr id="6" name="Rectangle: Rounded Corners 5">
            <a:extLst>
              <a:ext uri="{FF2B5EF4-FFF2-40B4-BE49-F238E27FC236}">
                <a16:creationId xmlns:a16="http://schemas.microsoft.com/office/drawing/2014/main" id="{84767D1E-79A5-2B6C-6B18-43265059E31D}"/>
              </a:ext>
            </a:extLst>
          </p:cNvPr>
          <p:cNvSpPr/>
          <p:nvPr/>
        </p:nvSpPr>
        <p:spPr>
          <a:xfrm>
            <a:off x="8548134" y="2875934"/>
            <a:ext cx="6251510" cy="4917214"/>
          </a:xfrm>
          <a:prstGeom prst="roundRect">
            <a:avLst>
              <a:gd name="adj" fmla="val 7575"/>
            </a:avLst>
          </a:prstGeom>
          <a:no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42900" indent="-342900">
              <a:buClr>
                <a:srgbClr val="404040"/>
              </a:buClr>
              <a:buFont typeface="Arial" panose="020B0604020202020204" pitchFamily="34" charset="0"/>
              <a:buChar char="•"/>
            </a:pPr>
            <a:r>
              <a:rPr lang="en-IN" sz="2200">
                <a:solidFill>
                  <a:schemeClr val="tx1">
                    <a:lumMod val="75000"/>
                    <a:lumOff val="25000"/>
                  </a:schemeClr>
                </a:solidFill>
                <a:latin typeface="Open Sans"/>
                <a:ea typeface="Open Sans"/>
                <a:cs typeface="Open Sans"/>
              </a:rPr>
              <a:t>The &lt;</a:t>
            </a:r>
            <a:r>
              <a:rPr lang="en-IN" sz="2200" b="1">
                <a:solidFill>
                  <a:schemeClr val="tx1">
                    <a:lumMod val="75000"/>
                    <a:lumOff val="25000"/>
                  </a:schemeClr>
                </a:solidFill>
                <a:latin typeface="Open Sans"/>
                <a:ea typeface="Open Sans"/>
                <a:cs typeface="Open Sans"/>
              </a:rPr>
              <a:t>div</a:t>
            </a:r>
            <a:r>
              <a:rPr lang="en-IN" sz="2200">
                <a:solidFill>
                  <a:schemeClr val="tx1">
                    <a:lumMod val="75000"/>
                    <a:lumOff val="25000"/>
                  </a:schemeClr>
                </a:solidFill>
                <a:latin typeface="Open Sans"/>
                <a:ea typeface="Open Sans"/>
                <a:cs typeface="Open Sans"/>
              </a:rPr>
              <a:t>&gt; tag is styled by using a class or id attribute.</a:t>
            </a:r>
            <a:endParaRPr lang="en-US">
              <a:solidFill>
                <a:schemeClr val="tx1">
                  <a:lumMod val="75000"/>
                  <a:lumOff val="25000"/>
                </a:schemeClr>
              </a:solidFill>
            </a:endParaRPr>
          </a:p>
          <a:p>
            <a:pPr marL="342900" indent="-342900">
              <a:buClr>
                <a:srgbClr val="404040"/>
              </a:buClr>
              <a:buFont typeface="Arial" panose="020B0604020202020204" pitchFamily="34" charset="0"/>
              <a:buChar char="•"/>
            </a:pPr>
            <a:endParaRPr lang="en-IN" sz="2200">
              <a:solidFill>
                <a:schemeClr val="tx1">
                  <a:lumMod val="75000"/>
                  <a:lumOff val="25000"/>
                </a:schemeClr>
              </a:solidFill>
              <a:latin typeface="Open Sans"/>
              <a:ea typeface="Open Sans"/>
              <a:cs typeface="Open Sans"/>
            </a:endParaRPr>
          </a:p>
          <a:p>
            <a:pPr marL="342900" indent="-342900">
              <a:buClr>
                <a:srgbClr val="404040"/>
              </a:buClr>
              <a:buFont typeface="Arial" panose="020B0604020202020204" pitchFamily="34" charset="0"/>
              <a:buChar char="•"/>
            </a:pPr>
            <a:r>
              <a:rPr lang="en-US" sz="2200">
                <a:solidFill>
                  <a:schemeClr val="tx1">
                    <a:lumMod val="75000"/>
                    <a:lumOff val="25000"/>
                  </a:schemeClr>
                </a:solidFill>
                <a:latin typeface="Open Sans"/>
                <a:ea typeface="Open Sans"/>
                <a:cs typeface="Open Sans"/>
              </a:rPr>
              <a:t>The &lt;</a:t>
            </a:r>
            <a:r>
              <a:rPr lang="en-US" sz="2200" b="1">
                <a:solidFill>
                  <a:schemeClr val="tx1">
                    <a:lumMod val="75000"/>
                    <a:lumOff val="25000"/>
                  </a:schemeClr>
                </a:solidFill>
                <a:latin typeface="Open Sans"/>
                <a:ea typeface="Open Sans"/>
                <a:cs typeface="Open Sans"/>
              </a:rPr>
              <a:t>div</a:t>
            </a:r>
            <a:r>
              <a:rPr lang="en-US" sz="2200">
                <a:solidFill>
                  <a:schemeClr val="tx1">
                    <a:lumMod val="75000"/>
                    <a:lumOff val="25000"/>
                  </a:schemeClr>
                </a:solidFill>
                <a:latin typeface="Open Sans"/>
                <a:ea typeface="Open Sans"/>
                <a:cs typeface="Open Sans"/>
              </a:rPr>
              <a:t>&gt; tag is used to wrap large sections of elements. </a:t>
            </a:r>
            <a:endParaRPr lang="en-IN">
              <a:solidFill>
                <a:schemeClr val="tx1">
                  <a:lumMod val="75000"/>
                  <a:lumOff val="25000"/>
                </a:schemeClr>
              </a:solidFill>
            </a:endParaRPr>
          </a:p>
          <a:p>
            <a:pPr marL="342900" indent="-342900">
              <a:buClr>
                <a:srgbClr val="404040"/>
              </a:buClr>
              <a:buFont typeface="Arial" panose="020B0604020202020204" pitchFamily="34" charset="0"/>
              <a:buChar char="•"/>
            </a:pPr>
            <a:endParaRPr lang="en-IN" sz="2200">
              <a:solidFill>
                <a:schemeClr val="tx1">
                  <a:lumMod val="75000"/>
                  <a:lumOff val="25000"/>
                </a:schemeClr>
              </a:solidFill>
              <a:latin typeface="Open Sans"/>
              <a:ea typeface="Open Sans"/>
              <a:cs typeface="Open Sans"/>
            </a:endParaRPr>
          </a:p>
          <a:p>
            <a:pPr marL="342900" indent="-342900">
              <a:buClr>
                <a:srgbClr val="404040"/>
              </a:buClr>
              <a:buFont typeface="Arial" panose="020B0604020202020204" pitchFamily="34" charset="0"/>
              <a:buChar char="•"/>
            </a:pPr>
            <a:r>
              <a:rPr lang="en-US" sz="2200">
                <a:solidFill>
                  <a:schemeClr val="tx1">
                    <a:lumMod val="75000"/>
                    <a:lumOff val="25000"/>
                  </a:schemeClr>
                </a:solidFill>
                <a:latin typeface="Open Sans"/>
                <a:ea typeface="Open Sans"/>
                <a:cs typeface="Open Sans"/>
              </a:rPr>
              <a:t>The &lt;</a:t>
            </a:r>
            <a:r>
              <a:rPr lang="en-US" sz="2200" b="1">
                <a:solidFill>
                  <a:schemeClr val="tx1">
                    <a:lumMod val="75000"/>
                    <a:lumOff val="25000"/>
                  </a:schemeClr>
                </a:solidFill>
                <a:latin typeface="Open Sans"/>
                <a:ea typeface="Open Sans"/>
                <a:cs typeface="Open Sans"/>
              </a:rPr>
              <a:t>div</a:t>
            </a:r>
            <a:r>
              <a:rPr lang="en-US" sz="2200">
                <a:solidFill>
                  <a:schemeClr val="tx1">
                    <a:lumMod val="75000"/>
                    <a:lumOff val="25000"/>
                  </a:schemeClr>
                </a:solidFill>
                <a:latin typeface="Open Sans"/>
                <a:ea typeface="Open Sans"/>
                <a:cs typeface="Open Sans"/>
              </a:rPr>
              <a:t>&gt; tag is similar to the &lt;</a:t>
            </a:r>
            <a:r>
              <a:rPr lang="en-US" sz="2200" b="1">
                <a:solidFill>
                  <a:schemeClr val="tx1">
                    <a:lumMod val="75000"/>
                    <a:lumOff val="25000"/>
                  </a:schemeClr>
                </a:solidFill>
                <a:latin typeface="Open Sans"/>
                <a:ea typeface="Open Sans"/>
                <a:cs typeface="Open Sans"/>
              </a:rPr>
              <a:t>span</a:t>
            </a:r>
            <a:r>
              <a:rPr lang="en-US" sz="2200">
                <a:solidFill>
                  <a:schemeClr val="tx1">
                    <a:lumMod val="75000"/>
                    <a:lumOff val="25000"/>
                  </a:schemeClr>
                </a:solidFill>
                <a:latin typeface="Open Sans"/>
                <a:ea typeface="Open Sans"/>
                <a:cs typeface="Open Sans"/>
              </a:rPr>
              <a:t>&gt; tag, but &lt;</a:t>
            </a:r>
            <a:r>
              <a:rPr lang="en-US" sz="2200" b="1">
                <a:solidFill>
                  <a:schemeClr val="tx1">
                    <a:lumMod val="75000"/>
                    <a:lumOff val="25000"/>
                  </a:schemeClr>
                </a:solidFill>
                <a:latin typeface="Open Sans"/>
                <a:ea typeface="Open Sans"/>
                <a:cs typeface="Open Sans"/>
              </a:rPr>
              <a:t>div</a:t>
            </a:r>
            <a:r>
              <a:rPr lang="en-US" sz="2200">
                <a:solidFill>
                  <a:schemeClr val="tx1">
                    <a:lumMod val="75000"/>
                    <a:lumOff val="25000"/>
                  </a:schemeClr>
                </a:solidFill>
                <a:latin typeface="Open Sans"/>
                <a:ea typeface="Open Sans"/>
                <a:cs typeface="Open Sans"/>
              </a:rPr>
              <a:t>&gt; is a block-level element and &lt;</a:t>
            </a:r>
            <a:r>
              <a:rPr lang="en-US" sz="2200" b="1">
                <a:solidFill>
                  <a:schemeClr val="tx1">
                    <a:lumMod val="75000"/>
                    <a:lumOff val="25000"/>
                  </a:schemeClr>
                </a:solidFill>
                <a:latin typeface="Open Sans"/>
                <a:ea typeface="Open Sans"/>
                <a:cs typeface="Open Sans"/>
              </a:rPr>
              <a:t>span</a:t>
            </a:r>
            <a:r>
              <a:rPr lang="en-US" sz="2200">
                <a:solidFill>
                  <a:schemeClr val="tx1">
                    <a:lumMod val="75000"/>
                    <a:lumOff val="25000"/>
                  </a:schemeClr>
                </a:solidFill>
                <a:latin typeface="Open Sans"/>
                <a:ea typeface="Open Sans"/>
                <a:cs typeface="Open Sans"/>
              </a:rPr>
              <a:t>&gt; is an inline element.</a:t>
            </a:r>
            <a:endParaRPr lang="en-US">
              <a:solidFill>
                <a:schemeClr val="tx1">
                  <a:lumMod val="75000"/>
                  <a:lumOff val="25000"/>
                </a:schemeClr>
              </a:solidFill>
              <a:latin typeface="Open Sans"/>
              <a:ea typeface="Open Sans"/>
              <a:cs typeface="Open Sans"/>
            </a:endParaRPr>
          </a:p>
        </p:txBody>
      </p:sp>
      <p:sp>
        <p:nvSpPr>
          <p:cNvPr id="15" name="Brandline_LVC">
            <a:extLst>
              <a:ext uri="{FF2B5EF4-FFF2-40B4-BE49-F238E27FC236}">
                <a16:creationId xmlns:a16="http://schemas.microsoft.com/office/drawing/2014/main" id="{A226BB63-5A70-3803-2AF2-5309281B23D7}"/>
              </a:ext>
            </a:extLst>
          </p:cNvPr>
          <p:cNvSpPr/>
          <p:nvPr/>
        </p:nvSpPr>
        <p:spPr>
          <a:xfrm>
            <a:off x="7086600" y="816324"/>
            <a:ext cx="2099546"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0AA6D79-ABFC-F339-1990-FA87D168B6AD}"/>
              </a:ext>
            </a:extLst>
          </p:cNvPr>
          <p:cNvSpPr txBox="1"/>
          <p:nvPr/>
        </p:nvSpPr>
        <p:spPr>
          <a:xfrm>
            <a:off x="1534886" y="1695645"/>
            <a:ext cx="13171714" cy="457176"/>
          </a:xfrm>
          <a:prstGeom prst="rect">
            <a:avLst/>
          </a:prstGeom>
          <a:noFill/>
        </p:spPr>
        <p:txBody>
          <a:bodyPr wrap="square" rtlCol="0">
            <a:spAutoFit/>
          </a:bodyPr>
          <a:lstStyle/>
          <a:p>
            <a:pPr algn="ctr">
              <a:lnSpc>
                <a:spcPct val="115000"/>
              </a:lnSpc>
            </a:pPr>
            <a:r>
              <a:rPr lang="en-US" sz="2200" dirty="0">
                <a:solidFill>
                  <a:srgbClr val="404040"/>
                </a:solidFill>
                <a:latin typeface="Open Sans" panose="020B0606030504020204" pitchFamily="34" charset="0"/>
              </a:rPr>
              <a:t>The </a:t>
            </a:r>
            <a:r>
              <a:rPr lang="en-US" sz="2200" b="1" dirty="0">
                <a:solidFill>
                  <a:srgbClr val="404040"/>
                </a:solidFill>
                <a:latin typeface="Open Sans" panose="020B0606030504020204" pitchFamily="34" charset="0"/>
              </a:rPr>
              <a:t>&lt;div&gt; </a:t>
            </a:r>
            <a:r>
              <a:rPr lang="en-US" sz="2200" dirty="0">
                <a:solidFill>
                  <a:srgbClr val="404040"/>
                </a:solidFill>
                <a:latin typeface="Open Sans" panose="020B0606030504020204" pitchFamily="34" charset="0"/>
              </a:rPr>
              <a:t>tag is used to group the large section of HTML elements. </a:t>
            </a:r>
          </a:p>
        </p:txBody>
      </p:sp>
    </p:spTree>
    <p:custDataLst>
      <p:tags r:id="rId1"/>
    </p:custDataLst>
    <p:extLst>
      <p:ext uri="{BB962C8B-B14F-4D97-AF65-F5344CB8AC3E}">
        <p14:creationId xmlns:p14="http://schemas.microsoft.com/office/powerpoint/2010/main" val="16889002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DBA4-DE46-22C4-0555-A2739D11C641}"/>
              </a:ext>
            </a:extLst>
          </p:cNvPr>
          <p:cNvSpPr>
            <a:spLocks noGrp="1"/>
          </p:cNvSpPr>
          <p:nvPr>
            <p:ph type="title"/>
          </p:nvPr>
        </p:nvSpPr>
        <p:spPr/>
        <p:txBody>
          <a:bodyPr/>
          <a:lstStyle/>
          <a:p>
            <a:r>
              <a:rPr lang="en-IN" dirty="0"/>
              <a:t>HTML Header</a:t>
            </a:r>
          </a:p>
        </p:txBody>
      </p:sp>
      <p:grpSp>
        <p:nvGrpSpPr>
          <p:cNvPr id="5" name="Google Shape;960;p30">
            <a:extLst>
              <a:ext uri="{FF2B5EF4-FFF2-40B4-BE49-F238E27FC236}">
                <a16:creationId xmlns:a16="http://schemas.microsoft.com/office/drawing/2014/main" id="{18A07327-2460-19A5-FE49-66FB4ED2601A}"/>
              </a:ext>
            </a:extLst>
          </p:cNvPr>
          <p:cNvGrpSpPr/>
          <p:nvPr/>
        </p:nvGrpSpPr>
        <p:grpSpPr>
          <a:xfrm>
            <a:off x="1907242" y="3180053"/>
            <a:ext cx="5600517" cy="4634337"/>
            <a:chOff x="1433160" y="2978327"/>
            <a:chExt cx="5869340" cy="4177087"/>
          </a:xfrm>
        </p:grpSpPr>
        <p:sp>
          <p:nvSpPr>
            <p:cNvPr id="7" name="Google Shape;961;p30">
              <a:extLst>
                <a:ext uri="{FF2B5EF4-FFF2-40B4-BE49-F238E27FC236}">
                  <a16:creationId xmlns:a16="http://schemas.microsoft.com/office/drawing/2014/main" id="{8BED13EB-21EB-E7EE-2E42-6CC2BF603C71}"/>
                </a:ext>
              </a:extLst>
            </p:cNvPr>
            <p:cNvSpPr txBox="1"/>
            <p:nvPr/>
          </p:nvSpPr>
          <p:spPr>
            <a:xfrm>
              <a:off x="3529370" y="2978327"/>
              <a:ext cx="986700" cy="2445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US" sz="2000" b="0" i="0" u="none" strike="noStrike" cap="none">
                  <a:solidFill>
                    <a:srgbClr val="FFFFFF"/>
                  </a:solidFill>
                  <a:latin typeface="Courier New" panose="02070309020205020404" pitchFamily="49" charset="0"/>
                  <a:ea typeface="Open Sans"/>
                  <a:cs typeface="Courier New" panose="02070309020205020404" pitchFamily="49" charset="0"/>
                  <a:sym typeface="Open Sans"/>
                </a:rPr>
                <a:t>Demo-1</a:t>
              </a:r>
              <a:endParaRPr sz="2000" b="0" i="0" u="none" strike="noStrike" cap="none">
                <a:solidFill>
                  <a:srgbClr val="FFFFFF"/>
                </a:solidFill>
                <a:latin typeface="Courier New" panose="02070309020205020404" pitchFamily="49" charset="0"/>
                <a:ea typeface="Open Sans"/>
                <a:cs typeface="Courier New" panose="02070309020205020404" pitchFamily="49" charset="0"/>
                <a:sym typeface="Open Sans"/>
              </a:endParaRPr>
            </a:p>
          </p:txBody>
        </p:sp>
        <p:sp>
          <p:nvSpPr>
            <p:cNvPr id="8" name="Google Shape;962;p30">
              <a:extLst>
                <a:ext uri="{FF2B5EF4-FFF2-40B4-BE49-F238E27FC236}">
                  <a16:creationId xmlns:a16="http://schemas.microsoft.com/office/drawing/2014/main" id="{27393771-E79A-BE5C-0E08-39F5DC40380A}"/>
                </a:ext>
              </a:extLst>
            </p:cNvPr>
            <p:cNvSpPr txBox="1"/>
            <p:nvPr/>
          </p:nvSpPr>
          <p:spPr>
            <a:xfrm>
              <a:off x="3714351" y="3581684"/>
              <a:ext cx="2777700" cy="2617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000"/>
                <a:buFont typeface="Arial"/>
                <a:buNone/>
              </a:pPr>
              <a:endParaRPr sz="2000" b="0" i="0" u="none" strike="noStrike" cap="none">
                <a:solidFill>
                  <a:srgbClr val="3F3F3F"/>
                </a:solidFill>
                <a:latin typeface="Courier New" panose="02070309020205020404" pitchFamily="49" charset="0"/>
                <a:ea typeface="Courier New"/>
                <a:cs typeface="Courier New" panose="02070309020205020404" pitchFamily="49" charset="0"/>
                <a:sym typeface="Courier New"/>
              </a:endParaRPr>
            </a:p>
          </p:txBody>
        </p:sp>
        <p:grpSp>
          <p:nvGrpSpPr>
            <p:cNvPr id="9" name="Google Shape;963;p30">
              <a:extLst>
                <a:ext uri="{FF2B5EF4-FFF2-40B4-BE49-F238E27FC236}">
                  <a16:creationId xmlns:a16="http://schemas.microsoft.com/office/drawing/2014/main" id="{F8C1E8E0-3E6F-67BE-81E0-AE0B581EB719}"/>
                </a:ext>
              </a:extLst>
            </p:cNvPr>
            <p:cNvGrpSpPr/>
            <p:nvPr/>
          </p:nvGrpSpPr>
          <p:grpSpPr>
            <a:xfrm>
              <a:off x="1433160" y="3018581"/>
              <a:ext cx="5869340" cy="4136833"/>
              <a:chOff x="3223425" y="2776100"/>
              <a:chExt cx="8459700" cy="4208375"/>
            </a:xfrm>
          </p:grpSpPr>
          <p:sp>
            <p:nvSpPr>
              <p:cNvPr id="10" name="Google Shape;964;p30">
                <a:extLst>
                  <a:ext uri="{FF2B5EF4-FFF2-40B4-BE49-F238E27FC236}">
                    <a16:creationId xmlns:a16="http://schemas.microsoft.com/office/drawing/2014/main" id="{8E555E82-A3F4-008F-7364-617A4680AD6D}"/>
                  </a:ext>
                </a:extLst>
              </p:cNvPr>
              <p:cNvSpPr/>
              <p:nvPr/>
            </p:nvSpPr>
            <p:spPr>
              <a:xfrm>
                <a:off x="3241573" y="3033475"/>
                <a:ext cx="8423400" cy="3855000"/>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2000"/>
                  <a:buFont typeface="Arial"/>
                  <a:buNone/>
                </a:pPr>
                <a:endParaRPr sz="1600" b="1" i="0" u="none" strike="noStrike" cap="none" dirty="0">
                  <a:solidFill>
                    <a:srgbClr val="3F3F3F"/>
                  </a:solidFill>
                  <a:latin typeface="Courier New" panose="02070309020205020404" pitchFamily="49" charset="0"/>
                  <a:ea typeface="Courier New"/>
                  <a:cs typeface="Courier New" panose="02070309020205020404" pitchFamily="49" charset="0"/>
                  <a:sym typeface="Courier New"/>
                </a:endParaRPr>
              </a:p>
              <a:p>
                <a:pPr marL="0" marR="0" lvl="0" indent="0" algn="just" rtl="0">
                  <a:lnSpc>
                    <a:spcPct val="100000"/>
                  </a:lnSpc>
                  <a:spcBef>
                    <a:spcPts val="0"/>
                  </a:spcBef>
                  <a:spcAft>
                    <a:spcPts val="0"/>
                  </a:spcAft>
                  <a:buClr>
                    <a:srgbClr val="000000"/>
                  </a:buClr>
                  <a:buSzPts val="1400"/>
                  <a:buFont typeface="Arial"/>
                  <a:buNone/>
                </a:pPr>
                <a:r>
                  <a:rPr lang="en-IN" sz="1600" b="0" i="0" u="none" strike="noStrike" cap="none" dirty="0">
                    <a:solidFill>
                      <a:srgbClr val="3F3F3F"/>
                    </a:solidFill>
                    <a:latin typeface="Courier New" panose="02070309020205020404" pitchFamily="49" charset="0"/>
                    <a:ea typeface="Courier New"/>
                    <a:cs typeface="Courier New" panose="02070309020205020404" pitchFamily="49" charset="0"/>
                    <a:sym typeface="Courier New"/>
                  </a:rPr>
                  <a:t>&lt;!DOCTYPE html&gt;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panose="02070309020205020404" pitchFamily="49" charset="0"/>
                    <a:ea typeface="Courier New"/>
                    <a:cs typeface="Courier New" panose="02070309020205020404" pitchFamily="49" charset="0"/>
                    <a:sym typeface="Courier New"/>
                  </a:rPr>
                  <a:t>&lt;html&gt;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panose="02070309020205020404" pitchFamily="49" charset="0"/>
                    <a:ea typeface="Courier New"/>
                    <a:cs typeface="Courier New" panose="02070309020205020404" pitchFamily="49" charset="0"/>
                    <a:sym typeface="Courier New"/>
                  </a:rPr>
                  <a:t>&lt;head&gt;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panose="02070309020205020404" pitchFamily="49" charset="0"/>
                    <a:ea typeface="Courier New"/>
                    <a:cs typeface="Courier New" panose="02070309020205020404" pitchFamily="49" charset="0"/>
                    <a:sym typeface="Courier New"/>
                  </a:rPr>
                  <a:t>&lt;/head&gt;</a:t>
                </a:r>
              </a:p>
              <a:p>
                <a:pPr marL="0" marR="0" lvl="0" indent="0" algn="just" rtl="0">
                  <a:lnSpc>
                    <a:spcPct val="100000"/>
                  </a:lnSpc>
                  <a:spcBef>
                    <a:spcPts val="0"/>
                  </a:spcBef>
                  <a:spcAft>
                    <a:spcPts val="0"/>
                  </a:spcAft>
                  <a:buClr>
                    <a:srgbClr val="000000"/>
                  </a:buClr>
                  <a:buSzPts val="1400"/>
                  <a:buFont typeface="Arial"/>
                  <a:buNone/>
                </a:pPr>
                <a:r>
                  <a:rPr lang="en-IN" sz="1600" b="1" dirty="0">
                    <a:solidFill>
                      <a:srgbClr val="3F3F3F"/>
                    </a:solidFill>
                    <a:latin typeface="Courier New" panose="02070309020205020404" pitchFamily="49" charset="0"/>
                    <a:ea typeface="Courier New"/>
                    <a:cs typeface="Courier New" panose="02070309020205020404" pitchFamily="49" charset="0"/>
                    <a:sym typeface="Courier New"/>
                  </a:rPr>
                  <a:t>&lt;header&gt;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panose="02070309020205020404" pitchFamily="49" charset="0"/>
                    <a:ea typeface="Courier New"/>
                    <a:cs typeface="Courier New" panose="02070309020205020404" pitchFamily="49" charset="0"/>
                    <a:sym typeface="Courier New"/>
                  </a:rPr>
                  <a:t>HEADER TAG</a:t>
                </a:r>
              </a:p>
              <a:p>
                <a:pPr marL="0" marR="0" lvl="0" indent="0" algn="just" rtl="0">
                  <a:lnSpc>
                    <a:spcPct val="100000"/>
                  </a:lnSpc>
                  <a:spcBef>
                    <a:spcPts val="0"/>
                  </a:spcBef>
                  <a:spcAft>
                    <a:spcPts val="0"/>
                  </a:spcAft>
                  <a:buClr>
                    <a:srgbClr val="000000"/>
                  </a:buClr>
                  <a:buSzPts val="1400"/>
                  <a:buFont typeface="Arial"/>
                  <a:buNone/>
                </a:pPr>
                <a:r>
                  <a:rPr lang="en-IN" sz="1600" b="1" dirty="0">
                    <a:solidFill>
                      <a:srgbClr val="3F3F3F"/>
                    </a:solidFill>
                    <a:latin typeface="Courier New" panose="02070309020205020404" pitchFamily="49" charset="0"/>
                    <a:ea typeface="Courier New"/>
                    <a:cs typeface="Courier New" panose="02070309020205020404" pitchFamily="49" charset="0"/>
                    <a:sym typeface="Courier New"/>
                  </a:rPr>
                  <a:t>&lt;/header&gt;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panose="02070309020205020404" pitchFamily="49" charset="0"/>
                    <a:ea typeface="Courier New"/>
                    <a:cs typeface="Courier New" panose="02070309020205020404" pitchFamily="49" charset="0"/>
                    <a:sym typeface="Courier New"/>
                  </a:rPr>
                  <a:t>  &lt;body&gt;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panose="02070309020205020404" pitchFamily="49" charset="0"/>
                    <a:ea typeface="Courier New"/>
                    <a:cs typeface="Courier New" panose="02070309020205020404" pitchFamily="49" charset="0"/>
                    <a:sym typeface="Courier New"/>
                  </a:rPr>
                  <a:t>  &lt;h1 class=“my”&gt; My filename&lt;/h&gt;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panose="02070309020205020404" pitchFamily="49" charset="0"/>
                    <a:ea typeface="Courier New"/>
                    <a:cs typeface="Courier New" panose="02070309020205020404" pitchFamily="49" charset="0"/>
                    <a:sym typeface="Courier New"/>
                  </a:rPr>
                  <a:t>&lt;p&gt;HTML is used to develop web pages.&lt;/p&gt;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panose="02070309020205020404" pitchFamily="49" charset="0"/>
                    <a:ea typeface="Courier New"/>
                    <a:cs typeface="Courier New" panose="02070309020205020404" pitchFamily="49" charset="0"/>
                    <a:sym typeface="Courier New"/>
                  </a:rPr>
                  <a:t>&lt;/body&gt;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panose="02070309020205020404" pitchFamily="49" charset="0"/>
                    <a:ea typeface="Courier New"/>
                    <a:cs typeface="Courier New" panose="02070309020205020404" pitchFamily="49" charset="0"/>
                    <a:sym typeface="Courier New"/>
                  </a:rPr>
                  <a:t>&lt;/html&gt;</a:t>
                </a:r>
              </a:p>
            </p:txBody>
          </p:sp>
          <p:sp>
            <p:nvSpPr>
              <p:cNvPr id="11" name="Google Shape;965;p30">
                <a:extLst>
                  <a:ext uri="{FF2B5EF4-FFF2-40B4-BE49-F238E27FC236}">
                    <a16:creationId xmlns:a16="http://schemas.microsoft.com/office/drawing/2014/main" id="{2CAA018C-AC66-7803-CECD-254DED689549}"/>
                  </a:ext>
                </a:extLst>
              </p:cNvPr>
              <p:cNvSpPr/>
              <p:nvPr/>
            </p:nvSpPr>
            <p:spPr>
              <a:xfrm>
                <a:off x="3223425" y="6888475"/>
                <a:ext cx="8459700" cy="960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2000" b="0" i="0" u="none" strike="noStrike" cap="none">
                  <a:solidFill>
                    <a:srgbClr val="000000"/>
                  </a:solidFill>
                  <a:latin typeface="Courier New" panose="02070309020205020404" pitchFamily="49" charset="0"/>
                  <a:cs typeface="Courier New" panose="02070309020205020404" pitchFamily="49" charset="0"/>
                  <a:sym typeface="Arial"/>
                </a:endParaRPr>
              </a:p>
            </p:txBody>
          </p:sp>
          <p:sp>
            <p:nvSpPr>
              <p:cNvPr id="12" name="Google Shape;966;p30">
                <a:extLst>
                  <a:ext uri="{FF2B5EF4-FFF2-40B4-BE49-F238E27FC236}">
                    <a16:creationId xmlns:a16="http://schemas.microsoft.com/office/drawing/2014/main" id="{2B271EB6-A5BD-FADF-44BB-FC9784F7839B}"/>
                  </a:ext>
                </a:extLst>
              </p:cNvPr>
              <p:cNvSpPr/>
              <p:nvPr/>
            </p:nvSpPr>
            <p:spPr>
              <a:xfrm>
                <a:off x="3223425" y="2776100"/>
                <a:ext cx="8459700" cy="430800"/>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r>
                  <a:rPr lang="en-IN" sz="2000" b="0" i="0" u="none" strike="noStrike" cap="none">
                    <a:solidFill>
                      <a:schemeClr val="bg1"/>
                    </a:solidFill>
                    <a:latin typeface="Open Sans" panose="020B0606030504020204" pitchFamily="34" charset="0"/>
                    <a:ea typeface="Open Sans" panose="020B0606030504020204" pitchFamily="34" charset="0"/>
                    <a:cs typeface="Open Sans" panose="020B0606030504020204" pitchFamily="34" charset="0"/>
                    <a:sym typeface="Arial"/>
                  </a:rPr>
                  <a:t>Example:</a:t>
                </a:r>
                <a:endParaRPr sz="2000" b="0" i="0" u="none" strike="noStrike" cap="none">
                  <a:solidFill>
                    <a:schemeClr val="bg1"/>
                  </a:solidFill>
                  <a:latin typeface="Open Sans" panose="020B0606030504020204" pitchFamily="34" charset="0"/>
                  <a:ea typeface="Open Sans" panose="020B0606030504020204" pitchFamily="34" charset="0"/>
                  <a:cs typeface="Open Sans" panose="020B0606030504020204" pitchFamily="34" charset="0"/>
                  <a:sym typeface="Arial"/>
                </a:endParaRPr>
              </a:p>
            </p:txBody>
          </p:sp>
        </p:grpSp>
      </p:grpSp>
      <p:sp>
        <p:nvSpPr>
          <p:cNvPr id="6" name="Rectangle: Rounded Corners 5">
            <a:extLst>
              <a:ext uri="{FF2B5EF4-FFF2-40B4-BE49-F238E27FC236}">
                <a16:creationId xmlns:a16="http://schemas.microsoft.com/office/drawing/2014/main" id="{7EA72C8F-D62F-6844-C143-6993DF2BEC4F}"/>
              </a:ext>
            </a:extLst>
          </p:cNvPr>
          <p:cNvSpPr/>
          <p:nvPr/>
        </p:nvSpPr>
        <p:spPr>
          <a:xfrm>
            <a:off x="8784971" y="3962658"/>
            <a:ext cx="5357485" cy="3069127"/>
          </a:xfrm>
          <a:prstGeom prst="roundRect">
            <a:avLst>
              <a:gd name="adj" fmla="val 1000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4000"/>
              </a:lnSpc>
              <a:buClr>
                <a:schemeClr val="tx1">
                  <a:lumMod val="75000"/>
                  <a:lumOff val="25000"/>
                </a:schemeClr>
              </a:buClr>
            </a:pPr>
            <a:r>
              <a:rPr lang="en-US"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 &lt;</a:t>
            </a:r>
            <a:r>
              <a:rPr lang="en-US" sz="22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header</a:t>
            </a:r>
            <a:r>
              <a:rPr lang="en-US"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&gt; element can contain:</a:t>
            </a:r>
          </a:p>
          <a:p>
            <a:pPr>
              <a:lnSpc>
                <a:spcPct val="114000"/>
              </a:lnSpc>
              <a:buClr>
                <a:schemeClr val="tx1">
                  <a:lumMod val="75000"/>
                  <a:lumOff val="25000"/>
                </a:schemeClr>
              </a:buClr>
            </a:pPr>
            <a:endParaRPr lang="en-US"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nSpc>
                <a:spcPct val="114000"/>
              </a:lnSpc>
              <a:buClr>
                <a:schemeClr val="tx1">
                  <a:lumMod val="75000"/>
                  <a:lumOff val="25000"/>
                </a:schemeClr>
              </a:buClr>
              <a:buFont typeface="Arial" panose="020B0604020202020204" pitchFamily="34" charset="0"/>
              <a:buChar char="•"/>
            </a:pPr>
            <a:r>
              <a:rPr lang="en-US"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Heading elements (&lt;</a:t>
            </a:r>
            <a:r>
              <a:rPr lang="en-US" sz="22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h1</a:t>
            </a:r>
            <a:r>
              <a:rPr lang="en-US"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&gt; to &lt;</a:t>
            </a:r>
            <a:r>
              <a:rPr lang="en-US" sz="22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h6</a:t>
            </a:r>
            <a:r>
              <a:rPr lang="en-US"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&gt;)</a:t>
            </a:r>
          </a:p>
          <a:p>
            <a:pPr marL="342900" indent="-342900">
              <a:lnSpc>
                <a:spcPct val="114000"/>
              </a:lnSpc>
              <a:buClr>
                <a:schemeClr val="tx1">
                  <a:lumMod val="75000"/>
                  <a:lumOff val="25000"/>
                </a:schemeClr>
              </a:buClr>
              <a:buFont typeface="Arial" panose="020B0604020202020204" pitchFamily="34" charset="0"/>
              <a:buChar char="•"/>
            </a:pPr>
            <a:r>
              <a:rPr lang="en-US"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Logo or icon</a:t>
            </a:r>
          </a:p>
          <a:p>
            <a:pPr marL="342900" indent="-342900">
              <a:lnSpc>
                <a:spcPct val="114000"/>
              </a:lnSpc>
              <a:buClr>
                <a:schemeClr val="tx1">
                  <a:lumMod val="75000"/>
                  <a:lumOff val="25000"/>
                </a:schemeClr>
              </a:buClr>
              <a:buFont typeface="Arial" panose="020B0604020202020204" pitchFamily="34" charset="0"/>
              <a:buChar char="•"/>
            </a:pPr>
            <a:r>
              <a:rPr lang="en-US"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Authorship information</a:t>
            </a:r>
          </a:p>
        </p:txBody>
      </p:sp>
      <p:sp>
        <p:nvSpPr>
          <p:cNvPr id="17" name="Brandline_LVC">
            <a:extLst>
              <a:ext uri="{FF2B5EF4-FFF2-40B4-BE49-F238E27FC236}">
                <a16:creationId xmlns:a16="http://schemas.microsoft.com/office/drawing/2014/main" id="{A6EB4B89-41B3-C367-4A11-26288D5137E0}"/>
              </a:ext>
            </a:extLst>
          </p:cNvPr>
          <p:cNvSpPr/>
          <p:nvPr/>
        </p:nvSpPr>
        <p:spPr>
          <a:xfrm>
            <a:off x="6629400" y="816324"/>
            <a:ext cx="2998470"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B472147-2E70-D3C7-CBCB-C1B995E049EE}"/>
              </a:ext>
            </a:extLst>
          </p:cNvPr>
          <p:cNvSpPr txBox="1"/>
          <p:nvPr/>
        </p:nvSpPr>
        <p:spPr>
          <a:xfrm>
            <a:off x="1534886" y="1695645"/>
            <a:ext cx="13171714" cy="457176"/>
          </a:xfrm>
          <a:prstGeom prst="rect">
            <a:avLst/>
          </a:prstGeom>
          <a:noFill/>
        </p:spPr>
        <p:txBody>
          <a:bodyPr wrap="square" rtlCol="0">
            <a:spAutoFit/>
          </a:bodyPr>
          <a:lstStyle/>
          <a:p>
            <a:pPr algn="ctr">
              <a:lnSpc>
                <a:spcPct val="115000"/>
              </a:lnSpc>
            </a:pPr>
            <a:r>
              <a:rPr lang="en-US" sz="2200" dirty="0">
                <a:solidFill>
                  <a:srgbClr val="404040"/>
                </a:solidFill>
                <a:latin typeface="Open Sans" panose="020B0606030504020204" pitchFamily="34" charset="0"/>
              </a:rPr>
              <a:t>The </a:t>
            </a:r>
            <a:r>
              <a:rPr lang="en-US" sz="2200" b="1" dirty="0">
                <a:solidFill>
                  <a:srgbClr val="404040"/>
                </a:solidFill>
                <a:latin typeface="Open Sans" panose="020B0606030504020204" pitchFamily="34" charset="0"/>
              </a:rPr>
              <a:t>&lt;header&gt; </a:t>
            </a:r>
            <a:r>
              <a:rPr lang="en-US" sz="2200" dirty="0">
                <a:solidFill>
                  <a:srgbClr val="404040"/>
                </a:solidFill>
                <a:latin typeface="Open Sans" panose="020B0606030504020204" pitchFamily="34" charset="0"/>
              </a:rPr>
              <a:t>tag in the HTML element is used to define the header for a web page or a section.</a:t>
            </a:r>
          </a:p>
        </p:txBody>
      </p:sp>
    </p:spTree>
    <p:custDataLst>
      <p:tags r:id="rId1"/>
    </p:custDataLst>
    <p:extLst>
      <p:ext uri="{BB962C8B-B14F-4D97-AF65-F5344CB8AC3E}">
        <p14:creationId xmlns:p14="http://schemas.microsoft.com/office/powerpoint/2010/main" val="7990278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928E0-FB23-D3E2-A5BA-4948B5CBB025}"/>
              </a:ext>
            </a:extLst>
          </p:cNvPr>
          <p:cNvSpPr>
            <a:spLocks noGrp="1"/>
          </p:cNvSpPr>
          <p:nvPr>
            <p:ph type="title"/>
          </p:nvPr>
        </p:nvSpPr>
        <p:spPr/>
        <p:txBody>
          <a:bodyPr/>
          <a:lstStyle/>
          <a:p>
            <a:r>
              <a:rPr lang="en-IN" dirty="0"/>
              <a:t>HTML Footer</a:t>
            </a:r>
          </a:p>
        </p:txBody>
      </p:sp>
      <p:grpSp>
        <p:nvGrpSpPr>
          <p:cNvPr id="6" name="Google Shape;960;p30">
            <a:extLst>
              <a:ext uri="{FF2B5EF4-FFF2-40B4-BE49-F238E27FC236}">
                <a16:creationId xmlns:a16="http://schemas.microsoft.com/office/drawing/2014/main" id="{BDF0A981-223B-DAE8-3B09-22202206D285}"/>
              </a:ext>
            </a:extLst>
          </p:cNvPr>
          <p:cNvGrpSpPr/>
          <p:nvPr/>
        </p:nvGrpSpPr>
        <p:grpSpPr>
          <a:xfrm>
            <a:off x="1871324" y="3067026"/>
            <a:ext cx="5600517" cy="4634337"/>
            <a:chOff x="1433160" y="2978327"/>
            <a:chExt cx="5869340" cy="4177087"/>
          </a:xfrm>
        </p:grpSpPr>
        <p:sp>
          <p:nvSpPr>
            <p:cNvPr id="7" name="Google Shape;961;p30">
              <a:extLst>
                <a:ext uri="{FF2B5EF4-FFF2-40B4-BE49-F238E27FC236}">
                  <a16:creationId xmlns:a16="http://schemas.microsoft.com/office/drawing/2014/main" id="{6AD68C36-934C-33F0-E0E8-902E8599EB11}"/>
                </a:ext>
              </a:extLst>
            </p:cNvPr>
            <p:cNvSpPr txBox="1"/>
            <p:nvPr/>
          </p:nvSpPr>
          <p:spPr>
            <a:xfrm>
              <a:off x="3529370" y="2978327"/>
              <a:ext cx="986700" cy="2445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US" sz="2000" b="0" i="0" u="none" strike="noStrike" cap="none">
                  <a:solidFill>
                    <a:srgbClr val="FFFFFF"/>
                  </a:solidFill>
                  <a:latin typeface="Courier New" panose="02070309020205020404" pitchFamily="49" charset="0"/>
                  <a:ea typeface="Open Sans"/>
                  <a:cs typeface="Courier New" panose="02070309020205020404" pitchFamily="49" charset="0"/>
                  <a:sym typeface="Open Sans"/>
                </a:rPr>
                <a:t>Demo-1</a:t>
              </a:r>
              <a:endParaRPr sz="2000" b="0" i="0" u="none" strike="noStrike" cap="none">
                <a:solidFill>
                  <a:srgbClr val="FFFFFF"/>
                </a:solidFill>
                <a:latin typeface="Courier New" panose="02070309020205020404" pitchFamily="49" charset="0"/>
                <a:ea typeface="Open Sans"/>
                <a:cs typeface="Courier New" panose="02070309020205020404" pitchFamily="49" charset="0"/>
                <a:sym typeface="Open Sans"/>
              </a:endParaRPr>
            </a:p>
          </p:txBody>
        </p:sp>
        <p:sp>
          <p:nvSpPr>
            <p:cNvPr id="8" name="Google Shape;962;p30">
              <a:extLst>
                <a:ext uri="{FF2B5EF4-FFF2-40B4-BE49-F238E27FC236}">
                  <a16:creationId xmlns:a16="http://schemas.microsoft.com/office/drawing/2014/main" id="{23D23E2D-3124-7858-B8C5-A0584FA616A4}"/>
                </a:ext>
              </a:extLst>
            </p:cNvPr>
            <p:cNvSpPr txBox="1"/>
            <p:nvPr/>
          </p:nvSpPr>
          <p:spPr>
            <a:xfrm>
              <a:off x="3714351" y="3581684"/>
              <a:ext cx="2777700" cy="2617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000"/>
                <a:buFont typeface="Arial"/>
                <a:buNone/>
              </a:pPr>
              <a:endParaRPr sz="2000" b="0" i="0" u="none" strike="noStrike" cap="none">
                <a:solidFill>
                  <a:srgbClr val="3F3F3F"/>
                </a:solidFill>
                <a:latin typeface="Courier New" panose="02070309020205020404" pitchFamily="49" charset="0"/>
                <a:ea typeface="Courier New"/>
                <a:cs typeface="Courier New" panose="02070309020205020404" pitchFamily="49" charset="0"/>
                <a:sym typeface="Courier New"/>
              </a:endParaRPr>
            </a:p>
          </p:txBody>
        </p:sp>
        <p:grpSp>
          <p:nvGrpSpPr>
            <p:cNvPr id="9" name="Google Shape;963;p30">
              <a:extLst>
                <a:ext uri="{FF2B5EF4-FFF2-40B4-BE49-F238E27FC236}">
                  <a16:creationId xmlns:a16="http://schemas.microsoft.com/office/drawing/2014/main" id="{0EEE09DF-5FA3-6107-2D0D-AF2072834BA8}"/>
                </a:ext>
              </a:extLst>
            </p:cNvPr>
            <p:cNvGrpSpPr/>
            <p:nvPr/>
          </p:nvGrpSpPr>
          <p:grpSpPr>
            <a:xfrm>
              <a:off x="1433160" y="3018581"/>
              <a:ext cx="5869340" cy="4136833"/>
              <a:chOff x="3223425" y="2776100"/>
              <a:chExt cx="8459700" cy="4208375"/>
            </a:xfrm>
          </p:grpSpPr>
          <p:sp>
            <p:nvSpPr>
              <p:cNvPr id="10" name="Google Shape;964;p30">
                <a:extLst>
                  <a:ext uri="{FF2B5EF4-FFF2-40B4-BE49-F238E27FC236}">
                    <a16:creationId xmlns:a16="http://schemas.microsoft.com/office/drawing/2014/main" id="{4B94656B-9AF9-0E56-BBD2-2E1B41C62D19}"/>
                  </a:ext>
                </a:extLst>
              </p:cNvPr>
              <p:cNvSpPr/>
              <p:nvPr/>
            </p:nvSpPr>
            <p:spPr>
              <a:xfrm>
                <a:off x="3241573" y="3033475"/>
                <a:ext cx="8423400" cy="3855000"/>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2000"/>
                  <a:buFont typeface="Arial"/>
                  <a:buNone/>
                </a:pPr>
                <a:endParaRPr sz="1600" b="1" i="0" u="none" strike="noStrike" cap="none" dirty="0">
                  <a:solidFill>
                    <a:srgbClr val="3F3F3F"/>
                  </a:solidFill>
                  <a:latin typeface="Courier New" panose="02070309020205020404" pitchFamily="49" charset="0"/>
                  <a:ea typeface="Courier New"/>
                  <a:cs typeface="Courier New" panose="02070309020205020404" pitchFamily="49" charset="0"/>
                  <a:sym typeface="Courier New"/>
                </a:endParaRPr>
              </a:p>
              <a:p>
                <a:pPr marL="0" marR="0" lvl="0" indent="0" algn="just" rtl="0">
                  <a:lnSpc>
                    <a:spcPct val="100000"/>
                  </a:lnSpc>
                  <a:spcBef>
                    <a:spcPts val="0"/>
                  </a:spcBef>
                  <a:spcAft>
                    <a:spcPts val="0"/>
                  </a:spcAft>
                  <a:buClr>
                    <a:srgbClr val="000000"/>
                  </a:buClr>
                  <a:buSzPts val="1400"/>
                  <a:buFont typeface="Arial"/>
                  <a:buNone/>
                </a:pPr>
                <a:r>
                  <a:rPr lang="en-IN" sz="1600" b="0" i="0" u="none" strike="noStrike" cap="none" dirty="0">
                    <a:solidFill>
                      <a:srgbClr val="3F3F3F"/>
                    </a:solidFill>
                    <a:latin typeface="Courier New" panose="02070309020205020404" pitchFamily="49" charset="0"/>
                    <a:ea typeface="Courier New"/>
                    <a:cs typeface="Courier New" panose="02070309020205020404" pitchFamily="49" charset="0"/>
                    <a:sym typeface="Courier New"/>
                  </a:rPr>
                  <a:t>&lt;!DOCTYPE html&gt;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panose="02070309020205020404" pitchFamily="49" charset="0"/>
                    <a:ea typeface="Courier New"/>
                    <a:cs typeface="Courier New" panose="02070309020205020404" pitchFamily="49" charset="0"/>
                    <a:sym typeface="Courier New"/>
                  </a:rPr>
                  <a:t>&lt;html&gt;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panose="02070309020205020404" pitchFamily="49" charset="0"/>
                    <a:ea typeface="Courier New"/>
                    <a:cs typeface="Courier New" panose="02070309020205020404" pitchFamily="49" charset="0"/>
                    <a:sym typeface="Courier New"/>
                  </a:rPr>
                  <a:t>&lt;head&gt;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panose="02070309020205020404" pitchFamily="49" charset="0"/>
                    <a:ea typeface="Courier New"/>
                    <a:cs typeface="Courier New" panose="02070309020205020404" pitchFamily="49" charset="0"/>
                    <a:sym typeface="Courier New"/>
                  </a:rPr>
                  <a:t>&lt;title&gt;Footer&lt;/title&gt;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panose="02070309020205020404" pitchFamily="49" charset="0"/>
                    <a:ea typeface="Courier New"/>
                    <a:cs typeface="Courier New" panose="02070309020205020404" pitchFamily="49" charset="0"/>
                    <a:sym typeface="Courier New"/>
                  </a:rPr>
                  <a:t>&lt;/head&gt;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panose="02070309020205020404" pitchFamily="49" charset="0"/>
                    <a:ea typeface="Courier New"/>
                    <a:cs typeface="Courier New" panose="02070309020205020404" pitchFamily="49" charset="0"/>
                    <a:sym typeface="Courier New"/>
                  </a:rPr>
                  <a:t>&lt;body&gt;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panose="02070309020205020404" pitchFamily="49" charset="0"/>
                    <a:ea typeface="Courier New"/>
                    <a:cs typeface="Courier New" panose="02070309020205020404" pitchFamily="49" charset="0"/>
                    <a:sym typeface="Courier New"/>
                  </a:rPr>
                  <a:t>  &lt;h1 class=“my”&gt; My filename&lt;/h&gt;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panose="02070309020205020404" pitchFamily="49" charset="0"/>
                    <a:ea typeface="Courier New"/>
                    <a:cs typeface="Courier New" panose="02070309020205020404" pitchFamily="49" charset="0"/>
                    <a:sym typeface="Courier New"/>
                  </a:rPr>
                  <a:t>&lt;p&gt;HTML is used to develop web pages.&lt;/p&gt;</a:t>
                </a:r>
              </a:p>
              <a:p>
                <a:pPr marL="0" marR="0" lvl="0" indent="0" algn="just" rtl="0">
                  <a:lnSpc>
                    <a:spcPct val="100000"/>
                  </a:lnSpc>
                  <a:spcBef>
                    <a:spcPts val="0"/>
                  </a:spcBef>
                  <a:spcAft>
                    <a:spcPts val="0"/>
                  </a:spcAft>
                  <a:buClr>
                    <a:srgbClr val="000000"/>
                  </a:buClr>
                  <a:buSzPts val="1400"/>
                  <a:buFont typeface="Arial"/>
                  <a:buNone/>
                </a:pPr>
                <a:r>
                  <a:rPr lang="en-IN" sz="1600" b="1" dirty="0">
                    <a:solidFill>
                      <a:srgbClr val="3F3F3F"/>
                    </a:solidFill>
                    <a:latin typeface="Courier New" panose="02070309020205020404" pitchFamily="49" charset="0"/>
                    <a:ea typeface="Courier New"/>
                    <a:cs typeface="Courier New" panose="02070309020205020404" pitchFamily="49" charset="0"/>
                    <a:sym typeface="Courier New"/>
                  </a:rPr>
                  <a:t>&lt;footer&gt;</a:t>
                </a:r>
                <a:r>
                  <a:rPr lang="en-IN" sz="1600" dirty="0">
                    <a:solidFill>
                      <a:srgbClr val="3F3F3F"/>
                    </a:solidFill>
                    <a:latin typeface="Courier New" panose="02070309020205020404" pitchFamily="49" charset="0"/>
                    <a:ea typeface="Courier New"/>
                    <a:cs typeface="Courier New" panose="02070309020205020404" pitchFamily="49" charset="0"/>
                    <a:sym typeface="Courier New"/>
                  </a:rPr>
                  <a:t>Contact no:34538568</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panose="02070309020205020404" pitchFamily="49" charset="0"/>
                    <a:ea typeface="Courier New"/>
                    <a:cs typeface="Courier New" panose="02070309020205020404" pitchFamily="49" charset="0"/>
                    <a:sym typeface="Courier New"/>
                  </a:rPr>
                  <a:t>About us</a:t>
                </a:r>
                <a:r>
                  <a:rPr lang="en-IN" sz="1600" b="1" dirty="0">
                    <a:solidFill>
                      <a:srgbClr val="3F3F3F"/>
                    </a:solidFill>
                    <a:latin typeface="Courier New" panose="02070309020205020404" pitchFamily="49" charset="0"/>
                    <a:ea typeface="Courier New"/>
                    <a:cs typeface="Courier New" panose="02070309020205020404" pitchFamily="49" charset="0"/>
                    <a:sym typeface="Courier New"/>
                  </a:rPr>
                  <a:t>&lt;/footer&gt;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panose="02070309020205020404" pitchFamily="49" charset="0"/>
                    <a:ea typeface="Courier New"/>
                    <a:cs typeface="Courier New" panose="02070309020205020404" pitchFamily="49" charset="0"/>
                    <a:sym typeface="Courier New"/>
                  </a:rPr>
                  <a:t>&lt;/body&gt;</a:t>
                </a:r>
              </a:p>
              <a:p>
                <a:pPr marL="0" marR="0" lvl="0" indent="0" algn="just" rtl="0">
                  <a:lnSpc>
                    <a:spcPct val="100000"/>
                  </a:lnSpc>
                  <a:spcBef>
                    <a:spcPts val="0"/>
                  </a:spcBef>
                  <a:spcAft>
                    <a:spcPts val="0"/>
                  </a:spcAft>
                  <a:buClr>
                    <a:srgbClr val="000000"/>
                  </a:buClr>
                  <a:buSzPts val="1400"/>
                  <a:buFont typeface="Arial"/>
                  <a:buNone/>
                </a:pPr>
                <a:r>
                  <a:rPr lang="en-IN" sz="1600" dirty="0">
                    <a:solidFill>
                      <a:srgbClr val="3F3F3F"/>
                    </a:solidFill>
                    <a:latin typeface="Courier New" panose="02070309020205020404" pitchFamily="49" charset="0"/>
                    <a:ea typeface="Courier New"/>
                    <a:cs typeface="Courier New" panose="02070309020205020404" pitchFamily="49" charset="0"/>
                    <a:sym typeface="Courier New"/>
                  </a:rPr>
                  <a:t>&lt;/html&gt;</a:t>
                </a:r>
              </a:p>
            </p:txBody>
          </p:sp>
          <p:sp>
            <p:nvSpPr>
              <p:cNvPr id="11" name="Google Shape;965;p30">
                <a:extLst>
                  <a:ext uri="{FF2B5EF4-FFF2-40B4-BE49-F238E27FC236}">
                    <a16:creationId xmlns:a16="http://schemas.microsoft.com/office/drawing/2014/main" id="{DD23DC2B-B821-663A-499A-6CD4F3E41CE1}"/>
                  </a:ext>
                </a:extLst>
              </p:cNvPr>
              <p:cNvSpPr/>
              <p:nvPr/>
            </p:nvSpPr>
            <p:spPr>
              <a:xfrm>
                <a:off x="3223425" y="6888475"/>
                <a:ext cx="8459700" cy="960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2000" b="0" i="0" u="none" strike="noStrike" cap="none">
                  <a:solidFill>
                    <a:srgbClr val="000000"/>
                  </a:solidFill>
                  <a:latin typeface="Courier New" panose="02070309020205020404" pitchFamily="49" charset="0"/>
                  <a:cs typeface="Courier New" panose="02070309020205020404" pitchFamily="49" charset="0"/>
                  <a:sym typeface="Arial"/>
                </a:endParaRPr>
              </a:p>
            </p:txBody>
          </p:sp>
          <p:sp>
            <p:nvSpPr>
              <p:cNvPr id="12" name="Google Shape;966;p30">
                <a:extLst>
                  <a:ext uri="{FF2B5EF4-FFF2-40B4-BE49-F238E27FC236}">
                    <a16:creationId xmlns:a16="http://schemas.microsoft.com/office/drawing/2014/main" id="{A42A6D2D-233A-C27D-825F-31BE7827A8D5}"/>
                  </a:ext>
                </a:extLst>
              </p:cNvPr>
              <p:cNvSpPr/>
              <p:nvPr/>
            </p:nvSpPr>
            <p:spPr>
              <a:xfrm>
                <a:off x="3223425" y="2776100"/>
                <a:ext cx="8459700" cy="430800"/>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r>
                  <a:rPr lang="en-IN" sz="2000" b="0" i="0" u="none" strike="noStrike" cap="none">
                    <a:solidFill>
                      <a:schemeClr val="bg1"/>
                    </a:solidFill>
                    <a:latin typeface="Open Sans" panose="020B0606030504020204" pitchFamily="34" charset="0"/>
                    <a:ea typeface="Open Sans" panose="020B0606030504020204" pitchFamily="34" charset="0"/>
                    <a:cs typeface="Open Sans" panose="020B0606030504020204" pitchFamily="34" charset="0"/>
                    <a:sym typeface="Arial"/>
                  </a:rPr>
                  <a:t>Example:</a:t>
                </a:r>
                <a:endParaRPr sz="2000" b="0" i="0" u="none" strike="noStrike" cap="none">
                  <a:solidFill>
                    <a:schemeClr val="bg1"/>
                  </a:solidFill>
                  <a:latin typeface="Open Sans" panose="020B0606030504020204" pitchFamily="34" charset="0"/>
                  <a:ea typeface="Open Sans" panose="020B0606030504020204" pitchFamily="34" charset="0"/>
                  <a:cs typeface="Open Sans" panose="020B0606030504020204" pitchFamily="34" charset="0"/>
                  <a:sym typeface="Arial"/>
                </a:endParaRPr>
              </a:p>
            </p:txBody>
          </p:sp>
        </p:grpSp>
      </p:grpSp>
      <p:sp>
        <p:nvSpPr>
          <p:cNvPr id="4" name="Rectangle: Rounded Corners 3">
            <a:extLst>
              <a:ext uri="{FF2B5EF4-FFF2-40B4-BE49-F238E27FC236}">
                <a16:creationId xmlns:a16="http://schemas.microsoft.com/office/drawing/2014/main" id="{5A2A79AD-94CB-4A52-7A59-40B346833141}"/>
              </a:ext>
            </a:extLst>
          </p:cNvPr>
          <p:cNvSpPr/>
          <p:nvPr/>
        </p:nvSpPr>
        <p:spPr>
          <a:xfrm>
            <a:off x="8863211" y="3071835"/>
            <a:ext cx="5176486" cy="4624719"/>
          </a:xfrm>
          <a:prstGeom prst="roundRect">
            <a:avLst>
              <a:gd name="adj" fmla="val 1000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4000"/>
              </a:lnSpc>
              <a:buClr>
                <a:schemeClr val="tx1">
                  <a:lumMod val="75000"/>
                  <a:lumOff val="25000"/>
                </a:schemeClr>
              </a:buClr>
            </a:pPr>
            <a:r>
              <a:rPr lang="en-US"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 &lt;</a:t>
            </a:r>
            <a:r>
              <a:rPr lang="en-US" sz="22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footer</a:t>
            </a:r>
            <a:r>
              <a:rPr lang="en-US"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&gt; element can contain:</a:t>
            </a:r>
          </a:p>
          <a:p>
            <a:pPr>
              <a:lnSpc>
                <a:spcPct val="114000"/>
              </a:lnSpc>
              <a:buClr>
                <a:schemeClr val="tx1">
                  <a:lumMod val="75000"/>
                  <a:lumOff val="25000"/>
                </a:schemeClr>
              </a:buClr>
            </a:pPr>
            <a:endParaRPr lang="en-US"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nSpc>
                <a:spcPct val="114000"/>
              </a:lnSpc>
              <a:buClr>
                <a:schemeClr val="tx1">
                  <a:lumMod val="75000"/>
                  <a:lumOff val="25000"/>
                </a:schemeClr>
              </a:buClr>
              <a:buFont typeface="Arial" panose="020B0604020202020204" pitchFamily="34" charset="0"/>
              <a:buChar char="•"/>
            </a:pPr>
            <a:r>
              <a:rPr lang="en-US"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Authorship information</a:t>
            </a:r>
          </a:p>
          <a:p>
            <a:pPr marL="342900" indent="-342900">
              <a:lnSpc>
                <a:spcPct val="114000"/>
              </a:lnSpc>
              <a:buClr>
                <a:schemeClr val="tx1">
                  <a:lumMod val="75000"/>
                  <a:lumOff val="25000"/>
                </a:schemeClr>
              </a:buClr>
              <a:buFont typeface="Arial" panose="020B0604020202020204" pitchFamily="34" charset="0"/>
              <a:buChar char="•"/>
            </a:pPr>
            <a:r>
              <a:rPr lang="en-US"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Copyright information</a:t>
            </a:r>
          </a:p>
          <a:p>
            <a:pPr marL="342900" indent="-342900">
              <a:lnSpc>
                <a:spcPct val="114000"/>
              </a:lnSpc>
              <a:buClr>
                <a:schemeClr val="tx1">
                  <a:lumMod val="75000"/>
                  <a:lumOff val="25000"/>
                </a:schemeClr>
              </a:buClr>
              <a:buFont typeface="Arial" panose="020B0604020202020204" pitchFamily="34" charset="0"/>
              <a:buChar char="•"/>
            </a:pPr>
            <a:r>
              <a:rPr lang="en-US"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Contact information</a:t>
            </a:r>
          </a:p>
          <a:p>
            <a:pPr marL="342900" indent="-342900">
              <a:lnSpc>
                <a:spcPct val="114000"/>
              </a:lnSpc>
              <a:buClr>
                <a:schemeClr val="tx1">
                  <a:lumMod val="75000"/>
                  <a:lumOff val="25000"/>
                </a:schemeClr>
              </a:buClr>
              <a:buFont typeface="Arial" panose="020B0604020202020204" pitchFamily="34" charset="0"/>
              <a:buChar char="•"/>
            </a:pPr>
            <a:r>
              <a:rPr lang="en-US"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Sitemap</a:t>
            </a:r>
          </a:p>
          <a:p>
            <a:pPr marL="342900" indent="-342900">
              <a:lnSpc>
                <a:spcPct val="114000"/>
              </a:lnSpc>
              <a:buClr>
                <a:schemeClr val="tx1">
                  <a:lumMod val="75000"/>
                  <a:lumOff val="25000"/>
                </a:schemeClr>
              </a:buClr>
              <a:buFont typeface="Arial" panose="020B0604020202020204" pitchFamily="34" charset="0"/>
              <a:buChar char="•"/>
            </a:pPr>
            <a:r>
              <a:rPr lang="en-US"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Back to top links</a:t>
            </a:r>
          </a:p>
          <a:p>
            <a:pPr marL="342900" indent="-342900">
              <a:lnSpc>
                <a:spcPct val="114000"/>
              </a:lnSpc>
              <a:buClr>
                <a:schemeClr val="tx1">
                  <a:lumMod val="75000"/>
                  <a:lumOff val="25000"/>
                </a:schemeClr>
              </a:buClr>
              <a:buFont typeface="Arial" panose="020B0604020202020204" pitchFamily="34" charset="0"/>
              <a:buChar char="•"/>
            </a:pPr>
            <a:r>
              <a:rPr lang="en-US"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Related documents</a:t>
            </a:r>
          </a:p>
        </p:txBody>
      </p:sp>
      <p:sp>
        <p:nvSpPr>
          <p:cNvPr id="17" name="Brandline_LVC">
            <a:extLst>
              <a:ext uri="{FF2B5EF4-FFF2-40B4-BE49-F238E27FC236}">
                <a16:creationId xmlns:a16="http://schemas.microsoft.com/office/drawing/2014/main" id="{01AF8355-90E8-59C5-FEE6-45E4F0D780FD}"/>
              </a:ext>
            </a:extLst>
          </p:cNvPr>
          <p:cNvSpPr/>
          <p:nvPr/>
        </p:nvSpPr>
        <p:spPr>
          <a:xfrm>
            <a:off x="6718301" y="816324"/>
            <a:ext cx="283575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88B16A6-B4E4-053B-24E9-AF3A768CAE16}"/>
              </a:ext>
            </a:extLst>
          </p:cNvPr>
          <p:cNvSpPr txBox="1"/>
          <p:nvPr/>
        </p:nvSpPr>
        <p:spPr>
          <a:xfrm>
            <a:off x="1534886" y="1695645"/>
            <a:ext cx="13171714" cy="457176"/>
          </a:xfrm>
          <a:prstGeom prst="rect">
            <a:avLst/>
          </a:prstGeom>
          <a:noFill/>
        </p:spPr>
        <p:txBody>
          <a:bodyPr wrap="square" rtlCol="0">
            <a:spAutoFit/>
          </a:bodyPr>
          <a:lstStyle/>
          <a:p>
            <a:pPr algn="ctr">
              <a:lnSpc>
                <a:spcPct val="115000"/>
              </a:lnSpc>
            </a:pPr>
            <a:r>
              <a:rPr lang="en-US" sz="2200" dirty="0">
                <a:solidFill>
                  <a:srgbClr val="404040"/>
                </a:solidFill>
                <a:latin typeface="Open Sans" panose="020B0606030504020204" pitchFamily="34" charset="0"/>
              </a:rPr>
              <a:t>The </a:t>
            </a:r>
            <a:r>
              <a:rPr lang="en-US" sz="2200" b="1" dirty="0">
                <a:solidFill>
                  <a:srgbClr val="404040"/>
                </a:solidFill>
                <a:latin typeface="Open Sans" panose="020B0606030504020204" pitchFamily="34" charset="0"/>
              </a:rPr>
              <a:t>&lt;footer&gt; </a:t>
            </a:r>
            <a:r>
              <a:rPr lang="en-US" sz="2200" dirty="0">
                <a:solidFill>
                  <a:srgbClr val="404040"/>
                </a:solidFill>
                <a:latin typeface="Open Sans" panose="020B0606030504020204" pitchFamily="34" charset="0"/>
              </a:rPr>
              <a:t>tag defines the footer of a web page or a section.</a:t>
            </a:r>
          </a:p>
        </p:txBody>
      </p:sp>
    </p:spTree>
    <p:custDataLst>
      <p:tags r:id="rId1"/>
    </p:custDataLst>
    <p:extLst>
      <p:ext uri="{BB962C8B-B14F-4D97-AF65-F5344CB8AC3E}">
        <p14:creationId xmlns:p14="http://schemas.microsoft.com/office/powerpoint/2010/main" val="28183530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460"/>
        <p:cNvGrpSpPr/>
        <p:nvPr/>
      </p:nvGrpSpPr>
      <p:grpSpPr>
        <a:xfrm>
          <a:off x="0" y="0"/>
          <a:ext cx="0" cy="0"/>
          <a:chOff x="0" y="0"/>
          <a:chExt cx="0" cy="0"/>
        </a:xfrm>
      </p:grpSpPr>
      <p:sp>
        <p:nvSpPr>
          <p:cNvPr id="2461" name="Google Shape;2461;p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SzPts val="4400"/>
              <a:buNone/>
            </a:pPr>
            <a:r>
              <a:rPr lang="en-US" i="0">
                <a:solidFill>
                  <a:schemeClr val="bg1"/>
                </a:solidFill>
                <a:effectLst/>
                <a:latin typeface="Open Sans" panose="020B0606030504020204" pitchFamily="34" charset="0"/>
              </a:rPr>
              <a:t>ID, Class, </a:t>
            </a:r>
            <a:r>
              <a:rPr lang="en-US" i="0" err="1">
                <a:solidFill>
                  <a:schemeClr val="bg1"/>
                </a:solidFill>
                <a:effectLst/>
                <a:latin typeface="Open Sans" panose="020B0606030504020204" pitchFamily="34" charset="0"/>
              </a:rPr>
              <a:t>Div</a:t>
            </a:r>
            <a:r>
              <a:rPr lang="en-US" i="0">
                <a:solidFill>
                  <a:schemeClr val="bg1"/>
                </a:solidFill>
                <a:effectLst/>
                <a:latin typeface="Open Sans" panose="020B0606030504020204" pitchFamily="34" charset="0"/>
              </a:rPr>
              <a:t>, Header, and Footer</a:t>
            </a:r>
            <a:endParaRPr>
              <a:solidFill>
                <a:schemeClr val="bg1"/>
              </a:solidFill>
              <a:latin typeface="Open Sans" panose="020B0606030504020204" pitchFamily="34" charset="0"/>
            </a:endParaRPr>
          </a:p>
        </p:txBody>
      </p:sp>
      <p:sp>
        <p:nvSpPr>
          <p:cNvPr id="2463" name="Google Shape;2463;p2"/>
          <p:cNvSpPr txBox="1"/>
          <p:nvPr/>
        </p:nvSpPr>
        <p:spPr>
          <a:xfrm>
            <a:off x="12570282" y="1926821"/>
            <a:ext cx="3484882" cy="3583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F547B"/>
              </a:buClr>
              <a:buSzPts val="700"/>
              <a:buFont typeface="Arial"/>
              <a:buNone/>
            </a:pPr>
            <a:r>
              <a:rPr lang="en-US" sz="2200" b="1" i="0" u="none" strike="noStrike" cap="none" dirty="0">
                <a:solidFill>
                  <a:srgbClr val="0F547B"/>
                </a:solidFill>
                <a:latin typeface="Open Sans"/>
                <a:ea typeface="Open Sans"/>
                <a:cs typeface="Open Sans"/>
                <a:sym typeface="Open Sans"/>
              </a:rPr>
              <a:t>Duration: 15 </a:t>
            </a:r>
            <a:r>
              <a:rPr lang="en-US" sz="2200" b="1" dirty="0">
                <a:solidFill>
                  <a:srgbClr val="0F547B"/>
                </a:solidFill>
                <a:latin typeface="Open Sans"/>
                <a:ea typeface="Open Sans"/>
                <a:cs typeface="Open Sans"/>
                <a:sym typeface="Open Sans"/>
              </a:rPr>
              <a:t>min</a:t>
            </a:r>
            <a:r>
              <a:rPr lang="en-US" sz="2200" b="1" i="0" u="none" strike="noStrike" cap="none" dirty="0">
                <a:solidFill>
                  <a:srgbClr val="0F547B"/>
                </a:solidFill>
                <a:latin typeface="Open Sans"/>
                <a:ea typeface="Open Sans"/>
                <a:cs typeface="Open Sans"/>
                <a:sym typeface="Open Sans"/>
              </a:rPr>
              <a:t>.</a:t>
            </a:r>
            <a:endParaRPr sz="2200" b="1" i="0" u="none" strike="noStrike" cap="none" dirty="0">
              <a:solidFill>
                <a:srgbClr val="000000"/>
              </a:solidFill>
              <a:latin typeface="Open Sans"/>
              <a:ea typeface="Open Sans"/>
              <a:cs typeface="Open Sans"/>
              <a:sym typeface="Open Sans"/>
            </a:endParaRPr>
          </a:p>
        </p:txBody>
      </p:sp>
      <p:sp>
        <p:nvSpPr>
          <p:cNvPr id="4" name="Text Placeholder 2">
            <a:extLst>
              <a:ext uri="{FF2B5EF4-FFF2-40B4-BE49-F238E27FC236}">
                <a16:creationId xmlns:a16="http://schemas.microsoft.com/office/drawing/2014/main" id="{103EE353-83B0-6D0D-8684-132069B677D9}"/>
              </a:ext>
            </a:extLst>
          </p:cNvPr>
          <p:cNvSpPr>
            <a:spLocks noGrp="1"/>
          </p:cNvSpPr>
          <p:nvPr>
            <p:ph type="body" sz="quarter" idx="11"/>
          </p:nvPr>
        </p:nvSpPr>
        <p:spPr>
          <a:xfrm>
            <a:off x="1291857" y="2854366"/>
            <a:ext cx="13696999" cy="5389521"/>
          </a:xfrm>
        </p:spPr>
        <p:txBody>
          <a:bodyPr/>
          <a:lstStyle/>
          <a:p>
            <a:pPr algn="l"/>
            <a:r>
              <a:rPr lang="en-US" b="1" dirty="0"/>
              <a:t>Problem Statement: </a:t>
            </a:r>
          </a:p>
          <a:p>
            <a:pPr algn="l"/>
            <a:endParaRPr lang="en-US" dirty="0"/>
          </a:p>
          <a:p>
            <a:pPr algn="l"/>
            <a:r>
              <a:rPr lang="en-US" dirty="0"/>
              <a:t>You are given a project to create an HTML web page using ids, classes, headers, and footers.</a:t>
            </a:r>
          </a:p>
        </p:txBody>
      </p:sp>
    </p:spTree>
    <p:custDataLst>
      <p:tags r:id="rId1"/>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467"/>
        <p:cNvGrpSpPr/>
        <p:nvPr/>
      </p:nvGrpSpPr>
      <p:grpSpPr>
        <a:xfrm>
          <a:off x="0" y="0"/>
          <a:ext cx="0" cy="0"/>
          <a:chOff x="0" y="0"/>
          <a:chExt cx="0" cy="0"/>
        </a:xfrm>
      </p:grpSpPr>
      <p:sp>
        <p:nvSpPr>
          <p:cNvPr id="2468" name="Google Shape;2468;p3"/>
          <p:cNvSpPr txBox="1">
            <a:spLocks noGrp="1"/>
          </p:cNvSpPr>
          <p:nvPr>
            <p:ph type="title"/>
          </p:nvPr>
        </p:nvSpPr>
        <p:spPr>
          <a:xfrm>
            <a:off x="-10160" y="229878"/>
            <a:ext cx="16276320" cy="687244"/>
          </a:xfrm>
          <a:noFill/>
          <a:ln>
            <a:noFill/>
          </a:ln>
        </p:spPr>
        <p:txBody>
          <a:bodyPr spcFirstLastPara="1" wrap="square" lIns="91425" tIns="45700" rIns="91425" bIns="45700" anchor="ctr" anchorCtr="0">
            <a:normAutofit/>
          </a:bodyPr>
          <a:lstStyle/>
          <a:p>
            <a:pPr lvl="0"/>
            <a:r>
              <a:rPr lang="en-US" dirty="0"/>
              <a:t>Assisted Practice: Guidelines</a:t>
            </a:r>
          </a:p>
        </p:txBody>
      </p:sp>
      <p:sp>
        <p:nvSpPr>
          <p:cNvPr id="2470" name="Google Shape;2470;p3"/>
          <p:cNvSpPr txBox="1"/>
          <p:nvPr/>
        </p:nvSpPr>
        <p:spPr>
          <a:xfrm>
            <a:off x="1896549" y="1962244"/>
            <a:ext cx="12063945" cy="2563738"/>
          </a:xfrm>
          <a:prstGeom prst="rect">
            <a:avLst/>
          </a:prstGeom>
          <a:noFill/>
          <a:ln>
            <a:noFill/>
          </a:ln>
        </p:spPr>
        <p:txBody>
          <a:bodyPr spcFirstLastPara="1" wrap="square" lIns="91425" tIns="45700" rIns="91425" bIns="45700" anchor="t" anchorCtr="0">
            <a:spAutoFit/>
          </a:bodyPr>
          <a:lstStyle/>
          <a:p>
            <a:pPr marR="0" lvl="0" algn="l" rtl="0">
              <a:lnSpc>
                <a:spcPct val="115000"/>
              </a:lnSpc>
              <a:spcBef>
                <a:spcPts val="0"/>
              </a:spcBef>
              <a:spcAft>
                <a:spcPts val="0"/>
              </a:spcAft>
              <a:buClr>
                <a:schemeClr val="tx1">
                  <a:lumMod val="75000"/>
                  <a:lumOff val="25000"/>
                </a:schemeClr>
              </a:buClr>
              <a:buSzPts val="2200"/>
            </a:pPr>
            <a:r>
              <a:rPr lang="en-US" sz="2200" b="0" i="0" u="none" strike="noStrike" cap="none">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Open Sans"/>
              </a:rPr>
              <a:t>Steps to be followed:</a:t>
            </a:r>
          </a:p>
          <a:p>
            <a:pPr marL="457200" marR="0" lvl="0" indent="-457200" algn="l" rtl="0">
              <a:lnSpc>
                <a:spcPct val="115000"/>
              </a:lnSpc>
              <a:spcBef>
                <a:spcPts val="0"/>
              </a:spcBef>
              <a:spcAft>
                <a:spcPts val="0"/>
              </a:spcAft>
              <a:buClr>
                <a:srgbClr val="3F3F3F"/>
              </a:buClr>
              <a:buSzPts val="2200"/>
              <a:buFont typeface="+mj-lt"/>
              <a:buAutoNum type="arabicPeriod"/>
            </a:pPr>
            <a:endParaRPr lang="en-US" sz="2200" b="0" i="0" u="none" strike="noStrike" cap="none">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457200" indent="-457200" algn="l" rtl="0" fontAlgn="base">
              <a:buClr>
                <a:schemeClr val="tx1">
                  <a:lumMod val="75000"/>
                  <a:lumOff val="25000"/>
                </a:schemeClr>
              </a:buClr>
              <a:buFont typeface="+mj-lt"/>
              <a:buAutoNum type="arabicPeriod"/>
            </a:pPr>
            <a:r>
              <a:rPr lang="en-US" sz="2200" b="0" i="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Creating the index.html file</a:t>
            </a:r>
          </a:p>
          <a:p>
            <a:pPr marL="457200" indent="-457200" algn="l" rtl="0" fontAlgn="base">
              <a:buClr>
                <a:schemeClr val="tx1">
                  <a:lumMod val="75000"/>
                  <a:lumOff val="25000"/>
                </a:schemeClr>
              </a:buClr>
              <a:buFont typeface="+mj-lt"/>
              <a:buAutoNum type="arabicPeriod"/>
            </a:pPr>
            <a:endParaRPr lang="en-US" sz="2200" b="0" i="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a:p>
            <a:pPr marL="457200" indent="-457200" algn="l" rtl="0" fontAlgn="base">
              <a:buClr>
                <a:schemeClr val="tx1">
                  <a:lumMod val="75000"/>
                  <a:lumOff val="25000"/>
                </a:schemeClr>
              </a:buClr>
              <a:buFont typeface="+mj-lt"/>
              <a:buAutoNum type="arabicPeriod"/>
            </a:pPr>
            <a:r>
              <a:rPr lang="en-US" sz="2200" b="0" i="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Adding </a:t>
            </a:r>
            <a:r>
              <a:rPr lang="en-US" sz="2200" b="0" i="0" u="none" strike="noStrike" cap="none">
                <a:solidFill>
                  <a:schemeClr val="tx1">
                    <a:lumMod val="75000"/>
                    <a:lumOff val="25000"/>
                  </a:schemeClr>
                </a:solidFill>
                <a:latin typeface="Open Sans"/>
                <a:ea typeface="Open Sans"/>
                <a:cs typeface="Open Sans"/>
                <a:sym typeface="Open Sans"/>
              </a:rPr>
              <a:t>ids, classes, headers, and footers</a:t>
            </a:r>
            <a:r>
              <a:rPr lang="en-US" sz="2200" b="0" i="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 to the web page</a:t>
            </a:r>
          </a:p>
          <a:p>
            <a:pPr marL="457200" indent="-457200" algn="l" rtl="0" fontAlgn="base">
              <a:buClr>
                <a:schemeClr val="tx1">
                  <a:lumMod val="75000"/>
                  <a:lumOff val="25000"/>
                </a:schemeClr>
              </a:buClr>
              <a:buFont typeface="+mj-lt"/>
              <a:buAutoNum type="arabicPeriod"/>
            </a:pPr>
            <a:endParaRPr lang="en-US" sz="2200" b="0" i="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a:p>
            <a:pPr marL="457200" indent="-457200" algn="l" rtl="0" fontAlgn="base">
              <a:buClr>
                <a:schemeClr val="tx1">
                  <a:lumMod val="75000"/>
                  <a:lumOff val="25000"/>
                </a:schemeClr>
              </a:buClr>
              <a:buFont typeface="+mj-lt"/>
              <a:buAutoNum type="arabicPeriod"/>
            </a:pPr>
            <a:r>
              <a:rPr lang="en-US" sz="2200" b="0" i="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Viewing the result in the local browser</a:t>
            </a:r>
          </a:p>
        </p:txBody>
      </p:sp>
      <p:sp>
        <p:nvSpPr>
          <p:cNvPr id="8" name="Brandline_LVC">
            <a:extLst>
              <a:ext uri="{FF2B5EF4-FFF2-40B4-BE49-F238E27FC236}">
                <a16:creationId xmlns:a16="http://schemas.microsoft.com/office/drawing/2014/main" id="{033B77D0-CCD7-A91A-D883-B7AF828ED864}"/>
              </a:ext>
            </a:extLst>
          </p:cNvPr>
          <p:cNvSpPr/>
          <p:nvPr/>
        </p:nvSpPr>
        <p:spPr>
          <a:xfrm>
            <a:off x="4965700" y="816705"/>
            <a:ext cx="632825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BD9DB-B2E6-F74B-15CC-2A41B2D42AA9}"/>
              </a:ext>
            </a:extLst>
          </p:cNvPr>
          <p:cNvSpPr>
            <a:spLocks noGrp="1"/>
          </p:cNvSpPr>
          <p:nvPr>
            <p:ph type="title"/>
          </p:nvPr>
        </p:nvSpPr>
        <p:spPr/>
        <p:txBody>
          <a:bodyPr/>
          <a:lstStyle/>
          <a:p>
            <a:r>
              <a:rPr lang="en-IN" dirty="0"/>
              <a:t>HTML Nav</a:t>
            </a:r>
          </a:p>
        </p:txBody>
      </p:sp>
      <p:grpSp>
        <p:nvGrpSpPr>
          <p:cNvPr id="6" name="Google Shape;960;p30">
            <a:extLst>
              <a:ext uri="{FF2B5EF4-FFF2-40B4-BE49-F238E27FC236}">
                <a16:creationId xmlns:a16="http://schemas.microsoft.com/office/drawing/2014/main" id="{3D8664DF-B30A-CA5E-8B60-3E2876A0D5AD}"/>
              </a:ext>
            </a:extLst>
          </p:cNvPr>
          <p:cNvGrpSpPr/>
          <p:nvPr/>
        </p:nvGrpSpPr>
        <p:grpSpPr>
          <a:xfrm>
            <a:off x="4755061" y="3185497"/>
            <a:ext cx="6672857" cy="3056136"/>
            <a:chOff x="1433160" y="2948496"/>
            <a:chExt cx="5869340" cy="4206918"/>
          </a:xfrm>
        </p:grpSpPr>
        <p:sp>
          <p:nvSpPr>
            <p:cNvPr id="7" name="Google Shape;961;p30">
              <a:extLst>
                <a:ext uri="{FF2B5EF4-FFF2-40B4-BE49-F238E27FC236}">
                  <a16:creationId xmlns:a16="http://schemas.microsoft.com/office/drawing/2014/main" id="{6429A5C5-9668-7E9F-3170-3B27ABB2FBA8}"/>
                </a:ext>
              </a:extLst>
            </p:cNvPr>
            <p:cNvSpPr txBox="1"/>
            <p:nvPr/>
          </p:nvSpPr>
          <p:spPr>
            <a:xfrm>
              <a:off x="3529370" y="2978327"/>
              <a:ext cx="986700" cy="24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Open Sans"/>
                  <a:ea typeface="Open Sans"/>
                  <a:cs typeface="Open Sans"/>
                  <a:sym typeface="Open Sans"/>
                </a:rPr>
                <a:t>Demo-1</a:t>
              </a:r>
              <a:endParaRPr sz="1400" b="0" i="0" u="none" strike="noStrike" cap="none">
                <a:solidFill>
                  <a:srgbClr val="FFFFFF"/>
                </a:solidFill>
                <a:latin typeface="Open Sans"/>
                <a:ea typeface="Open Sans"/>
                <a:cs typeface="Open Sans"/>
                <a:sym typeface="Open Sans"/>
              </a:endParaRPr>
            </a:p>
          </p:txBody>
        </p:sp>
        <p:sp>
          <p:nvSpPr>
            <p:cNvPr id="8" name="Google Shape;962;p30">
              <a:extLst>
                <a:ext uri="{FF2B5EF4-FFF2-40B4-BE49-F238E27FC236}">
                  <a16:creationId xmlns:a16="http://schemas.microsoft.com/office/drawing/2014/main" id="{81861E49-B4D1-718B-42A5-99D3C791C477}"/>
                </a:ext>
              </a:extLst>
            </p:cNvPr>
            <p:cNvSpPr txBox="1"/>
            <p:nvPr/>
          </p:nvSpPr>
          <p:spPr>
            <a:xfrm>
              <a:off x="3714351" y="3581684"/>
              <a:ext cx="2777700" cy="261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3F3F3F"/>
                </a:solidFill>
                <a:latin typeface="Courier New"/>
                <a:ea typeface="Courier New"/>
                <a:cs typeface="Courier New"/>
                <a:sym typeface="Courier New"/>
              </a:endParaRPr>
            </a:p>
          </p:txBody>
        </p:sp>
        <p:grpSp>
          <p:nvGrpSpPr>
            <p:cNvPr id="9" name="Google Shape;963;p30">
              <a:extLst>
                <a:ext uri="{FF2B5EF4-FFF2-40B4-BE49-F238E27FC236}">
                  <a16:creationId xmlns:a16="http://schemas.microsoft.com/office/drawing/2014/main" id="{564CE93B-3A3D-BC2F-A3F4-B57985ACB163}"/>
                </a:ext>
              </a:extLst>
            </p:cNvPr>
            <p:cNvGrpSpPr/>
            <p:nvPr/>
          </p:nvGrpSpPr>
          <p:grpSpPr>
            <a:xfrm>
              <a:off x="1433160" y="2948496"/>
              <a:ext cx="5869340" cy="4206918"/>
              <a:chOff x="3223425" y="2704803"/>
              <a:chExt cx="8459700" cy="4279672"/>
            </a:xfrm>
          </p:grpSpPr>
          <p:sp>
            <p:nvSpPr>
              <p:cNvPr id="10" name="Google Shape;964;p30">
                <a:extLst>
                  <a:ext uri="{FF2B5EF4-FFF2-40B4-BE49-F238E27FC236}">
                    <a16:creationId xmlns:a16="http://schemas.microsoft.com/office/drawing/2014/main" id="{6FC316B7-F507-745D-9EC7-DB4497D607BE}"/>
                  </a:ext>
                </a:extLst>
              </p:cNvPr>
              <p:cNvSpPr/>
              <p:nvPr/>
            </p:nvSpPr>
            <p:spPr>
              <a:xfrm>
                <a:off x="3241573" y="3033475"/>
                <a:ext cx="8423400" cy="3855000"/>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IN" sz="1600" b="1" dirty="0">
                    <a:solidFill>
                      <a:srgbClr val="3F3F3F"/>
                    </a:solidFill>
                    <a:latin typeface="Courier New"/>
                    <a:ea typeface="Courier New"/>
                    <a:cs typeface="Courier New"/>
                    <a:sym typeface="Courier New"/>
                  </a:rPr>
                  <a:t>&lt;nav&gt; </a:t>
                </a:r>
              </a:p>
              <a:p>
                <a:pPr marL="0" marR="0" lvl="0" indent="0" algn="l" rtl="0">
                  <a:lnSpc>
                    <a:spcPct val="100000"/>
                  </a:lnSpc>
                  <a:spcBef>
                    <a:spcPts val="0"/>
                  </a:spcBef>
                  <a:spcAft>
                    <a:spcPts val="0"/>
                  </a:spcAft>
                  <a:buClr>
                    <a:srgbClr val="000000"/>
                  </a:buClr>
                  <a:buSzPts val="2000"/>
                  <a:buFont typeface="Arial"/>
                  <a:buNone/>
                </a:pPr>
                <a:r>
                  <a:rPr lang="en-IN" sz="1600" dirty="0">
                    <a:solidFill>
                      <a:srgbClr val="3F3F3F"/>
                    </a:solidFill>
                    <a:latin typeface="Courier New"/>
                    <a:ea typeface="Courier New"/>
                    <a:cs typeface="Courier New"/>
                    <a:sym typeface="Courier New"/>
                  </a:rPr>
                  <a:t>&lt;a </a:t>
                </a:r>
                <a:r>
                  <a:rPr lang="en-IN" sz="1600" dirty="0" err="1">
                    <a:solidFill>
                      <a:srgbClr val="3F3F3F"/>
                    </a:solidFill>
                    <a:latin typeface="Courier New"/>
                    <a:ea typeface="Courier New"/>
                    <a:cs typeface="Courier New"/>
                    <a:sym typeface="Courier New"/>
                  </a:rPr>
                  <a:t>href</a:t>
                </a:r>
                <a:r>
                  <a:rPr lang="en-IN" sz="1600" dirty="0">
                    <a:solidFill>
                      <a:srgbClr val="3F3F3F"/>
                    </a:solidFill>
                    <a:latin typeface="Courier New"/>
                    <a:ea typeface="Courier New"/>
                    <a:cs typeface="Courier New"/>
                    <a:sym typeface="Courier New"/>
                  </a:rPr>
                  <a:t>=“/English”&gt;ENGLISH&lt;/a&gt; |</a:t>
                </a:r>
              </a:p>
              <a:p>
                <a:pPr marL="0" marR="0" lvl="0" indent="0" algn="l" rtl="0">
                  <a:lnSpc>
                    <a:spcPct val="100000"/>
                  </a:lnSpc>
                  <a:spcBef>
                    <a:spcPts val="0"/>
                  </a:spcBef>
                  <a:spcAft>
                    <a:spcPts val="0"/>
                  </a:spcAft>
                  <a:buClr>
                    <a:srgbClr val="000000"/>
                  </a:buClr>
                  <a:buSzPts val="2000"/>
                  <a:buFont typeface="Arial"/>
                  <a:buNone/>
                </a:pPr>
                <a:r>
                  <a:rPr lang="en-IN" sz="1600" dirty="0">
                    <a:solidFill>
                      <a:srgbClr val="3F3F3F"/>
                    </a:solidFill>
                    <a:latin typeface="Courier New"/>
                    <a:ea typeface="Courier New"/>
                    <a:cs typeface="Courier New"/>
                    <a:sym typeface="Courier New"/>
                  </a:rPr>
                  <a:t>&lt;a </a:t>
                </a:r>
                <a:r>
                  <a:rPr lang="en-IN" sz="1600" dirty="0" err="1">
                    <a:solidFill>
                      <a:srgbClr val="3F3F3F"/>
                    </a:solidFill>
                    <a:latin typeface="Courier New"/>
                    <a:ea typeface="Courier New"/>
                    <a:cs typeface="Courier New"/>
                    <a:sym typeface="Courier New"/>
                  </a:rPr>
                  <a:t>href</a:t>
                </a:r>
                <a:r>
                  <a:rPr lang="en-IN" sz="1600" dirty="0">
                    <a:solidFill>
                      <a:srgbClr val="3F3F3F"/>
                    </a:solidFill>
                    <a:latin typeface="Courier New"/>
                    <a:ea typeface="Courier New"/>
                    <a:cs typeface="Courier New"/>
                    <a:sym typeface="Courier New"/>
                  </a:rPr>
                  <a:t>=“/Science”&gt;SCIENCE&lt;/a&gt; |</a:t>
                </a:r>
              </a:p>
              <a:p>
                <a:pPr marL="0" marR="0" lvl="0" indent="0" algn="l" rtl="0">
                  <a:lnSpc>
                    <a:spcPct val="100000"/>
                  </a:lnSpc>
                  <a:spcBef>
                    <a:spcPts val="0"/>
                  </a:spcBef>
                  <a:spcAft>
                    <a:spcPts val="0"/>
                  </a:spcAft>
                  <a:buClr>
                    <a:srgbClr val="000000"/>
                  </a:buClr>
                  <a:buSzPts val="2000"/>
                  <a:buFont typeface="Arial"/>
                  <a:buNone/>
                </a:pPr>
                <a:r>
                  <a:rPr lang="en-IN" sz="1600" dirty="0">
                    <a:solidFill>
                      <a:srgbClr val="3F3F3F"/>
                    </a:solidFill>
                    <a:latin typeface="Courier New"/>
                    <a:ea typeface="Courier New"/>
                    <a:cs typeface="Courier New"/>
                    <a:sym typeface="Courier New"/>
                  </a:rPr>
                  <a:t>&lt;a </a:t>
                </a:r>
                <a:r>
                  <a:rPr lang="en-IN" sz="1600" dirty="0" err="1">
                    <a:solidFill>
                      <a:srgbClr val="3F3F3F"/>
                    </a:solidFill>
                    <a:latin typeface="Courier New"/>
                    <a:ea typeface="Courier New"/>
                    <a:cs typeface="Courier New"/>
                    <a:sym typeface="Courier New"/>
                  </a:rPr>
                  <a:t>href</a:t>
                </a:r>
                <a:r>
                  <a:rPr lang="en-IN" sz="1600" dirty="0">
                    <a:solidFill>
                      <a:srgbClr val="3F3F3F"/>
                    </a:solidFill>
                    <a:latin typeface="Courier New"/>
                    <a:ea typeface="Courier New"/>
                    <a:cs typeface="Courier New"/>
                    <a:sym typeface="Courier New"/>
                  </a:rPr>
                  <a:t>=“/</a:t>
                </a:r>
                <a:r>
                  <a:rPr lang="en-IN" sz="1600" dirty="0" err="1">
                    <a:solidFill>
                      <a:srgbClr val="3F3F3F"/>
                    </a:solidFill>
                    <a:latin typeface="Courier New"/>
                    <a:ea typeface="Courier New"/>
                    <a:cs typeface="Courier New"/>
                    <a:sym typeface="Courier New"/>
                  </a:rPr>
                  <a:t>hindi</a:t>
                </a:r>
                <a:r>
                  <a:rPr lang="en-IN" sz="1600" dirty="0">
                    <a:solidFill>
                      <a:srgbClr val="3F3F3F"/>
                    </a:solidFill>
                    <a:latin typeface="Courier New"/>
                    <a:ea typeface="Courier New"/>
                    <a:cs typeface="Courier New"/>
                    <a:sym typeface="Courier New"/>
                  </a:rPr>
                  <a:t>”&gt;HINDI&lt;/a&gt; |</a:t>
                </a:r>
              </a:p>
              <a:p>
                <a:pPr marL="0" marR="0" lvl="0" indent="0" algn="l" rtl="0">
                  <a:lnSpc>
                    <a:spcPct val="100000"/>
                  </a:lnSpc>
                  <a:spcBef>
                    <a:spcPts val="0"/>
                  </a:spcBef>
                  <a:spcAft>
                    <a:spcPts val="0"/>
                  </a:spcAft>
                  <a:buClr>
                    <a:srgbClr val="000000"/>
                  </a:buClr>
                  <a:buSzPts val="2000"/>
                  <a:buFont typeface="Arial"/>
                  <a:buNone/>
                </a:pPr>
                <a:r>
                  <a:rPr lang="en-IN" sz="1600" dirty="0">
                    <a:solidFill>
                      <a:srgbClr val="3F3F3F"/>
                    </a:solidFill>
                    <a:latin typeface="Courier New"/>
                    <a:ea typeface="Courier New"/>
                    <a:cs typeface="Courier New"/>
                    <a:sym typeface="Courier New"/>
                  </a:rPr>
                  <a:t>&lt;a </a:t>
                </a:r>
                <a:r>
                  <a:rPr lang="en-IN" sz="1600" dirty="0" err="1">
                    <a:solidFill>
                      <a:srgbClr val="3F3F3F"/>
                    </a:solidFill>
                    <a:latin typeface="Courier New"/>
                    <a:ea typeface="Courier New"/>
                    <a:cs typeface="Courier New"/>
                    <a:sym typeface="Courier New"/>
                  </a:rPr>
                  <a:t>href</a:t>
                </a:r>
                <a:r>
                  <a:rPr lang="en-IN" sz="1600" dirty="0">
                    <a:solidFill>
                      <a:srgbClr val="3F3F3F"/>
                    </a:solidFill>
                    <a:latin typeface="Courier New"/>
                    <a:ea typeface="Courier New"/>
                    <a:cs typeface="Courier New"/>
                    <a:sym typeface="Courier New"/>
                  </a:rPr>
                  <a:t>=“/maths”&gt;MATHEMATICS&lt;/a&gt;</a:t>
                </a:r>
              </a:p>
              <a:p>
                <a:pPr marL="0" marR="0" lvl="0" indent="0" algn="l" rtl="0">
                  <a:lnSpc>
                    <a:spcPct val="100000"/>
                  </a:lnSpc>
                  <a:spcBef>
                    <a:spcPts val="0"/>
                  </a:spcBef>
                  <a:spcAft>
                    <a:spcPts val="0"/>
                  </a:spcAft>
                  <a:buClr>
                    <a:srgbClr val="000000"/>
                  </a:buClr>
                  <a:buSzPts val="2000"/>
                  <a:buFont typeface="Arial"/>
                  <a:buNone/>
                </a:pPr>
                <a:r>
                  <a:rPr lang="en-IN" sz="1600" b="1" dirty="0">
                    <a:solidFill>
                      <a:srgbClr val="3F3F3F"/>
                    </a:solidFill>
                    <a:latin typeface="Courier New"/>
                    <a:ea typeface="Courier New"/>
                    <a:cs typeface="Courier New"/>
                    <a:sym typeface="Courier New"/>
                  </a:rPr>
                  <a:t>&lt;/nav&gt; </a:t>
                </a:r>
              </a:p>
            </p:txBody>
          </p:sp>
          <p:sp>
            <p:nvSpPr>
              <p:cNvPr id="11" name="Google Shape;965;p30">
                <a:extLst>
                  <a:ext uri="{FF2B5EF4-FFF2-40B4-BE49-F238E27FC236}">
                    <a16:creationId xmlns:a16="http://schemas.microsoft.com/office/drawing/2014/main" id="{0ED055C8-6D6F-44E6-2EA8-9B9A40C34EB4}"/>
                  </a:ext>
                </a:extLst>
              </p:cNvPr>
              <p:cNvSpPr/>
              <p:nvPr/>
            </p:nvSpPr>
            <p:spPr>
              <a:xfrm>
                <a:off x="3223425" y="6888475"/>
                <a:ext cx="8459700" cy="960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966;p30">
                <a:extLst>
                  <a:ext uri="{FF2B5EF4-FFF2-40B4-BE49-F238E27FC236}">
                    <a16:creationId xmlns:a16="http://schemas.microsoft.com/office/drawing/2014/main" id="{17F888E8-771A-A3D1-CBCE-E39572B75A80}"/>
                  </a:ext>
                </a:extLst>
              </p:cNvPr>
              <p:cNvSpPr/>
              <p:nvPr/>
            </p:nvSpPr>
            <p:spPr>
              <a:xfrm>
                <a:off x="3223425" y="2704803"/>
                <a:ext cx="8459700" cy="573395"/>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IN" sz="2000" b="0" i="0" u="none" strike="noStrike" cap="none">
                    <a:solidFill>
                      <a:schemeClr val="bg1"/>
                    </a:solidFill>
                    <a:latin typeface="Open Sans" panose="020B0606030504020204" pitchFamily="34" charset="0"/>
                    <a:ea typeface="Open Sans" panose="020B0606030504020204" pitchFamily="34" charset="0"/>
                    <a:cs typeface="Open Sans" panose="020B0606030504020204" pitchFamily="34" charset="0"/>
                    <a:sym typeface="Arial"/>
                  </a:rPr>
                  <a:t>Example:</a:t>
                </a:r>
                <a:endParaRPr sz="2000" b="0" i="0" u="none" strike="noStrike" cap="none"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Arial"/>
                </a:endParaRPr>
              </a:p>
            </p:txBody>
          </p:sp>
        </p:grpSp>
      </p:grpSp>
      <p:sp>
        <p:nvSpPr>
          <p:cNvPr id="16" name="Brandline_LVC">
            <a:extLst>
              <a:ext uri="{FF2B5EF4-FFF2-40B4-BE49-F238E27FC236}">
                <a16:creationId xmlns:a16="http://schemas.microsoft.com/office/drawing/2014/main" id="{4425B009-93D8-9247-8364-88ABD2A75152}"/>
              </a:ext>
            </a:extLst>
          </p:cNvPr>
          <p:cNvSpPr/>
          <p:nvPr/>
        </p:nvSpPr>
        <p:spPr>
          <a:xfrm>
            <a:off x="6997701" y="816324"/>
            <a:ext cx="226425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311CC36-16BC-0C79-5534-A80D3393495B}"/>
              </a:ext>
            </a:extLst>
          </p:cNvPr>
          <p:cNvSpPr txBox="1"/>
          <p:nvPr/>
        </p:nvSpPr>
        <p:spPr>
          <a:xfrm>
            <a:off x="1534886" y="1695645"/>
            <a:ext cx="13171714" cy="846514"/>
          </a:xfrm>
          <a:prstGeom prst="rect">
            <a:avLst/>
          </a:prstGeom>
          <a:noFill/>
        </p:spPr>
        <p:txBody>
          <a:bodyPr wrap="square" rtlCol="0">
            <a:spAutoFit/>
          </a:bodyPr>
          <a:lstStyle/>
          <a:p>
            <a:pPr algn="ctr">
              <a:lnSpc>
                <a:spcPct val="115000"/>
              </a:lnSpc>
            </a:pPr>
            <a:r>
              <a:rPr lang="en-US" sz="2200" dirty="0">
                <a:solidFill>
                  <a:srgbClr val="404040"/>
                </a:solidFill>
                <a:latin typeface="Open Sans" panose="020B0606030504020204" pitchFamily="34" charset="0"/>
              </a:rPr>
              <a:t>The </a:t>
            </a:r>
            <a:r>
              <a:rPr lang="en-US" sz="2200" b="1" dirty="0">
                <a:solidFill>
                  <a:srgbClr val="404040"/>
                </a:solidFill>
                <a:latin typeface="Open Sans" panose="020B0606030504020204" pitchFamily="34" charset="0"/>
              </a:rPr>
              <a:t>&lt;nav&gt; </a:t>
            </a:r>
            <a:r>
              <a:rPr lang="en-US" sz="2200" dirty="0">
                <a:solidFill>
                  <a:srgbClr val="404040"/>
                </a:solidFill>
                <a:latin typeface="Open Sans" panose="020B0606030504020204" pitchFamily="34" charset="0"/>
              </a:rPr>
              <a:t>tag defines a set of navigation links that help show users and search engines some type of navigation menu (primary, pagination, breadcrumbs </a:t>
            </a:r>
            <a:r>
              <a:rPr lang="en-US" sz="2200" dirty="0" err="1">
                <a:solidFill>
                  <a:srgbClr val="404040"/>
                </a:solidFill>
                <a:latin typeface="Open Sans" panose="020B0606030504020204" pitchFamily="34" charset="0"/>
              </a:rPr>
              <a:t>etc</a:t>
            </a:r>
            <a:r>
              <a:rPr lang="en-US" sz="2200" dirty="0">
                <a:solidFill>
                  <a:srgbClr val="404040"/>
                </a:solidFill>
                <a:latin typeface="Open Sans" panose="020B0606030504020204" pitchFamily="34" charset="0"/>
              </a:rPr>
              <a:t>). </a:t>
            </a:r>
          </a:p>
        </p:txBody>
      </p:sp>
    </p:spTree>
    <p:custDataLst>
      <p:tags r:id="rId1"/>
    </p:custDataLst>
    <p:extLst>
      <p:ext uri="{BB962C8B-B14F-4D97-AF65-F5344CB8AC3E}">
        <p14:creationId xmlns:p14="http://schemas.microsoft.com/office/powerpoint/2010/main" val="33289020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E49DD-289E-21B7-1B95-E7F4B67EB9CF}"/>
              </a:ext>
            </a:extLst>
          </p:cNvPr>
          <p:cNvSpPr>
            <a:spLocks noGrp="1"/>
          </p:cNvSpPr>
          <p:nvPr>
            <p:ph type="title"/>
          </p:nvPr>
        </p:nvSpPr>
        <p:spPr/>
        <p:txBody>
          <a:bodyPr/>
          <a:lstStyle/>
          <a:p>
            <a:r>
              <a:rPr lang="en-IN" dirty="0"/>
              <a:t>HTML Section</a:t>
            </a:r>
          </a:p>
        </p:txBody>
      </p:sp>
      <p:grpSp>
        <p:nvGrpSpPr>
          <p:cNvPr id="6" name="Google Shape;960;p30">
            <a:extLst>
              <a:ext uri="{FF2B5EF4-FFF2-40B4-BE49-F238E27FC236}">
                <a16:creationId xmlns:a16="http://schemas.microsoft.com/office/drawing/2014/main" id="{8CEB6BE1-4A4F-5E2D-A7FE-72C898E9FA4C}"/>
              </a:ext>
            </a:extLst>
          </p:cNvPr>
          <p:cNvGrpSpPr/>
          <p:nvPr/>
        </p:nvGrpSpPr>
        <p:grpSpPr>
          <a:xfrm>
            <a:off x="4791572" y="3183012"/>
            <a:ext cx="6672857" cy="2777976"/>
            <a:chOff x="1433160" y="2978327"/>
            <a:chExt cx="5869340" cy="4177087"/>
          </a:xfrm>
        </p:grpSpPr>
        <p:sp>
          <p:nvSpPr>
            <p:cNvPr id="7" name="Google Shape;961;p30">
              <a:extLst>
                <a:ext uri="{FF2B5EF4-FFF2-40B4-BE49-F238E27FC236}">
                  <a16:creationId xmlns:a16="http://schemas.microsoft.com/office/drawing/2014/main" id="{469A541A-67D4-1D3F-971D-BE60C1CA512C}"/>
                </a:ext>
              </a:extLst>
            </p:cNvPr>
            <p:cNvSpPr txBox="1"/>
            <p:nvPr/>
          </p:nvSpPr>
          <p:spPr>
            <a:xfrm>
              <a:off x="3529370" y="2978327"/>
              <a:ext cx="986700" cy="24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Open Sans"/>
                  <a:ea typeface="Open Sans"/>
                  <a:cs typeface="Open Sans"/>
                  <a:sym typeface="Open Sans"/>
                </a:rPr>
                <a:t>Demo-1</a:t>
              </a:r>
              <a:endParaRPr sz="1400" b="0" i="0" u="none" strike="noStrike" cap="none">
                <a:solidFill>
                  <a:srgbClr val="FFFFFF"/>
                </a:solidFill>
                <a:latin typeface="Open Sans"/>
                <a:ea typeface="Open Sans"/>
                <a:cs typeface="Open Sans"/>
                <a:sym typeface="Open Sans"/>
              </a:endParaRPr>
            </a:p>
          </p:txBody>
        </p:sp>
        <p:sp>
          <p:nvSpPr>
            <p:cNvPr id="8" name="Google Shape;962;p30">
              <a:extLst>
                <a:ext uri="{FF2B5EF4-FFF2-40B4-BE49-F238E27FC236}">
                  <a16:creationId xmlns:a16="http://schemas.microsoft.com/office/drawing/2014/main" id="{C0E1DE49-0A28-2D60-1ACA-5F40A3650F45}"/>
                </a:ext>
              </a:extLst>
            </p:cNvPr>
            <p:cNvSpPr txBox="1"/>
            <p:nvPr/>
          </p:nvSpPr>
          <p:spPr>
            <a:xfrm>
              <a:off x="3714351" y="3581684"/>
              <a:ext cx="2777700" cy="261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3F3F3F"/>
                </a:solidFill>
                <a:latin typeface="Courier New"/>
                <a:ea typeface="Courier New"/>
                <a:cs typeface="Courier New"/>
                <a:sym typeface="Courier New"/>
              </a:endParaRPr>
            </a:p>
          </p:txBody>
        </p:sp>
        <p:grpSp>
          <p:nvGrpSpPr>
            <p:cNvPr id="9" name="Google Shape;963;p30">
              <a:extLst>
                <a:ext uri="{FF2B5EF4-FFF2-40B4-BE49-F238E27FC236}">
                  <a16:creationId xmlns:a16="http://schemas.microsoft.com/office/drawing/2014/main" id="{BF4C48D0-1C0A-D098-18D7-F4FC2E1E0282}"/>
                </a:ext>
              </a:extLst>
            </p:cNvPr>
            <p:cNvGrpSpPr/>
            <p:nvPr/>
          </p:nvGrpSpPr>
          <p:grpSpPr>
            <a:xfrm>
              <a:off x="1433160" y="3018581"/>
              <a:ext cx="5869340" cy="4136833"/>
              <a:chOff x="3223425" y="2776100"/>
              <a:chExt cx="8459700" cy="4208375"/>
            </a:xfrm>
          </p:grpSpPr>
          <p:sp>
            <p:nvSpPr>
              <p:cNvPr id="10" name="Google Shape;964;p30">
                <a:extLst>
                  <a:ext uri="{FF2B5EF4-FFF2-40B4-BE49-F238E27FC236}">
                    <a16:creationId xmlns:a16="http://schemas.microsoft.com/office/drawing/2014/main" id="{FD8F0375-C13D-AE6F-CEBA-38FD3A2E863B}"/>
                  </a:ext>
                </a:extLst>
              </p:cNvPr>
              <p:cNvSpPr/>
              <p:nvPr/>
            </p:nvSpPr>
            <p:spPr>
              <a:xfrm>
                <a:off x="3241573" y="3033475"/>
                <a:ext cx="8423400" cy="3855000"/>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IN" sz="1600" dirty="0">
                    <a:solidFill>
                      <a:srgbClr val="3F3F3F"/>
                    </a:solidFill>
                    <a:latin typeface="Courier New"/>
                    <a:ea typeface="Courier New"/>
                    <a:cs typeface="Courier New"/>
                    <a:sym typeface="Courier New"/>
                  </a:rPr>
                  <a:t>&lt;</a:t>
                </a:r>
                <a:r>
                  <a:rPr lang="en-IN" sz="1600" b="1" dirty="0">
                    <a:solidFill>
                      <a:srgbClr val="3F3F3F"/>
                    </a:solidFill>
                    <a:latin typeface="Courier New"/>
                    <a:ea typeface="Courier New"/>
                    <a:cs typeface="Courier New"/>
                    <a:sym typeface="Courier New"/>
                  </a:rPr>
                  <a:t>section</a:t>
                </a:r>
                <a:r>
                  <a:rPr lang="en-IN" sz="1600" dirty="0">
                    <a:solidFill>
                      <a:srgbClr val="3F3F3F"/>
                    </a:solidFill>
                    <a:latin typeface="Courier New"/>
                    <a:ea typeface="Courier New"/>
                    <a:cs typeface="Courier New"/>
                    <a:sym typeface="Courier New"/>
                  </a:rPr>
                  <a:t>&gt; </a:t>
                </a:r>
              </a:p>
              <a:p>
                <a:pPr marL="0" marR="0" lvl="0" indent="0" algn="l" rtl="0">
                  <a:lnSpc>
                    <a:spcPct val="100000"/>
                  </a:lnSpc>
                  <a:spcBef>
                    <a:spcPts val="0"/>
                  </a:spcBef>
                  <a:spcAft>
                    <a:spcPts val="0"/>
                  </a:spcAft>
                  <a:buClr>
                    <a:srgbClr val="000000"/>
                  </a:buClr>
                  <a:buSzPts val="2000"/>
                  <a:buFont typeface="Arial"/>
                  <a:buNone/>
                </a:pPr>
                <a:r>
                  <a:rPr lang="en-IN" sz="1600" dirty="0">
                    <a:solidFill>
                      <a:srgbClr val="3F3F3F"/>
                    </a:solidFill>
                    <a:latin typeface="Courier New"/>
                    <a:ea typeface="Courier New"/>
                    <a:cs typeface="Courier New"/>
                    <a:sym typeface="Courier New"/>
                  </a:rPr>
                  <a:t>&lt;h3&gt;Welcome to the HTML World&lt;/h3&gt;</a:t>
                </a:r>
              </a:p>
              <a:p>
                <a:pPr marL="0" marR="0" lvl="0" indent="0" algn="l" rtl="0">
                  <a:lnSpc>
                    <a:spcPct val="100000"/>
                  </a:lnSpc>
                  <a:spcBef>
                    <a:spcPts val="0"/>
                  </a:spcBef>
                  <a:spcAft>
                    <a:spcPts val="0"/>
                  </a:spcAft>
                  <a:buClr>
                    <a:srgbClr val="000000"/>
                  </a:buClr>
                  <a:buSzPts val="2000"/>
                  <a:buFont typeface="Arial"/>
                  <a:buNone/>
                </a:pPr>
                <a:r>
                  <a:rPr lang="en-IN" sz="1600" dirty="0">
                    <a:solidFill>
                      <a:srgbClr val="3F3F3F"/>
                    </a:solidFill>
                    <a:latin typeface="Courier New"/>
                    <a:ea typeface="Courier New"/>
                    <a:cs typeface="Courier New"/>
                    <a:sym typeface="Courier New"/>
                  </a:rPr>
                  <a:t>&lt;p&gt;HTML is the hypertext markup language for creating the web page.&lt;/p&gt;</a:t>
                </a:r>
              </a:p>
              <a:p>
                <a:pPr marL="0" marR="0" lvl="0" indent="0" algn="l" rtl="0">
                  <a:lnSpc>
                    <a:spcPct val="100000"/>
                  </a:lnSpc>
                  <a:spcBef>
                    <a:spcPts val="0"/>
                  </a:spcBef>
                  <a:spcAft>
                    <a:spcPts val="0"/>
                  </a:spcAft>
                  <a:buClr>
                    <a:srgbClr val="000000"/>
                  </a:buClr>
                  <a:buSzPts val="2000"/>
                  <a:buFont typeface="Arial"/>
                  <a:buNone/>
                </a:pPr>
                <a:r>
                  <a:rPr lang="en-IN" sz="1600" dirty="0">
                    <a:solidFill>
                      <a:srgbClr val="3F3F3F"/>
                    </a:solidFill>
                    <a:latin typeface="Courier New"/>
                    <a:ea typeface="Courier New"/>
                    <a:cs typeface="Courier New"/>
                    <a:sym typeface="Courier New"/>
                  </a:rPr>
                  <a:t>&lt;/</a:t>
                </a:r>
                <a:r>
                  <a:rPr lang="en-IN" sz="1600" b="1" dirty="0">
                    <a:solidFill>
                      <a:srgbClr val="3F3F3F"/>
                    </a:solidFill>
                    <a:latin typeface="Courier New"/>
                    <a:ea typeface="Courier New"/>
                    <a:cs typeface="Courier New"/>
                    <a:sym typeface="Courier New"/>
                  </a:rPr>
                  <a:t>section</a:t>
                </a:r>
                <a:r>
                  <a:rPr lang="en-IN" sz="1600" dirty="0">
                    <a:solidFill>
                      <a:srgbClr val="3F3F3F"/>
                    </a:solidFill>
                    <a:latin typeface="Courier New"/>
                    <a:ea typeface="Courier New"/>
                    <a:cs typeface="Courier New"/>
                    <a:sym typeface="Courier New"/>
                  </a:rPr>
                  <a:t>&gt;</a:t>
                </a:r>
              </a:p>
            </p:txBody>
          </p:sp>
          <p:sp>
            <p:nvSpPr>
              <p:cNvPr id="11" name="Google Shape;965;p30">
                <a:extLst>
                  <a:ext uri="{FF2B5EF4-FFF2-40B4-BE49-F238E27FC236}">
                    <a16:creationId xmlns:a16="http://schemas.microsoft.com/office/drawing/2014/main" id="{49D7073A-262F-5FEC-F291-E1FA79A51564}"/>
                  </a:ext>
                </a:extLst>
              </p:cNvPr>
              <p:cNvSpPr/>
              <p:nvPr/>
            </p:nvSpPr>
            <p:spPr>
              <a:xfrm>
                <a:off x="3223425" y="6888475"/>
                <a:ext cx="8459700" cy="960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966;p30">
                <a:extLst>
                  <a:ext uri="{FF2B5EF4-FFF2-40B4-BE49-F238E27FC236}">
                    <a16:creationId xmlns:a16="http://schemas.microsoft.com/office/drawing/2014/main" id="{23C2DA8E-0FF9-FFBF-B1F0-BA4A080D4062}"/>
                  </a:ext>
                </a:extLst>
              </p:cNvPr>
              <p:cNvSpPr/>
              <p:nvPr/>
            </p:nvSpPr>
            <p:spPr>
              <a:xfrm>
                <a:off x="3223425" y="2776100"/>
                <a:ext cx="8459700" cy="767509"/>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IN" sz="2000" b="0" i="0" u="none" strike="noStrike" cap="none">
                    <a:solidFill>
                      <a:schemeClr val="bg1"/>
                    </a:solidFill>
                    <a:latin typeface="Open Sans" panose="020B0606030504020204" pitchFamily="34" charset="0"/>
                    <a:ea typeface="Open Sans" panose="020B0606030504020204" pitchFamily="34" charset="0"/>
                    <a:cs typeface="Open Sans" panose="020B0606030504020204" pitchFamily="34" charset="0"/>
                    <a:sym typeface="Arial"/>
                  </a:rPr>
                  <a:t>Example:</a:t>
                </a:r>
                <a:endParaRPr sz="2000" b="0" i="0" u="none" strike="noStrike" cap="none">
                  <a:solidFill>
                    <a:schemeClr val="bg1"/>
                  </a:solidFill>
                  <a:latin typeface="Open Sans" panose="020B0606030504020204" pitchFamily="34" charset="0"/>
                  <a:ea typeface="Open Sans" panose="020B0606030504020204" pitchFamily="34" charset="0"/>
                  <a:cs typeface="Open Sans" panose="020B0606030504020204" pitchFamily="34" charset="0"/>
                  <a:sym typeface="Arial"/>
                </a:endParaRPr>
              </a:p>
            </p:txBody>
          </p:sp>
        </p:grpSp>
      </p:grpSp>
      <p:sp>
        <p:nvSpPr>
          <p:cNvPr id="16" name="Brandline_LVC">
            <a:extLst>
              <a:ext uri="{FF2B5EF4-FFF2-40B4-BE49-F238E27FC236}">
                <a16:creationId xmlns:a16="http://schemas.microsoft.com/office/drawing/2014/main" id="{C5644877-B251-8021-C258-0DE5ED2D4678}"/>
              </a:ext>
            </a:extLst>
          </p:cNvPr>
          <p:cNvSpPr/>
          <p:nvPr/>
        </p:nvSpPr>
        <p:spPr>
          <a:xfrm>
            <a:off x="6629400" y="816324"/>
            <a:ext cx="3012360"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6BD3707-3740-726C-02FD-81ED1FF95C8B}"/>
              </a:ext>
            </a:extLst>
          </p:cNvPr>
          <p:cNvSpPr txBox="1"/>
          <p:nvPr/>
        </p:nvSpPr>
        <p:spPr>
          <a:xfrm>
            <a:off x="1534886" y="1695645"/>
            <a:ext cx="13171714" cy="457176"/>
          </a:xfrm>
          <a:prstGeom prst="rect">
            <a:avLst/>
          </a:prstGeom>
          <a:noFill/>
        </p:spPr>
        <p:txBody>
          <a:bodyPr wrap="square" rtlCol="0">
            <a:spAutoFit/>
          </a:bodyPr>
          <a:lstStyle/>
          <a:p>
            <a:pPr algn="ctr">
              <a:lnSpc>
                <a:spcPct val="115000"/>
              </a:lnSpc>
            </a:pPr>
            <a:r>
              <a:rPr lang="en-US" sz="2200" dirty="0">
                <a:solidFill>
                  <a:srgbClr val="404040"/>
                </a:solidFill>
                <a:latin typeface="Open Sans" panose="020B0606030504020204" pitchFamily="34" charset="0"/>
              </a:rPr>
              <a:t>The HTML </a:t>
            </a:r>
            <a:r>
              <a:rPr lang="en-US" sz="2200" b="1" dirty="0">
                <a:solidFill>
                  <a:srgbClr val="404040"/>
                </a:solidFill>
                <a:latin typeface="Open Sans" panose="020B0606030504020204" pitchFamily="34" charset="0"/>
              </a:rPr>
              <a:t>&lt;section&gt; </a:t>
            </a:r>
            <a:r>
              <a:rPr lang="en-US" sz="2200" dirty="0">
                <a:solidFill>
                  <a:srgbClr val="404040"/>
                </a:solidFill>
                <a:latin typeface="Open Sans" panose="020B0606030504020204" pitchFamily="34" charset="0"/>
              </a:rPr>
              <a:t>is used to create standalone sections within a web page.</a:t>
            </a:r>
          </a:p>
        </p:txBody>
      </p:sp>
    </p:spTree>
    <p:custDataLst>
      <p:tags r:id="rId1"/>
    </p:custDataLst>
    <p:extLst>
      <p:ext uri="{BB962C8B-B14F-4D97-AF65-F5344CB8AC3E}">
        <p14:creationId xmlns:p14="http://schemas.microsoft.com/office/powerpoint/2010/main" val="2652729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1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Font typeface="Arial"/>
              <a:buNone/>
            </a:pPr>
            <a:r>
              <a:rPr lang="en-US" dirty="0"/>
              <a:t>What Is CSS?</a:t>
            </a:r>
            <a:endParaRPr dirty="0"/>
          </a:p>
        </p:txBody>
      </p:sp>
      <p:sp>
        <p:nvSpPr>
          <p:cNvPr id="433" name="Google Shape;433;p15"/>
          <p:cNvSpPr/>
          <p:nvPr/>
        </p:nvSpPr>
        <p:spPr>
          <a:xfrm>
            <a:off x="1936750" y="1481664"/>
            <a:ext cx="12382500" cy="741673"/>
          </a:xfrm>
          <a:prstGeom prst="roundRect">
            <a:avLst>
              <a:gd name="adj" fmla="val 16667"/>
            </a:avLst>
          </a:prstGeom>
          <a:no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lnSpc>
                <a:spcPct val="115000"/>
              </a:lnSpc>
              <a:spcBef>
                <a:spcPts val="1000"/>
              </a:spcBef>
              <a:buSzPts val="2800"/>
            </a:pPr>
            <a:r>
              <a:rPr lang="en-US" sz="2200" dirty="0">
                <a:solidFill>
                  <a:srgbClr val="404040"/>
                </a:solidFill>
                <a:latin typeface="Open Sans" panose="020B0606030504020204" pitchFamily="34" charset="0"/>
                <a:ea typeface="Open Sans"/>
                <a:cs typeface="Open Sans"/>
                <a:sym typeface="Open Sans"/>
              </a:rPr>
              <a:t>CSS (Cascading Style Sheet) is a language used to style web pages.</a:t>
            </a:r>
          </a:p>
        </p:txBody>
      </p:sp>
      <p:pic>
        <p:nvPicPr>
          <p:cNvPr id="3" name="Picture 3">
            <a:extLst>
              <a:ext uri="{FF2B5EF4-FFF2-40B4-BE49-F238E27FC236}">
                <a16:creationId xmlns:a16="http://schemas.microsoft.com/office/drawing/2014/main" id="{FC2D8E8C-A659-5740-788C-EB8048DFB460}"/>
              </a:ext>
            </a:extLst>
          </p:cNvPr>
          <p:cNvPicPr>
            <a:picLocks noChangeAspect="1"/>
          </p:cNvPicPr>
          <p:nvPr/>
        </p:nvPicPr>
        <p:blipFill>
          <a:blip r:embed="rId4"/>
          <a:stretch>
            <a:fillRect/>
          </a:stretch>
        </p:blipFill>
        <p:spPr>
          <a:xfrm>
            <a:off x="6478621" y="3156525"/>
            <a:ext cx="2743200" cy="3301687"/>
          </a:xfrm>
          <a:prstGeom prst="rect">
            <a:avLst/>
          </a:prstGeom>
        </p:spPr>
      </p:pic>
      <p:sp>
        <p:nvSpPr>
          <p:cNvPr id="4" name="Rectangle: Rounded Corners 3">
            <a:extLst>
              <a:ext uri="{FF2B5EF4-FFF2-40B4-BE49-F238E27FC236}">
                <a16:creationId xmlns:a16="http://schemas.microsoft.com/office/drawing/2014/main" id="{1188A22D-6D8C-B8F4-BB46-7FE68DC88357}"/>
              </a:ext>
            </a:extLst>
          </p:cNvPr>
          <p:cNvSpPr/>
          <p:nvPr/>
        </p:nvSpPr>
        <p:spPr>
          <a:xfrm>
            <a:off x="4007445" y="7391400"/>
            <a:ext cx="8241110" cy="838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rgbClr val="404040"/>
                </a:solidFill>
                <a:latin typeface="Open Sans" panose="020B0606030504020204" pitchFamily="34" charset="0"/>
                <a:ea typeface="Open Sans"/>
                <a:cs typeface="Open Sans"/>
                <a:sym typeface="Open Sans"/>
              </a:rPr>
              <a:t>It helps users to alter the font, color, size, and so on.</a:t>
            </a:r>
            <a:endPar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Brandline_LVC">
            <a:extLst>
              <a:ext uri="{FF2B5EF4-FFF2-40B4-BE49-F238E27FC236}">
                <a16:creationId xmlns:a16="http://schemas.microsoft.com/office/drawing/2014/main" id="{AEAAF669-A3DA-E85B-80A7-509B312E76E2}"/>
              </a:ext>
            </a:extLst>
          </p:cNvPr>
          <p:cNvSpPr/>
          <p:nvPr/>
        </p:nvSpPr>
        <p:spPr>
          <a:xfrm>
            <a:off x="6743700" y="816324"/>
            <a:ext cx="2764314"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737845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65EF9-5391-8991-A88D-A1ECC33F6F9A}"/>
              </a:ext>
            </a:extLst>
          </p:cNvPr>
          <p:cNvSpPr>
            <a:spLocks noGrp="1"/>
          </p:cNvSpPr>
          <p:nvPr>
            <p:ph type="title"/>
          </p:nvPr>
        </p:nvSpPr>
        <p:spPr/>
        <p:txBody>
          <a:bodyPr/>
          <a:lstStyle/>
          <a:p>
            <a:r>
              <a:rPr lang="en-IN" dirty="0"/>
              <a:t>HTML Article</a:t>
            </a:r>
          </a:p>
        </p:txBody>
      </p:sp>
      <p:grpSp>
        <p:nvGrpSpPr>
          <p:cNvPr id="12" name="Group 11">
            <a:extLst>
              <a:ext uri="{FF2B5EF4-FFF2-40B4-BE49-F238E27FC236}">
                <a16:creationId xmlns:a16="http://schemas.microsoft.com/office/drawing/2014/main" id="{C5910CE4-528F-4F8B-6980-88C27426ABAF}"/>
              </a:ext>
            </a:extLst>
          </p:cNvPr>
          <p:cNvGrpSpPr/>
          <p:nvPr/>
        </p:nvGrpSpPr>
        <p:grpSpPr>
          <a:xfrm>
            <a:off x="8704076" y="3512920"/>
            <a:ext cx="5183640" cy="3493052"/>
            <a:chOff x="5638801" y="2448715"/>
            <a:chExt cx="4833255" cy="5812897"/>
          </a:xfrm>
        </p:grpSpPr>
        <p:sp>
          <p:nvSpPr>
            <p:cNvPr id="5" name="Rectangle 4">
              <a:extLst>
                <a:ext uri="{FF2B5EF4-FFF2-40B4-BE49-F238E27FC236}">
                  <a16:creationId xmlns:a16="http://schemas.microsoft.com/office/drawing/2014/main" id="{E381818F-8FF5-B90F-72B7-0DD957AD854D}"/>
                </a:ext>
              </a:extLst>
            </p:cNvPr>
            <p:cNvSpPr/>
            <p:nvPr/>
          </p:nvSpPr>
          <p:spPr>
            <a:xfrm>
              <a:off x="5638801" y="2448715"/>
              <a:ext cx="4833255" cy="105320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Header</a:t>
              </a:r>
            </a:p>
          </p:txBody>
        </p:sp>
        <p:sp>
          <p:nvSpPr>
            <p:cNvPr id="6" name="Rectangle 5">
              <a:extLst>
                <a:ext uri="{FF2B5EF4-FFF2-40B4-BE49-F238E27FC236}">
                  <a16:creationId xmlns:a16="http://schemas.microsoft.com/office/drawing/2014/main" id="{761AA382-3FC8-C358-ABFA-963545AD9216}"/>
                </a:ext>
              </a:extLst>
            </p:cNvPr>
            <p:cNvSpPr/>
            <p:nvPr/>
          </p:nvSpPr>
          <p:spPr>
            <a:xfrm>
              <a:off x="5638801" y="3640866"/>
              <a:ext cx="1719942" cy="351457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Navigation</a:t>
              </a:r>
            </a:p>
          </p:txBody>
        </p:sp>
        <p:sp>
          <p:nvSpPr>
            <p:cNvPr id="7" name="Rectangle 6">
              <a:extLst>
                <a:ext uri="{FF2B5EF4-FFF2-40B4-BE49-F238E27FC236}">
                  <a16:creationId xmlns:a16="http://schemas.microsoft.com/office/drawing/2014/main" id="{1587284D-DA02-3410-AB5D-D2B21FEC394D}"/>
                </a:ext>
              </a:extLst>
            </p:cNvPr>
            <p:cNvSpPr/>
            <p:nvPr/>
          </p:nvSpPr>
          <p:spPr>
            <a:xfrm>
              <a:off x="5638801" y="7208404"/>
              <a:ext cx="4833255" cy="105320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Footer</a:t>
              </a:r>
            </a:p>
          </p:txBody>
        </p:sp>
        <p:sp>
          <p:nvSpPr>
            <p:cNvPr id="9" name="Rectangle 8">
              <a:extLst>
                <a:ext uri="{FF2B5EF4-FFF2-40B4-BE49-F238E27FC236}">
                  <a16:creationId xmlns:a16="http://schemas.microsoft.com/office/drawing/2014/main" id="{4C84DBD9-2F63-E500-2DF9-03ECBBAF0E53}"/>
                </a:ext>
              </a:extLst>
            </p:cNvPr>
            <p:cNvSpPr/>
            <p:nvPr/>
          </p:nvSpPr>
          <p:spPr>
            <a:xfrm>
              <a:off x="7554686" y="3615743"/>
              <a:ext cx="2917370" cy="105320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Article</a:t>
              </a:r>
            </a:p>
          </p:txBody>
        </p:sp>
        <p:sp>
          <p:nvSpPr>
            <p:cNvPr id="10" name="Rectangle 9">
              <a:extLst>
                <a:ext uri="{FF2B5EF4-FFF2-40B4-BE49-F238E27FC236}">
                  <a16:creationId xmlns:a16="http://schemas.microsoft.com/office/drawing/2014/main" id="{6F703C10-FA9D-6269-0263-6465E5E77448}"/>
                </a:ext>
              </a:extLst>
            </p:cNvPr>
            <p:cNvSpPr/>
            <p:nvPr/>
          </p:nvSpPr>
          <p:spPr>
            <a:xfrm>
              <a:off x="7554686" y="4782771"/>
              <a:ext cx="2917370" cy="105320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Article</a:t>
              </a:r>
            </a:p>
          </p:txBody>
        </p:sp>
        <p:sp>
          <p:nvSpPr>
            <p:cNvPr id="11" name="Rectangle 10">
              <a:extLst>
                <a:ext uri="{FF2B5EF4-FFF2-40B4-BE49-F238E27FC236}">
                  <a16:creationId xmlns:a16="http://schemas.microsoft.com/office/drawing/2014/main" id="{6E02FC94-5065-95FE-6E06-F9C1338A1929}"/>
                </a:ext>
              </a:extLst>
            </p:cNvPr>
            <p:cNvSpPr/>
            <p:nvPr/>
          </p:nvSpPr>
          <p:spPr>
            <a:xfrm>
              <a:off x="7554686" y="6016253"/>
              <a:ext cx="2917370" cy="105320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Article</a:t>
              </a:r>
            </a:p>
          </p:txBody>
        </p:sp>
      </p:grpSp>
      <p:grpSp>
        <p:nvGrpSpPr>
          <p:cNvPr id="8" name="Google Shape;960;p30">
            <a:extLst>
              <a:ext uri="{FF2B5EF4-FFF2-40B4-BE49-F238E27FC236}">
                <a16:creationId xmlns:a16="http://schemas.microsoft.com/office/drawing/2014/main" id="{FAC7E4F5-B7A4-EFE9-C74D-C1C8D2A35D0E}"/>
              </a:ext>
            </a:extLst>
          </p:cNvPr>
          <p:cNvGrpSpPr/>
          <p:nvPr/>
        </p:nvGrpSpPr>
        <p:grpSpPr>
          <a:xfrm>
            <a:off x="1455145" y="3651536"/>
            <a:ext cx="6672857" cy="3055774"/>
            <a:chOff x="1433160" y="2978327"/>
            <a:chExt cx="5869340" cy="4177087"/>
          </a:xfrm>
        </p:grpSpPr>
        <p:sp>
          <p:nvSpPr>
            <p:cNvPr id="13" name="Google Shape;961;p30">
              <a:extLst>
                <a:ext uri="{FF2B5EF4-FFF2-40B4-BE49-F238E27FC236}">
                  <a16:creationId xmlns:a16="http://schemas.microsoft.com/office/drawing/2014/main" id="{EC80AC6E-7B41-7919-82D2-C8B4B37236D1}"/>
                </a:ext>
              </a:extLst>
            </p:cNvPr>
            <p:cNvSpPr txBox="1"/>
            <p:nvPr/>
          </p:nvSpPr>
          <p:spPr>
            <a:xfrm>
              <a:off x="3529370" y="2978327"/>
              <a:ext cx="986700" cy="24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Open Sans"/>
                  <a:ea typeface="Open Sans"/>
                  <a:cs typeface="Open Sans"/>
                  <a:sym typeface="Open Sans"/>
                </a:rPr>
                <a:t>Demo-1</a:t>
              </a:r>
              <a:endParaRPr sz="1400" b="0" i="0" u="none" strike="noStrike" cap="none">
                <a:solidFill>
                  <a:srgbClr val="FFFFFF"/>
                </a:solidFill>
                <a:latin typeface="Open Sans"/>
                <a:ea typeface="Open Sans"/>
                <a:cs typeface="Open Sans"/>
                <a:sym typeface="Open Sans"/>
              </a:endParaRPr>
            </a:p>
          </p:txBody>
        </p:sp>
        <p:sp>
          <p:nvSpPr>
            <p:cNvPr id="14" name="Google Shape;962;p30">
              <a:extLst>
                <a:ext uri="{FF2B5EF4-FFF2-40B4-BE49-F238E27FC236}">
                  <a16:creationId xmlns:a16="http://schemas.microsoft.com/office/drawing/2014/main" id="{4161B737-A0D7-F61D-A956-471F5914CC2E}"/>
                </a:ext>
              </a:extLst>
            </p:cNvPr>
            <p:cNvSpPr txBox="1"/>
            <p:nvPr/>
          </p:nvSpPr>
          <p:spPr>
            <a:xfrm>
              <a:off x="3714351" y="3581684"/>
              <a:ext cx="2777700" cy="261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3F3F3F"/>
                </a:solidFill>
                <a:latin typeface="Courier New"/>
                <a:ea typeface="Courier New"/>
                <a:cs typeface="Courier New"/>
                <a:sym typeface="Courier New"/>
              </a:endParaRPr>
            </a:p>
          </p:txBody>
        </p:sp>
        <p:grpSp>
          <p:nvGrpSpPr>
            <p:cNvPr id="15" name="Google Shape;963;p30">
              <a:extLst>
                <a:ext uri="{FF2B5EF4-FFF2-40B4-BE49-F238E27FC236}">
                  <a16:creationId xmlns:a16="http://schemas.microsoft.com/office/drawing/2014/main" id="{11344516-9451-7096-F479-7654CB04DF1A}"/>
                </a:ext>
              </a:extLst>
            </p:cNvPr>
            <p:cNvGrpSpPr/>
            <p:nvPr/>
          </p:nvGrpSpPr>
          <p:grpSpPr>
            <a:xfrm>
              <a:off x="1433160" y="3018581"/>
              <a:ext cx="5869340" cy="4136833"/>
              <a:chOff x="3223425" y="2776100"/>
              <a:chExt cx="8459700" cy="4208375"/>
            </a:xfrm>
          </p:grpSpPr>
          <p:sp>
            <p:nvSpPr>
              <p:cNvPr id="16" name="Google Shape;964;p30">
                <a:extLst>
                  <a:ext uri="{FF2B5EF4-FFF2-40B4-BE49-F238E27FC236}">
                    <a16:creationId xmlns:a16="http://schemas.microsoft.com/office/drawing/2014/main" id="{4C00B273-F494-1E7E-CF29-40859FFA7E00}"/>
                  </a:ext>
                </a:extLst>
              </p:cNvPr>
              <p:cNvSpPr/>
              <p:nvPr/>
            </p:nvSpPr>
            <p:spPr>
              <a:xfrm>
                <a:off x="3241573" y="3033475"/>
                <a:ext cx="8423400" cy="3855000"/>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lang="en-US" sz="1600" dirty="0">
                  <a:solidFill>
                    <a:schemeClr val="tx1">
                      <a:lumMod val="75000"/>
                      <a:lumOff val="25000"/>
                    </a:schemeClr>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000"/>
                  <a:buFont typeface="Arial"/>
                  <a:buNone/>
                </a:pPr>
                <a:r>
                  <a:rPr lang="en-US" sz="1600" dirty="0">
                    <a:solidFill>
                      <a:schemeClr val="tx1">
                        <a:lumMod val="75000"/>
                        <a:lumOff val="25000"/>
                      </a:schemeClr>
                    </a:solidFill>
                    <a:latin typeface="Courier New"/>
                    <a:ea typeface="Courier New"/>
                    <a:cs typeface="Courier New"/>
                    <a:sym typeface="Courier New"/>
                  </a:rPr>
                  <a:t>&lt;article class="browser"&gt;</a:t>
                </a:r>
              </a:p>
              <a:p>
                <a:pPr marL="0" marR="0" lvl="0" indent="0" algn="l" rtl="0">
                  <a:lnSpc>
                    <a:spcPct val="100000"/>
                  </a:lnSpc>
                  <a:spcBef>
                    <a:spcPts val="0"/>
                  </a:spcBef>
                  <a:spcAft>
                    <a:spcPts val="0"/>
                  </a:spcAft>
                  <a:buClr>
                    <a:srgbClr val="000000"/>
                  </a:buClr>
                  <a:buSzPts val="2000"/>
                  <a:buFont typeface="Arial"/>
                  <a:buNone/>
                </a:pPr>
                <a:r>
                  <a:rPr lang="en-US" sz="1600" dirty="0">
                    <a:solidFill>
                      <a:schemeClr val="tx1">
                        <a:lumMod val="75000"/>
                        <a:lumOff val="25000"/>
                      </a:schemeClr>
                    </a:solidFill>
                    <a:latin typeface="Courier New"/>
                    <a:ea typeface="Courier New"/>
                    <a:cs typeface="Courier New"/>
                    <a:sym typeface="Courier New"/>
                  </a:rPr>
                  <a:t>    &lt;h2&gt;Google&lt;/h2&gt;</a:t>
                </a:r>
              </a:p>
              <a:p>
                <a:pPr marL="0" marR="0" lvl="0" indent="0" algn="l" rtl="0">
                  <a:lnSpc>
                    <a:spcPct val="100000"/>
                  </a:lnSpc>
                  <a:spcBef>
                    <a:spcPts val="0"/>
                  </a:spcBef>
                  <a:spcAft>
                    <a:spcPts val="0"/>
                  </a:spcAft>
                  <a:buClr>
                    <a:srgbClr val="000000"/>
                  </a:buClr>
                  <a:buSzPts val="2000"/>
                  <a:buFont typeface="Arial"/>
                  <a:buNone/>
                </a:pPr>
                <a:r>
                  <a:rPr lang="en-US" sz="1600" dirty="0">
                    <a:solidFill>
                      <a:schemeClr val="tx1">
                        <a:lumMod val="75000"/>
                        <a:lumOff val="25000"/>
                      </a:schemeClr>
                    </a:solidFill>
                    <a:latin typeface="Courier New"/>
                    <a:ea typeface="Courier New"/>
                    <a:cs typeface="Courier New"/>
                    <a:sym typeface="Courier New"/>
                  </a:rPr>
                  <a:t>    &lt;p&gt;Google Chrome is a web browser developed by Google and released in 2008. &lt;/p&gt;</a:t>
                </a:r>
              </a:p>
              <a:p>
                <a:pPr marL="0" marR="0" lvl="0" indent="0" algn="l" rtl="0">
                  <a:lnSpc>
                    <a:spcPct val="100000"/>
                  </a:lnSpc>
                  <a:spcBef>
                    <a:spcPts val="0"/>
                  </a:spcBef>
                  <a:spcAft>
                    <a:spcPts val="0"/>
                  </a:spcAft>
                  <a:buClr>
                    <a:srgbClr val="000000"/>
                  </a:buClr>
                  <a:buSzPts val="2000"/>
                  <a:buFont typeface="Arial"/>
                  <a:buNone/>
                </a:pPr>
                <a:r>
                  <a:rPr lang="en-US" sz="1600" dirty="0">
                    <a:solidFill>
                      <a:schemeClr val="tx1">
                        <a:lumMod val="75000"/>
                        <a:lumOff val="25000"/>
                      </a:schemeClr>
                    </a:solidFill>
                    <a:latin typeface="Courier New"/>
                    <a:ea typeface="Courier New"/>
                    <a:cs typeface="Courier New"/>
                    <a:sym typeface="Courier New"/>
                  </a:rPr>
                  <a:t>  &lt;/article&gt;</a:t>
                </a:r>
                <a:endParaRPr lang="en-IN" sz="1600" dirty="0">
                  <a:solidFill>
                    <a:schemeClr val="tx1">
                      <a:lumMod val="75000"/>
                      <a:lumOff val="25000"/>
                    </a:schemeClr>
                  </a:solidFill>
                  <a:latin typeface="Courier New"/>
                  <a:ea typeface="Courier New"/>
                  <a:cs typeface="Courier New"/>
                  <a:sym typeface="Courier New"/>
                </a:endParaRPr>
              </a:p>
            </p:txBody>
          </p:sp>
          <p:sp>
            <p:nvSpPr>
              <p:cNvPr id="17" name="Google Shape;965;p30">
                <a:extLst>
                  <a:ext uri="{FF2B5EF4-FFF2-40B4-BE49-F238E27FC236}">
                    <a16:creationId xmlns:a16="http://schemas.microsoft.com/office/drawing/2014/main" id="{87D365B8-5084-8A77-5895-F627A676F854}"/>
                  </a:ext>
                </a:extLst>
              </p:cNvPr>
              <p:cNvSpPr/>
              <p:nvPr/>
            </p:nvSpPr>
            <p:spPr>
              <a:xfrm>
                <a:off x="3223425" y="6888475"/>
                <a:ext cx="8459700" cy="960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966;p30">
                <a:extLst>
                  <a:ext uri="{FF2B5EF4-FFF2-40B4-BE49-F238E27FC236}">
                    <a16:creationId xmlns:a16="http://schemas.microsoft.com/office/drawing/2014/main" id="{C0E9DAAE-D63A-697E-F076-CB612EA8D864}"/>
                  </a:ext>
                </a:extLst>
              </p:cNvPr>
              <p:cNvSpPr/>
              <p:nvPr/>
            </p:nvSpPr>
            <p:spPr>
              <a:xfrm>
                <a:off x="3223425" y="2776100"/>
                <a:ext cx="8459700" cy="767509"/>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IN" sz="2000" b="1" i="0" u="none" strike="noStrike" cap="none">
                    <a:solidFill>
                      <a:schemeClr val="bg1"/>
                    </a:solidFill>
                    <a:latin typeface="Open Sans" panose="020B0606030504020204" pitchFamily="34" charset="0"/>
                    <a:ea typeface="Open Sans" panose="020B0606030504020204" pitchFamily="34" charset="0"/>
                    <a:cs typeface="Open Sans" panose="020B0606030504020204" pitchFamily="34" charset="0"/>
                    <a:sym typeface="Arial"/>
                  </a:rPr>
                  <a:t>Example:</a:t>
                </a:r>
                <a:endParaRPr sz="2000" b="1" i="0" u="none" strike="noStrike" cap="none">
                  <a:solidFill>
                    <a:schemeClr val="bg1"/>
                  </a:solidFill>
                  <a:latin typeface="Open Sans" panose="020B0606030504020204" pitchFamily="34" charset="0"/>
                  <a:ea typeface="Open Sans" panose="020B0606030504020204" pitchFamily="34" charset="0"/>
                  <a:cs typeface="Open Sans" panose="020B0606030504020204" pitchFamily="34" charset="0"/>
                  <a:sym typeface="Arial"/>
                </a:endParaRPr>
              </a:p>
            </p:txBody>
          </p:sp>
        </p:grpSp>
      </p:grpSp>
      <p:sp>
        <p:nvSpPr>
          <p:cNvPr id="23" name="Brandline_LVC">
            <a:extLst>
              <a:ext uri="{FF2B5EF4-FFF2-40B4-BE49-F238E27FC236}">
                <a16:creationId xmlns:a16="http://schemas.microsoft.com/office/drawing/2014/main" id="{924018C5-1C40-D2DF-1A36-42F573CDDFCA}"/>
              </a:ext>
            </a:extLst>
          </p:cNvPr>
          <p:cNvSpPr/>
          <p:nvPr/>
        </p:nvSpPr>
        <p:spPr>
          <a:xfrm>
            <a:off x="6705601" y="816324"/>
            <a:ext cx="284567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2710410-0A2D-B5F5-54F1-9ADB36CD0873}"/>
              </a:ext>
            </a:extLst>
          </p:cNvPr>
          <p:cNvSpPr txBox="1"/>
          <p:nvPr/>
        </p:nvSpPr>
        <p:spPr>
          <a:xfrm>
            <a:off x="1534886" y="1695645"/>
            <a:ext cx="13171714" cy="846514"/>
          </a:xfrm>
          <a:prstGeom prst="rect">
            <a:avLst/>
          </a:prstGeom>
          <a:noFill/>
        </p:spPr>
        <p:txBody>
          <a:bodyPr wrap="square" rtlCol="0">
            <a:spAutoFit/>
          </a:bodyPr>
          <a:lstStyle/>
          <a:p>
            <a:pPr algn="ctr">
              <a:lnSpc>
                <a:spcPct val="115000"/>
              </a:lnSpc>
            </a:pPr>
            <a:r>
              <a:rPr lang="en-US" sz="2200" dirty="0">
                <a:solidFill>
                  <a:srgbClr val="404040"/>
                </a:solidFill>
                <a:latin typeface="Open Sans" panose="020B0606030504020204" pitchFamily="34" charset="0"/>
              </a:rPr>
              <a:t>The </a:t>
            </a:r>
            <a:r>
              <a:rPr lang="en-US" sz="2200" b="1" dirty="0">
                <a:solidFill>
                  <a:srgbClr val="404040"/>
                </a:solidFill>
                <a:latin typeface="Open Sans" panose="020B0606030504020204" pitchFamily="34" charset="0"/>
              </a:rPr>
              <a:t>&lt;article&gt; </a:t>
            </a:r>
            <a:r>
              <a:rPr lang="en-US" sz="2200" dirty="0">
                <a:solidFill>
                  <a:srgbClr val="404040"/>
                </a:solidFill>
                <a:latin typeface="Open Sans" panose="020B0606030504020204" pitchFamily="34" charset="0"/>
              </a:rPr>
              <a:t>element represents a standalone composition in a document, page, application, or site that is intended to be distributed or reused independently.</a:t>
            </a:r>
          </a:p>
        </p:txBody>
      </p:sp>
    </p:spTree>
    <p:custDataLst>
      <p:tags r:id="rId1"/>
    </p:custDataLst>
    <p:extLst>
      <p:ext uri="{BB962C8B-B14F-4D97-AF65-F5344CB8AC3E}">
        <p14:creationId xmlns:p14="http://schemas.microsoft.com/office/powerpoint/2010/main" val="15588729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2DDDF-08AD-D547-E399-20C8B9E16613}"/>
              </a:ext>
            </a:extLst>
          </p:cNvPr>
          <p:cNvSpPr>
            <a:spLocks noGrp="1"/>
          </p:cNvSpPr>
          <p:nvPr>
            <p:ph type="title"/>
          </p:nvPr>
        </p:nvSpPr>
        <p:spPr/>
        <p:txBody>
          <a:bodyPr/>
          <a:lstStyle/>
          <a:p>
            <a:r>
              <a:rPr lang="en-IN" dirty="0"/>
              <a:t>HTML Time</a:t>
            </a:r>
          </a:p>
        </p:txBody>
      </p:sp>
      <p:grpSp>
        <p:nvGrpSpPr>
          <p:cNvPr id="7" name="Google Shape;960;p30">
            <a:extLst>
              <a:ext uri="{FF2B5EF4-FFF2-40B4-BE49-F238E27FC236}">
                <a16:creationId xmlns:a16="http://schemas.microsoft.com/office/drawing/2014/main" id="{30705E12-F054-C29A-7E4A-9CE6F640590B}"/>
              </a:ext>
            </a:extLst>
          </p:cNvPr>
          <p:cNvGrpSpPr/>
          <p:nvPr/>
        </p:nvGrpSpPr>
        <p:grpSpPr>
          <a:xfrm>
            <a:off x="4419533" y="3093342"/>
            <a:ext cx="7416938" cy="3839257"/>
            <a:chOff x="1433160" y="2978327"/>
            <a:chExt cx="5869340" cy="4177086"/>
          </a:xfrm>
        </p:grpSpPr>
        <p:sp>
          <p:nvSpPr>
            <p:cNvPr id="8" name="Google Shape;961;p30">
              <a:extLst>
                <a:ext uri="{FF2B5EF4-FFF2-40B4-BE49-F238E27FC236}">
                  <a16:creationId xmlns:a16="http://schemas.microsoft.com/office/drawing/2014/main" id="{3E5A2F27-6730-31D5-9595-1F2B06018AC1}"/>
                </a:ext>
              </a:extLst>
            </p:cNvPr>
            <p:cNvSpPr txBox="1"/>
            <p:nvPr/>
          </p:nvSpPr>
          <p:spPr>
            <a:xfrm>
              <a:off x="3529370" y="2978327"/>
              <a:ext cx="986700" cy="24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Open Sans"/>
                  <a:ea typeface="Open Sans"/>
                  <a:cs typeface="Open Sans"/>
                  <a:sym typeface="Open Sans"/>
                </a:rPr>
                <a:t>Demo-1</a:t>
              </a:r>
              <a:endParaRPr sz="1400" b="0" i="0" u="none" strike="noStrike" cap="none">
                <a:solidFill>
                  <a:srgbClr val="FFFFFF"/>
                </a:solidFill>
                <a:latin typeface="Open Sans"/>
                <a:ea typeface="Open Sans"/>
                <a:cs typeface="Open Sans"/>
                <a:sym typeface="Open Sans"/>
              </a:endParaRPr>
            </a:p>
          </p:txBody>
        </p:sp>
        <p:sp>
          <p:nvSpPr>
            <p:cNvPr id="9" name="Google Shape;962;p30">
              <a:extLst>
                <a:ext uri="{FF2B5EF4-FFF2-40B4-BE49-F238E27FC236}">
                  <a16:creationId xmlns:a16="http://schemas.microsoft.com/office/drawing/2014/main" id="{DD333E00-7F37-A97F-935D-4DDDF7CE2334}"/>
                </a:ext>
              </a:extLst>
            </p:cNvPr>
            <p:cNvSpPr txBox="1"/>
            <p:nvPr/>
          </p:nvSpPr>
          <p:spPr>
            <a:xfrm>
              <a:off x="3714351" y="3581684"/>
              <a:ext cx="2777700" cy="261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3F3F3F"/>
                </a:solidFill>
                <a:latin typeface="Courier New"/>
                <a:ea typeface="Courier New"/>
                <a:cs typeface="Courier New"/>
                <a:sym typeface="Courier New"/>
              </a:endParaRPr>
            </a:p>
          </p:txBody>
        </p:sp>
        <p:grpSp>
          <p:nvGrpSpPr>
            <p:cNvPr id="10" name="Google Shape;963;p30">
              <a:extLst>
                <a:ext uri="{FF2B5EF4-FFF2-40B4-BE49-F238E27FC236}">
                  <a16:creationId xmlns:a16="http://schemas.microsoft.com/office/drawing/2014/main" id="{9B924438-A045-CB98-30F8-F9BE68ADD754}"/>
                </a:ext>
              </a:extLst>
            </p:cNvPr>
            <p:cNvGrpSpPr/>
            <p:nvPr/>
          </p:nvGrpSpPr>
          <p:grpSpPr>
            <a:xfrm>
              <a:off x="1433160" y="3203062"/>
              <a:ext cx="5869340" cy="3952351"/>
              <a:chOff x="3223425" y="2963773"/>
              <a:chExt cx="8459700" cy="4020702"/>
            </a:xfrm>
          </p:grpSpPr>
          <p:sp>
            <p:nvSpPr>
              <p:cNvPr id="11" name="Google Shape;964;p30">
                <a:extLst>
                  <a:ext uri="{FF2B5EF4-FFF2-40B4-BE49-F238E27FC236}">
                    <a16:creationId xmlns:a16="http://schemas.microsoft.com/office/drawing/2014/main" id="{0B7B029A-4048-608C-653F-AF72D0D242AE}"/>
                  </a:ext>
                </a:extLst>
              </p:cNvPr>
              <p:cNvSpPr/>
              <p:nvPr/>
            </p:nvSpPr>
            <p:spPr>
              <a:xfrm>
                <a:off x="3241573" y="3033475"/>
                <a:ext cx="8423400" cy="3855000"/>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lang="en-IN" sz="1600" dirty="0">
                  <a:solidFill>
                    <a:srgbClr val="3F3F3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000"/>
                  <a:buFont typeface="Arial"/>
                  <a:buNone/>
                </a:pPr>
                <a:r>
                  <a:rPr lang="en-IN" sz="1600" dirty="0">
                    <a:solidFill>
                      <a:srgbClr val="3F3F3F"/>
                    </a:solidFill>
                    <a:latin typeface="Courier New"/>
                    <a:ea typeface="Courier New"/>
                    <a:cs typeface="Courier New"/>
                    <a:sym typeface="Courier New"/>
                  </a:rPr>
                  <a:t>&lt;html&gt;</a:t>
                </a:r>
              </a:p>
              <a:p>
                <a:pPr marL="0" marR="0" lvl="0" indent="0" algn="l" rtl="0">
                  <a:lnSpc>
                    <a:spcPct val="100000"/>
                  </a:lnSpc>
                  <a:spcBef>
                    <a:spcPts val="0"/>
                  </a:spcBef>
                  <a:spcAft>
                    <a:spcPts val="0"/>
                  </a:spcAft>
                  <a:buClr>
                    <a:srgbClr val="000000"/>
                  </a:buClr>
                  <a:buSzPts val="2000"/>
                  <a:buFont typeface="Arial"/>
                  <a:buNone/>
                </a:pPr>
                <a:r>
                  <a:rPr lang="en-IN" sz="1600" dirty="0">
                    <a:solidFill>
                      <a:srgbClr val="3F3F3F"/>
                    </a:solidFill>
                    <a:latin typeface="Courier New"/>
                    <a:ea typeface="Courier New"/>
                    <a:cs typeface="Courier New"/>
                    <a:sym typeface="Courier New"/>
                  </a:rPr>
                  <a:t>&lt;head&gt;</a:t>
                </a:r>
              </a:p>
              <a:p>
                <a:pPr marL="0" marR="0" lvl="0" indent="0" algn="l" rtl="0">
                  <a:lnSpc>
                    <a:spcPct val="100000"/>
                  </a:lnSpc>
                  <a:spcBef>
                    <a:spcPts val="0"/>
                  </a:spcBef>
                  <a:spcAft>
                    <a:spcPts val="0"/>
                  </a:spcAft>
                  <a:buClr>
                    <a:srgbClr val="000000"/>
                  </a:buClr>
                  <a:buSzPts val="2000"/>
                  <a:buFont typeface="Arial"/>
                  <a:buNone/>
                </a:pPr>
                <a:r>
                  <a:rPr lang="en-IN" sz="1600" dirty="0">
                    <a:solidFill>
                      <a:srgbClr val="3F3F3F"/>
                    </a:solidFill>
                    <a:latin typeface="Courier New"/>
                    <a:ea typeface="Courier New"/>
                    <a:cs typeface="Courier New"/>
                    <a:sym typeface="Courier New"/>
                  </a:rPr>
                  <a:t>&lt;title&gt;Time&lt;/title&gt;</a:t>
                </a:r>
              </a:p>
              <a:p>
                <a:pPr marL="0" marR="0" lvl="0" indent="0" algn="l" rtl="0">
                  <a:lnSpc>
                    <a:spcPct val="100000"/>
                  </a:lnSpc>
                  <a:spcBef>
                    <a:spcPts val="0"/>
                  </a:spcBef>
                  <a:spcAft>
                    <a:spcPts val="0"/>
                  </a:spcAft>
                  <a:buClr>
                    <a:srgbClr val="000000"/>
                  </a:buClr>
                  <a:buSzPts val="2000"/>
                  <a:buFont typeface="Arial"/>
                  <a:buNone/>
                </a:pPr>
                <a:r>
                  <a:rPr lang="en-IN" sz="1600" dirty="0">
                    <a:solidFill>
                      <a:srgbClr val="3F3F3F"/>
                    </a:solidFill>
                    <a:latin typeface="Courier New"/>
                    <a:ea typeface="Courier New"/>
                    <a:cs typeface="Courier New"/>
                    <a:sym typeface="Courier New"/>
                  </a:rPr>
                  <a:t>&lt;/head&gt;</a:t>
                </a:r>
              </a:p>
              <a:p>
                <a:pPr marL="0" marR="0" lvl="0" indent="0" algn="l" rtl="0">
                  <a:lnSpc>
                    <a:spcPct val="100000"/>
                  </a:lnSpc>
                  <a:spcBef>
                    <a:spcPts val="0"/>
                  </a:spcBef>
                  <a:spcAft>
                    <a:spcPts val="0"/>
                  </a:spcAft>
                  <a:buClr>
                    <a:srgbClr val="000000"/>
                  </a:buClr>
                  <a:buSzPts val="2000"/>
                  <a:buFont typeface="Arial"/>
                  <a:buNone/>
                </a:pPr>
                <a:r>
                  <a:rPr lang="en-IN" sz="1600" dirty="0">
                    <a:solidFill>
                      <a:srgbClr val="3F3F3F"/>
                    </a:solidFill>
                    <a:latin typeface="Courier New"/>
                    <a:ea typeface="Courier New"/>
                    <a:cs typeface="Courier New"/>
                    <a:sym typeface="Courier New"/>
                  </a:rPr>
                  <a:t>&lt;body&gt;</a:t>
                </a:r>
              </a:p>
              <a:p>
                <a:pPr marL="0" marR="0" lvl="0" indent="0" algn="l" rtl="0">
                  <a:lnSpc>
                    <a:spcPct val="100000"/>
                  </a:lnSpc>
                  <a:spcBef>
                    <a:spcPts val="0"/>
                  </a:spcBef>
                  <a:spcAft>
                    <a:spcPts val="0"/>
                  </a:spcAft>
                  <a:buClr>
                    <a:srgbClr val="000000"/>
                  </a:buClr>
                  <a:buSzPts val="2000"/>
                  <a:buFont typeface="Arial"/>
                  <a:buNone/>
                </a:pPr>
                <a:r>
                  <a:rPr lang="en-IN" sz="1600" dirty="0">
                    <a:solidFill>
                      <a:srgbClr val="3F3F3F"/>
                    </a:solidFill>
                    <a:latin typeface="Courier New"/>
                    <a:ea typeface="Courier New"/>
                    <a:cs typeface="Courier New"/>
                    <a:sym typeface="Courier New"/>
                  </a:rPr>
                  <a:t>&lt;h3&gt;Welcome to the HTML World&lt;/h3&gt;</a:t>
                </a:r>
              </a:p>
              <a:p>
                <a:pPr marL="0" marR="0" lvl="0" indent="0" algn="l" rtl="0">
                  <a:lnSpc>
                    <a:spcPct val="100000"/>
                  </a:lnSpc>
                  <a:spcBef>
                    <a:spcPts val="0"/>
                  </a:spcBef>
                  <a:spcAft>
                    <a:spcPts val="0"/>
                  </a:spcAft>
                  <a:buClr>
                    <a:srgbClr val="000000"/>
                  </a:buClr>
                  <a:buSzPts val="2000"/>
                  <a:buFont typeface="Arial"/>
                  <a:buNone/>
                </a:pPr>
                <a:r>
                  <a:rPr lang="en-IN" sz="1600" dirty="0">
                    <a:solidFill>
                      <a:srgbClr val="3F3F3F"/>
                    </a:solidFill>
                    <a:latin typeface="Courier New"/>
                    <a:ea typeface="Courier New"/>
                    <a:cs typeface="Courier New"/>
                    <a:sym typeface="Courier New"/>
                  </a:rPr>
                  <a:t>&lt;p&gt;We are going to meet up at &lt;time&gt;10:00 am to 12:00pm&lt;/time&gt;&lt;p&gt;</a:t>
                </a:r>
              </a:p>
              <a:p>
                <a:pPr marL="0" marR="0" lvl="0" indent="0" algn="l" rtl="0">
                  <a:lnSpc>
                    <a:spcPct val="100000"/>
                  </a:lnSpc>
                  <a:spcBef>
                    <a:spcPts val="0"/>
                  </a:spcBef>
                  <a:spcAft>
                    <a:spcPts val="0"/>
                  </a:spcAft>
                  <a:buClr>
                    <a:srgbClr val="000000"/>
                  </a:buClr>
                  <a:buSzPts val="2000"/>
                  <a:buFont typeface="Arial"/>
                  <a:buNone/>
                </a:pPr>
                <a:r>
                  <a:rPr lang="en-IN" sz="1600" dirty="0">
                    <a:solidFill>
                      <a:srgbClr val="3F3F3F"/>
                    </a:solidFill>
                    <a:latin typeface="Courier New"/>
                    <a:ea typeface="Courier New"/>
                    <a:cs typeface="Courier New"/>
                    <a:sym typeface="Courier New"/>
                  </a:rPr>
                  <a:t>&lt;/body&gt;</a:t>
                </a:r>
              </a:p>
              <a:p>
                <a:pPr marL="0" marR="0" lvl="0" indent="0" algn="l" rtl="0">
                  <a:lnSpc>
                    <a:spcPct val="100000"/>
                  </a:lnSpc>
                  <a:spcBef>
                    <a:spcPts val="0"/>
                  </a:spcBef>
                  <a:spcAft>
                    <a:spcPts val="0"/>
                  </a:spcAft>
                  <a:buClr>
                    <a:srgbClr val="000000"/>
                  </a:buClr>
                  <a:buSzPts val="2000"/>
                  <a:buFont typeface="Arial"/>
                  <a:buNone/>
                </a:pPr>
                <a:r>
                  <a:rPr lang="en-IN" sz="1600" dirty="0">
                    <a:solidFill>
                      <a:srgbClr val="3F3F3F"/>
                    </a:solidFill>
                    <a:latin typeface="Courier New"/>
                    <a:ea typeface="Courier New"/>
                    <a:cs typeface="Courier New"/>
                    <a:sym typeface="Courier New"/>
                  </a:rPr>
                  <a:t>&lt;/html&gt;</a:t>
                </a:r>
              </a:p>
            </p:txBody>
          </p:sp>
          <p:sp>
            <p:nvSpPr>
              <p:cNvPr id="12" name="Google Shape;965;p30">
                <a:extLst>
                  <a:ext uri="{FF2B5EF4-FFF2-40B4-BE49-F238E27FC236}">
                    <a16:creationId xmlns:a16="http://schemas.microsoft.com/office/drawing/2014/main" id="{86CDC792-98A2-2490-B1A8-F6CFD81A8E7C}"/>
                  </a:ext>
                </a:extLst>
              </p:cNvPr>
              <p:cNvSpPr/>
              <p:nvPr/>
            </p:nvSpPr>
            <p:spPr>
              <a:xfrm>
                <a:off x="3223425" y="6888475"/>
                <a:ext cx="8459700" cy="960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966;p30">
                <a:extLst>
                  <a:ext uri="{FF2B5EF4-FFF2-40B4-BE49-F238E27FC236}">
                    <a16:creationId xmlns:a16="http://schemas.microsoft.com/office/drawing/2014/main" id="{403309FA-93DC-28B9-75F7-9BBCCC607815}"/>
                  </a:ext>
                </a:extLst>
              </p:cNvPr>
              <p:cNvSpPr/>
              <p:nvPr/>
            </p:nvSpPr>
            <p:spPr>
              <a:xfrm>
                <a:off x="3223425" y="2963773"/>
                <a:ext cx="8459700" cy="444233"/>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IN" sz="2000" b="1" i="0" u="none" strike="noStrike" cap="none">
                    <a:solidFill>
                      <a:schemeClr val="bg1"/>
                    </a:solidFill>
                    <a:latin typeface="Open Sans" panose="020B0606030504020204" pitchFamily="34" charset="0"/>
                    <a:ea typeface="Open Sans" panose="020B0606030504020204" pitchFamily="34" charset="0"/>
                    <a:cs typeface="Open Sans" panose="020B0606030504020204" pitchFamily="34" charset="0"/>
                    <a:sym typeface="Arial"/>
                  </a:rPr>
                  <a:t>Example</a:t>
                </a:r>
                <a:r>
                  <a:rPr lang="en-IN" sz="2000" b="0" i="0" u="none" strike="noStrike" cap="none">
                    <a:solidFill>
                      <a:schemeClr val="bg1"/>
                    </a:solidFill>
                    <a:latin typeface="Open Sans" panose="020B0606030504020204" pitchFamily="34" charset="0"/>
                    <a:ea typeface="Open Sans" panose="020B0606030504020204" pitchFamily="34" charset="0"/>
                    <a:cs typeface="Open Sans" panose="020B0606030504020204" pitchFamily="34" charset="0"/>
                    <a:sym typeface="Arial"/>
                  </a:rPr>
                  <a:t>:</a:t>
                </a:r>
                <a:endParaRPr sz="2000" b="0" i="0" u="none" strike="noStrike" cap="none">
                  <a:solidFill>
                    <a:schemeClr val="bg1"/>
                  </a:solidFill>
                  <a:latin typeface="Open Sans" panose="020B0606030504020204" pitchFamily="34" charset="0"/>
                  <a:ea typeface="Open Sans" panose="020B0606030504020204" pitchFamily="34" charset="0"/>
                  <a:cs typeface="Open Sans" panose="020B0606030504020204" pitchFamily="34" charset="0"/>
                  <a:sym typeface="Arial"/>
                </a:endParaRPr>
              </a:p>
            </p:txBody>
          </p:sp>
        </p:grpSp>
      </p:grpSp>
      <p:sp>
        <p:nvSpPr>
          <p:cNvPr id="16" name="Brandline_LVC">
            <a:extLst>
              <a:ext uri="{FF2B5EF4-FFF2-40B4-BE49-F238E27FC236}">
                <a16:creationId xmlns:a16="http://schemas.microsoft.com/office/drawing/2014/main" id="{DFA66E9E-851D-728C-FA76-FDEC35DFBDAD}"/>
              </a:ext>
            </a:extLst>
          </p:cNvPr>
          <p:cNvSpPr/>
          <p:nvPr/>
        </p:nvSpPr>
        <p:spPr>
          <a:xfrm>
            <a:off x="6896101" y="816324"/>
            <a:ext cx="2474595"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1728141-BD5D-27CB-9CEC-FE3C51E822D1}"/>
              </a:ext>
            </a:extLst>
          </p:cNvPr>
          <p:cNvSpPr txBox="1"/>
          <p:nvPr/>
        </p:nvSpPr>
        <p:spPr>
          <a:xfrm>
            <a:off x="1534886" y="1695645"/>
            <a:ext cx="13171714" cy="846514"/>
          </a:xfrm>
          <a:prstGeom prst="rect">
            <a:avLst/>
          </a:prstGeom>
          <a:noFill/>
        </p:spPr>
        <p:txBody>
          <a:bodyPr wrap="square" rtlCol="0">
            <a:spAutoFit/>
          </a:bodyPr>
          <a:lstStyle/>
          <a:p>
            <a:pPr algn="ctr">
              <a:lnSpc>
                <a:spcPct val="115000"/>
              </a:lnSpc>
            </a:pPr>
            <a:r>
              <a:rPr lang="en-US" sz="2200" dirty="0">
                <a:solidFill>
                  <a:srgbClr val="404040"/>
                </a:solidFill>
                <a:latin typeface="Open Sans" panose="020B0606030504020204" pitchFamily="34" charset="0"/>
              </a:rPr>
              <a:t>The HTML &lt;time&gt; tag is used to define a specific time or date on a web page. It can be used in conjunction with the datetime attribute to specify the exact date and time</a:t>
            </a:r>
          </a:p>
        </p:txBody>
      </p:sp>
    </p:spTree>
    <p:custDataLst>
      <p:tags r:id="rId1"/>
    </p:custDataLst>
    <p:extLst>
      <p:ext uri="{BB962C8B-B14F-4D97-AF65-F5344CB8AC3E}">
        <p14:creationId xmlns:p14="http://schemas.microsoft.com/office/powerpoint/2010/main" val="1695836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2D257-6503-D2F2-A91D-844EC303892E}"/>
              </a:ext>
            </a:extLst>
          </p:cNvPr>
          <p:cNvSpPr>
            <a:spLocks noGrp="1"/>
          </p:cNvSpPr>
          <p:nvPr>
            <p:ph type="title"/>
          </p:nvPr>
        </p:nvSpPr>
        <p:spPr/>
        <p:txBody>
          <a:bodyPr/>
          <a:lstStyle/>
          <a:p>
            <a:r>
              <a:rPr lang="en-IN" dirty="0"/>
              <a:t>HTML Abbreviations</a:t>
            </a:r>
          </a:p>
        </p:txBody>
      </p:sp>
      <p:grpSp>
        <p:nvGrpSpPr>
          <p:cNvPr id="5" name="Google Shape;960;p30">
            <a:extLst>
              <a:ext uri="{FF2B5EF4-FFF2-40B4-BE49-F238E27FC236}">
                <a16:creationId xmlns:a16="http://schemas.microsoft.com/office/drawing/2014/main" id="{20C6F1B4-2F87-204D-4AC8-C468AE4BC32A}"/>
              </a:ext>
            </a:extLst>
          </p:cNvPr>
          <p:cNvGrpSpPr/>
          <p:nvPr/>
        </p:nvGrpSpPr>
        <p:grpSpPr>
          <a:xfrm>
            <a:off x="4791571" y="3345324"/>
            <a:ext cx="6672857" cy="3530601"/>
            <a:chOff x="1433160" y="2978327"/>
            <a:chExt cx="5869340" cy="4177086"/>
          </a:xfrm>
        </p:grpSpPr>
        <p:sp>
          <p:nvSpPr>
            <p:cNvPr id="6" name="Google Shape;961;p30">
              <a:extLst>
                <a:ext uri="{FF2B5EF4-FFF2-40B4-BE49-F238E27FC236}">
                  <a16:creationId xmlns:a16="http://schemas.microsoft.com/office/drawing/2014/main" id="{3B44803B-112E-A5AE-67A9-2CA6B84CFEDE}"/>
                </a:ext>
              </a:extLst>
            </p:cNvPr>
            <p:cNvSpPr txBox="1"/>
            <p:nvPr/>
          </p:nvSpPr>
          <p:spPr>
            <a:xfrm>
              <a:off x="3529370" y="2978327"/>
              <a:ext cx="986700" cy="24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Open Sans"/>
                  <a:ea typeface="Open Sans"/>
                  <a:cs typeface="Open Sans"/>
                  <a:sym typeface="Open Sans"/>
                </a:rPr>
                <a:t>Demo-1</a:t>
              </a:r>
              <a:endParaRPr sz="1400" b="0" i="0" u="none" strike="noStrike" cap="none">
                <a:solidFill>
                  <a:srgbClr val="FFFFFF"/>
                </a:solidFill>
                <a:latin typeface="Open Sans"/>
                <a:ea typeface="Open Sans"/>
                <a:cs typeface="Open Sans"/>
                <a:sym typeface="Open Sans"/>
              </a:endParaRPr>
            </a:p>
          </p:txBody>
        </p:sp>
        <p:sp>
          <p:nvSpPr>
            <p:cNvPr id="7" name="Google Shape;962;p30">
              <a:extLst>
                <a:ext uri="{FF2B5EF4-FFF2-40B4-BE49-F238E27FC236}">
                  <a16:creationId xmlns:a16="http://schemas.microsoft.com/office/drawing/2014/main" id="{19BBB53B-3BB7-46A4-708F-DF26B7194566}"/>
                </a:ext>
              </a:extLst>
            </p:cNvPr>
            <p:cNvSpPr txBox="1"/>
            <p:nvPr/>
          </p:nvSpPr>
          <p:spPr>
            <a:xfrm>
              <a:off x="3714351" y="3581684"/>
              <a:ext cx="2777700" cy="261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3F3F3F"/>
                </a:solidFill>
                <a:latin typeface="Courier New"/>
                <a:ea typeface="Courier New"/>
                <a:cs typeface="Courier New"/>
                <a:sym typeface="Courier New"/>
              </a:endParaRPr>
            </a:p>
          </p:txBody>
        </p:sp>
        <p:grpSp>
          <p:nvGrpSpPr>
            <p:cNvPr id="8" name="Google Shape;963;p30">
              <a:extLst>
                <a:ext uri="{FF2B5EF4-FFF2-40B4-BE49-F238E27FC236}">
                  <a16:creationId xmlns:a16="http://schemas.microsoft.com/office/drawing/2014/main" id="{7BF87B34-4D77-C023-9309-D2F383E8FF7D}"/>
                </a:ext>
              </a:extLst>
            </p:cNvPr>
            <p:cNvGrpSpPr/>
            <p:nvPr/>
          </p:nvGrpSpPr>
          <p:grpSpPr>
            <a:xfrm>
              <a:off x="1433160" y="3254993"/>
              <a:ext cx="5869340" cy="3900420"/>
              <a:chOff x="3223425" y="3016601"/>
              <a:chExt cx="8459700" cy="3967874"/>
            </a:xfrm>
          </p:grpSpPr>
          <p:sp>
            <p:nvSpPr>
              <p:cNvPr id="9" name="Google Shape;964;p30">
                <a:extLst>
                  <a:ext uri="{FF2B5EF4-FFF2-40B4-BE49-F238E27FC236}">
                    <a16:creationId xmlns:a16="http://schemas.microsoft.com/office/drawing/2014/main" id="{C529B723-6ABA-3616-0377-41CEEF287835}"/>
                  </a:ext>
                </a:extLst>
              </p:cNvPr>
              <p:cNvSpPr/>
              <p:nvPr/>
            </p:nvSpPr>
            <p:spPr>
              <a:xfrm>
                <a:off x="3241573" y="3033475"/>
                <a:ext cx="8423400" cy="3855000"/>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IN" sz="1600" dirty="0">
                    <a:solidFill>
                      <a:srgbClr val="3F3F3F"/>
                    </a:solidFill>
                    <a:latin typeface="Courier New"/>
                    <a:ea typeface="Courier New"/>
                    <a:cs typeface="Courier New"/>
                    <a:sym typeface="Courier New"/>
                  </a:rPr>
                  <a:t>&lt;html&gt;</a:t>
                </a:r>
              </a:p>
              <a:p>
                <a:pPr marL="0" marR="0" lvl="0" indent="0" algn="l" rtl="0">
                  <a:lnSpc>
                    <a:spcPct val="100000"/>
                  </a:lnSpc>
                  <a:spcBef>
                    <a:spcPts val="0"/>
                  </a:spcBef>
                  <a:spcAft>
                    <a:spcPts val="0"/>
                  </a:spcAft>
                  <a:buClr>
                    <a:srgbClr val="000000"/>
                  </a:buClr>
                  <a:buSzPts val="2000"/>
                  <a:buFont typeface="Arial"/>
                  <a:buNone/>
                </a:pPr>
                <a:r>
                  <a:rPr lang="en-IN" sz="1600" dirty="0">
                    <a:solidFill>
                      <a:srgbClr val="3F3F3F"/>
                    </a:solidFill>
                    <a:latin typeface="Courier New"/>
                    <a:ea typeface="Courier New"/>
                    <a:cs typeface="Courier New"/>
                    <a:sym typeface="Courier New"/>
                  </a:rPr>
                  <a:t>&lt;head&gt;</a:t>
                </a:r>
              </a:p>
              <a:p>
                <a:pPr marL="0" marR="0" lvl="0" indent="0" algn="l" rtl="0">
                  <a:lnSpc>
                    <a:spcPct val="100000"/>
                  </a:lnSpc>
                  <a:spcBef>
                    <a:spcPts val="0"/>
                  </a:spcBef>
                  <a:spcAft>
                    <a:spcPts val="0"/>
                  </a:spcAft>
                  <a:buClr>
                    <a:srgbClr val="000000"/>
                  </a:buClr>
                  <a:buSzPts val="2000"/>
                  <a:buFont typeface="Arial"/>
                  <a:buNone/>
                </a:pPr>
                <a:r>
                  <a:rPr lang="en-IN" sz="1600" dirty="0">
                    <a:solidFill>
                      <a:srgbClr val="3F3F3F"/>
                    </a:solidFill>
                    <a:latin typeface="Courier New"/>
                    <a:ea typeface="Courier New"/>
                    <a:cs typeface="Courier New"/>
                    <a:sym typeface="Courier New"/>
                  </a:rPr>
                  <a:t>&lt;title&gt;Time&lt;/title&gt;</a:t>
                </a:r>
              </a:p>
              <a:p>
                <a:pPr marL="0" marR="0" lvl="0" indent="0" algn="l" rtl="0">
                  <a:lnSpc>
                    <a:spcPct val="100000"/>
                  </a:lnSpc>
                  <a:spcBef>
                    <a:spcPts val="0"/>
                  </a:spcBef>
                  <a:spcAft>
                    <a:spcPts val="0"/>
                  </a:spcAft>
                  <a:buClr>
                    <a:srgbClr val="000000"/>
                  </a:buClr>
                  <a:buSzPts val="2000"/>
                  <a:buFont typeface="Arial"/>
                  <a:buNone/>
                </a:pPr>
                <a:r>
                  <a:rPr lang="en-IN" sz="1600" dirty="0">
                    <a:solidFill>
                      <a:srgbClr val="3F3F3F"/>
                    </a:solidFill>
                    <a:latin typeface="Courier New"/>
                    <a:ea typeface="Courier New"/>
                    <a:cs typeface="Courier New"/>
                    <a:sym typeface="Courier New"/>
                  </a:rPr>
                  <a:t>&lt;/head&gt;</a:t>
                </a:r>
              </a:p>
              <a:p>
                <a:pPr marL="0" marR="0" lvl="0" indent="0" algn="l" rtl="0">
                  <a:lnSpc>
                    <a:spcPct val="100000"/>
                  </a:lnSpc>
                  <a:spcBef>
                    <a:spcPts val="0"/>
                  </a:spcBef>
                  <a:spcAft>
                    <a:spcPts val="0"/>
                  </a:spcAft>
                  <a:buClr>
                    <a:srgbClr val="000000"/>
                  </a:buClr>
                  <a:buSzPts val="2000"/>
                  <a:buFont typeface="Arial"/>
                  <a:buNone/>
                </a:pPr>
                <a:r>
                  <a:rPr lang="en-IN" sz="1600" dirty="0">
                    <a:solidFill>
                      <a:srgbClr val="3F3F3F"/>
                    </a:solidFill>
                    <a:latin typeface="Courier New"/>
                    <a:ea typeface="Courier New"/>
                    <a:cs typeface="Courier New"/>
                    <a:sym typeface="Courier New"/>
                  </a:rPr>
                  <a:t>&lt;body&gt;&lt;h1&gt;CSS &lt;</a:t>
                </a:r>
                <a:r>
                  <a:rPr lang="en-IN" sz="1600" dirty="0" err="1">
                    <a:solidFill>
                      <a:srgbClr val="3F3F3F"/>
                    </a:solidFill>
                    <a:latin typeface="Courier New"/>
                    <a:ea typeface="Courier New"/>
                    <a:cs typeface="Courier New"/>
                    <a:sym typeface="Courier New"/>
                  </a:rPr>
                  <a:t>abbr</a:t>
                </a:r>
                <a:r>
                  <a:rPr lang="en-IN" sz="1600" dirty="0">
                    <a:solidFill>
                      <a:srgbClr val="3F3F3F"/>
                    </a:solidFill>
                    <a:latin typeface="Courier New"/>
                    <a:ea typeface="Courier New"/>
                    <a:cs typeface="Courier New"/>
                    <a:sym typeface="Courier New"/>
                  </a:rPr>
                  <a:t> title = Cascading Styling Sheet&gt;&lt;/</a:t>
                </a:r>
                <a:r>
                  <a:rPr lang="en-IN" sz="1600" dirty="0" err="1">
                    <a:solidFill>
                      <a:srgbClr val="3F3F3F"/>
                    </a:solidFill>
                    <a:latin typeface="Courier New"/>
                    <a:ea typeface="Courier New"/>
                    <a:cs typeface="Courier New"/>
                    <a:sym typeface="Courier New"/>
                  </a:rPr>
                  <a:t>abbr</a:t>
                </a:r>
                <a:r>
                  <a:rPr lang="en-IN" sz="1600" dirty="0">
                    <a:solidFill>
                      <a:srgbClr val="3F3F3F"/>
                    </a:solidFill>
                    <a:latin typeface="Courier New"/>
                    <a:ea typeface="Courier New"/>
                    <a:cs typeface="Courier New"/>
                    <a:sym typeface="Courier New"/>
                  </a:rPr>
                  <a:t>&gt;CSS is an language used to style the sheet.&lt;/h1&gt;&lt;/body&gt;</a:t>
                </a:r>
              </a:p>
              <a:p>
                <a:pPr marL="0" marR="0" lvl="0" indent="0" algn="l" rtl="0">
                  <a:lnSpc>
                    <a:spcPct val="100000"/>
                  </a:lnSpc>
                  <a:spcBef>
                    <a:spcPts val="0"/>
                  </a:spcBef>
                  <a:spcAft>
                    <a:spcPts val="0"/>
                  </a:spcAft>
                  <a:buClr>
                    <a:srgbClr val="000000"/>
                  </a:buClr>
                  <a:buSzPts val="2000"/>
                  <a:buFont typeface="Arial"/>
                  <a:buNone/>
                </a:pPr>
                <a:r>
                  <a:rPr lang="en-IN" sz="1600" dirty="0">
                    <a:solidFill>
                      <a:srgbClr val="3F3F3F"/>
                    </a:solidFill>
                    <a:latin typeface="Courier New"/>
                    <a:ea typeface="Courier New"/>
                    <a:cs typeface="Courier New"/>
                    <a:sym typeface="Courier New"/>
                  </a:rPr>
                  <a:t>&lt;/html&gt;</a:t>
                </a:r>
              </a:p>
            </p:txBody>
          </p:sp>
          <p:sp>
            <p:nvSpPr>
              <p:cNvPr id="10" name="Google Shape;965;p30">
                <a:extLst>
                  <a:ext uri="{FF2B5EF4-FFF2-40B4-BE49-F238E27FC236}">
                    <a16:creationId xmlns:a16="http://schemas.microsoft.com/office/drawing/2014/main" id="{06B9A375-449D-10B6-DABF-EA78BE5BC40D}"/>
                  </a:ext>
                </a:extLst>
              </p:cNvPr>
              <p:cNvSpPr/>
              <p:nvPr/>
            </p:nvSpPr>
            <p:spPr>
              <a:xfrm>
                <a:off x="3223425" y="6888475"/>
                <a:ext cx="8459700" cy="960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966;p30">
                <a:extLst>
                  <a:ext uri="{FF2B5EF4-FFF2-40B4-BE49-F238E27FC236}">
                    <a16:creationId xmlns:a16="http://schemas.microsoft.com/office/drawing/2014/main" id="{41C96B4D-25F5-18A9-E32A-584314E579BE}"/>
                  </a:ext>
                </a:extLst>
              </p:cNvPr>
              <p:cNvSpPr/>
              <p:nvPr/>
            </p:nvSpPr>
            <p:spPr>
              <a:xfrm>
                <a:off x="3223425" y="3016601"/>
                <a:ext cx="8459700" cy="429304"/>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IN" sz="2000" b="1" i="0" u="none" strike="noStrike" cap="none"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Arial"/>
                  </a:rPr>
                  <a:t>Example:</a:t>
                </a:r>
                <a:endParaRPr sz="2000" b="1" i="0" u="none" strike="noStrike" cap="none"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Arial"/>
                </a:endParaRPr>
              </a:p>
            </p:txBody>
          </p:sp>
        </p:grpSp>
      </p:grpSp>
      <p:sp>
        <p:nvSpPr>
          <p:cNvPr id="15" name="Brandline_LVC">
            <a:extLst>
              <a:ext uri="{FF2B5EF4-FFF2-40B4-BE49-F238E27FC236}">
                <a16:creationId xmlns:a16="http://schemas.microsoft.com/office/drawing/2014/main" id="{383B0542-89B2-1906-319F-F264616FA830}"/>
              </a:ext>
            </a:extLst>
          </p:cNvPr>
          <p:cNvSpPr/>
          <p:nvPr/>
        </p:nvSpPr>
        <p:spPr>
          <a:xfrm>
            <a:off x="5892800" y="816324"/>
            <a:ext cx="4488735"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12982AB-CE88-4342-23DE-4FAACFC9D9B6}"/>
              </a:ext>
            </a:extLst>
          </p:cNvPr>
          <p:cNvSpPr txBox="1"/>
          <p:nvPr/>
        </p:nvSpPr>
        <p:spPr>
          <a:xfrm>
            <a:off x="1534886" y="1695645"/>
            <a:ext cx="13171714" cy="457176"/>
          </a:xfrm>
          <a:prstGeom prst="rect">
            <a:avLst/>
          </a:prstGeom>
          <a:noFill/>
        </p:spPr>
        <p:txBody>
          <a:bodyPr wrap="square" rtlCol="0">
            <a:spAutoFit/>
          </a:bodyPr>
          <a:lstStyle/>
          <a:p>
            <a:pPr algn="ctr">
              <a:lnSpc>
                <a:spcPct val="115000"/>
              </a:lnSpc>
            </a:pPr>
            <a:r>
              <a:rPr lang="en-US" sz="2200" dirty="0">
                <a:solidFill>
                  <a:srgbClr val="404040"/>
                </a:solidFill>
                <a:latin typeface="Open Sans" panose="020B0606030504020204" pitchFamily="34" charset="0"/>
              </a:rPr>
              <a:t>HTML &lt;</a:t>
            </a:r>
            <a:r>
              <a:rPr lang="en-US" sz="2200" dirty="0" err="1">
                <a:solidFill>
                  <a:srgbClr val="404040"/>
                </a:solidFill>
                <a:latin typeface="Open Sans" panose="020B0606030504020204" pitchFamily="34" charset="0"/>
              </a:rPr>
              <a:t>abbr</a:t>
            </a:r>
            <a:r>
              <a:rPr lang="en-US" sz="2200" dirty="0">
                <a:solidFill>
                  <a:srgbClr val="404040"/>
                </a:solidFill>
                <a:latin typeface="Open Sans" panose="020B0606030504020204" pitchFamily="34" charset="0"/>
              </a:rPr>
              <a:t>&gt; tag define the abbreviation of the acronym.</a:t>
            </a:r>
          </a:p>
        </p:txBody>
      </p:sp>
    </p:spTree>
    <p:custDataLst>
      <p:tags r:id="rId1"/>
    </p:custDataLst>
    <p:extLst>
      <p:ext uri="{BB962C8B-B14F-4D97-AF65-F5344CB8AC3E}">
        <p14:creationId xmlns:p14="http://schemas.microsoft.com/office/powerpoint/2010/main" val="25130183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2460"/>
        <p:cNvGrpSpPr/>
        <p:nvPr/>
      </p:nvGrpSpPr>
      <p:grpSpPr>
        <a:xfrm>
          <a:off x="0" y="0"/>
          <a:ext cx="0" cy="0"/>
          <a:chOff x="0" y="0"/>
          <a:chExt cx="0" cy="0"/>
        </a:xfrm>
      </p:grpSpPr>
      <p:sp>
        <p:nvSpPr>
          <p:cNvPr id="2461" name="Google Shape;2461;p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400"/>
              <a:buNone/>
            </a:pPr>
            <a:r>
              <a:rPr lang="en-IN" i="0">
                <a:solidFill>
                  <a:schemeClr val="bg1"/>
                </a:solidFill>
                <a:effectLst/>
              </a:rPr>
              <a:t>Nav, Section, </a:t>
            </a:r>
            <a:r>
              <a:rPr lang="en-IN">
                <a:solidFill>
                  <a:schemeClr val="bg1"/>
                </a:solidFill>
              </a:rPr>
              <a:t>Time</a:t>
            </a:r>
            <a:r>
              <a:rPr lang="en-IN" i="0">
                <a:solidFill>
                  <a:schemeClr val="bg1"/>
                </a:solidFill>
                <a:effectLst/>
              </a:rPr>
              <a:t>, </a:t>
            </a:r>
            <a:r>
              <a:rPr lang="en-IN">
                <a:solidFill>
                  <a:schemeClr val="bg1"/>
                </a:solidFill>
              </a:rPr>
              <a:t>Abbreviations</a:t>
            </a:r>
          </a:p>
        </p:txBody>
      </p:sp>
      <p:sp>
        <p:nvSpPr>
          <p:cNvPr id="2463" name="Google Shape;2463;p2"/>
          <p:cNvSpPr txBox="1"/>
          <p:nvPr/>
        </p:nvSpPr>
        <p:spPr>
          <a:xfrm>
            <a:off x="12570282" y="1926822"/>
            <a:ext cx="3484882" cy="3583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F547B"/>
              </a:buClr>
              <a:buSzPts val="700"/>
              <a:buFont typeface="Arial"/>
              <a:buNone/>
            </a:pPr>
            <a:r>
              <a:rPr lang="en-US" sz="2200" b="1" i="0" u="none" strike="noStrike" cap="none" dirty="0">
                <a:solidFill>
                  <a:srgbClr val="0F547B"/>
                </a:solidFill>
                <a:latin typeface="Open Sans"/>
                <a:ea typeface="Open Sans"/>
                <a:cs typeface="Open Sans"/>
                <a:sym typeface="Open Sans"/>
              </a:rPr>
              <a:t>Duration: 45 </a:t>
            </a:r>
            <a:r>
              <a:rPr lang="en-US" sz="2200" b="1" dirty="0">
                <a:solidFill>
                  <a:srgbClr val="0F547B"/>
                </a:solidFill>
                <a:latin typeface="Open Sans"/>
                <a:ea typeface="Open Sans"/>
                <a:cs typeface="Open Sans"/>
                <a:sym typeface="Open Sans"/>
              </a:rPr>
              <a:t>min</a:t>
            </a:r>
            <a:r>
              <a:rPr lang="en-US" sz="2200" b="1" i="0" u="none" strike="noStrike" cap="none" dirty="0">
                <a:solidFill>
                  <a:srgbClr val="0F547B"/>
                </a:solidFill>
                <a:latin typeface="Open Sans"/>
                <a:ea typeface="Open Sans"/>
                <a:cs typeface="Open Sans"/>
                <a:sym typeface="Open Sans"/>
              </a:rPr>
              <a:t>.</a:t>
            </a:r>
            <a:endParaRPr sz="2200" b="1" i="0" u="none" strike="noStrike" cap="none" dirty="0">
              <a:solidFill>
                <a:srgbClr val="000000"/>
              </a:solidFill>
              <a:latin typeface="Open Sans"/>
              <a:ea typeface="Open Sans"/>
              <a:cs typeface="Open Sans"/>
              <a:sym typeface="Open Sans"/>
            </a:endParaRPr>
          </a:p>
        </p:txBody>
      </p:sp>
      <p:sp>
        <p:nvSpPr>
          <p:cNvPr id="4" name="Text Placeholder 2">
            <a:extLst>
              <a:ext uri="{FF2B5EF4-FFF2-40B4-BE49-F238E27FC236}">
                <a16:creationId xmlns:a16="http://schemas.microsoft.com/office/drawing/2014/main" id="{80AA6E5F-AAA5-AB36-6990-F33CDA81E8CF}"/>
              </a:ext>
            </a:extLst>
          </p:cNvPr>
          <p:cNvSpPr>
            <a:spLocks noGrp="1"/>
          </p:cNvSpPr>
          <p:nvPr>
            <p:ph type="body" sz="quarter" idx="11"/>
          </p:nvPr>
        </p:nvSpPr>
        <p:spPr>
          <a:xfrm>
            <a:off x="1291857" y="2854366"/>
            <a:ext cx="13696999" cy="5389521"/>
          </a:xfrm>
        </p:spPr>
        <p:txBody>
          <a:bodyPr/>
          <a:lstStyle/>
          <a:p>
            <a:pPr algn="l"/>
            <a:r>
              <a:rPr lang="en-US" b="1" dirty="0"/>
              <a:t>Problem Statement: </a:t>
            </a:r>
          </a:p>
          <a:p>
            <a:pPr algn="l"/>
            <a:endParaRPr lang="en-US" dirty="0"/>
          </a:p>
          <a:p>
            <a:pPr algn="l"/>
            <a:r>
              <a:rPr lang="en-US" dirty="0"/>
              <a:t>You are given a project to develop an HTML document using nav, section, time, and abbreviation tags.</a:t>
            </a:r>
          </a:p>
        </p:txBody>
      </p:sp>
    </p:spTree>
    <p:custDataLst>
      <p:tags r:id="rId1"/>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2467"/>
        <p:cNvGrpSpPr/>
        <p:nvPr/>
      </p:nvGrpSpPr>
      <p:grpSpPr>
        <a:xfrm>
          <a:off x="0" y="0"/>
          <a:ext cx="0" cy="0"/>
          <a:chOff x="0" y="0"/>
          <a:chExt cx="0" cy="0"/>
        </a:xfrm>
      </p:grpSpPr>
      <p:sp>
        <p:nvSpPr>
          <p:cNvPr id="2468" name="Google Shape;2468;p3"/>
          <p:cNvSpPr txBox="1">
            <a:spLocks noGrp="1"/>
          </p:cNvSpPr>
          <p:nvPr>
            <p:ph type="title"/>
          </p:nvPr>
        </p:nvSpPr>
        <p:spPr>
          <a:xfrm>
            <a:off x="-10160" y="229878"/>
            <a:ext cx="16276320" cy="687244"/>
          </a:xfrm>
          <a:noFill/>
          <a:ln>
            <a:noFill/>
          </a:ln>
        </p:spPr>
        <p:txBody>
          <a:bodyPr spcFirstLastPara="1" wrap="square" lIns="91425" tIns="45700" rIns="91425" bIns="45700" anchor="ctr" anchorCtr="0">
            <a:normAutofit/>
          </a:bodyPr>
          <a:lstStyle/>
          <a:p>
            <a:pPr lvl="0"/>
            <a:r>
              <a:rPr lang="en-US" dirty="0"/>
              <a:t>Assisted Practice: Guidelines</a:t>
            </a:r>
          </a:p>
        </p:txBody>
      </p:sp>
      <p:sp>
        <p:nvSpPr>
          <p:cNvPr id="2470" name="Google Shape;2470;p3"/>
          <p:cNvSpPr txBox="1"/>
          <p:nvPr/>
        </p:nvSpPr>
        <p:spPr>
          <a:xfrm>
            <a:off x="1896549" y="1962244"/>
            <a:ext cx="12063945" cy="2851509"/>
          </a:xfrm>
          <a:prstGeom prst="rect">
            <a:avLst/>
          </a:prstGeom>
          <a:noFill/>
          <a:ln>
            <a:noFill/>
          </a:ln>
        </p:spPr>
        <p:txBody>
          <a:bodyPr spcFirstLastPara="1" wrap="square" lIns="91425" tIns="45700" rIns="91425" bIns="45700" anchor="t" anchorCtr="0">
            <a:spAutoFit/>
          </a:bodyPr>
          <a:lstStyle/>
          <a:p>
            <a:pPr marR="0" lvl="0" algn="l" rtl="0">
              <a:lnSpc>
                <a:spcPct val="115000"/>
              </a:lnSpc>
              <a:spcBef>
                <a:spcPts val="0"/>
              </a:spcBef>
              <a:spcAft>
                <a:spcPts val="0"/>
              </a:spcAft>
              <a:buClr>
                <a:srgbClr val="3F3F3F"/>
              </a:buClr>
              <a:buSzPts val="2200"/>
            </a:pPr>
            <a:r>
              <a:rPr lang="en-US" sz="2200" b="0" i="0" u="none" strike="noStrike" cap="none">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Open Sans"/>
              </a:rPr>
              <a:t>Steps to be followed:</a:t>
            </a:r>
          </a:p>
          <a:p>
            <a:pPr algn="l" rtl="0" fontAlgn="base">
              <a:buClr>
                <a:schemeClr val="tx1">
                  <a:lumMod val="75000"/>
                  <a:lumOff val="25000"/>
                </a:schemeClr>
              </a:buClr>
            </a:pPr>
            <a:endParaRPr lang="en-US"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457200" indent="-457200" algn="l" rtl="0" fontAlgn="base">
              <a:buClr>
                <a:schemeClr val="tx1">
                  <a:lumMod val="75000"/>
                  <a:lumOff val="25000"/>
                </a:schemeClr>
              </a:buClr>
              <a:buFont typeface="+mj-lt"/>
              <a:buAutoNum type="arabicPeriod"/>
            </a:pPr>
            <a:r>
              <a:rPr lang="en-US" sz="2200" b="0" i="0">
                <a:solidFill>
                  <a:srgbClr val="3F3F3F"/>
                </a:solidFill>
                <a:effectLst/>
                <a:latin typeface="Open Sans" panose="020B0606030504020204" pitchFamily="34" charset="0"/>
                <a:ea typeface="Open Sans" panose="020B0606030504020204" pitchFamily="34" charset="0"/>
                <a:cs typeface="Open Sans" panose="020B0606030504020204" pitchFamily="34" charset="0"/>
              </a:rPr>
              <a:t>On the HTML folder, create a file with a .html extension  </a:t>
            </a:r>
          </a:p>
          <a:p>
            <a:pPr marL="457200" indent="-457200" algn="l" rtl="0" fontAlgn="base">
              <a:buClr>
                <a:schemeClr val="tx1">
                  <a:lumMod val="75000"/>
                  <a:lumOff val="25000"/>
                </a:schemeClr>
              </a:buClr>
              <a:buFont typeface="+mj-lt"/>
              <a:buAutoNum type="arabicPeriod"/>
            </a:pPr>
            <a:endParaRPr lang="en-US" sz="2200">
              <a:latin typeface="Open Sans" panose="020B0606030504020204" pitchFamily="34" charset="0"/>
              <a:ea typeface="Open Sans" panose="020B0606030504020204" pitchFamily="34" charset="0"/>
              <a:cs typeface="Open Sans" panose="020B0606030504020204" pitchFamily="34" charset="0"/>
            </a:endParaRPr>
          </a:p>
          <a:p>
            <a:pPr marL="457200" indent="-457200" algn="l" rtl="0" fontAlgn="base">
              <a:buClr>
                <a:schemeClr val="tx1">
                  <a:lumMod val="75000"/>
                  <a:lumOff val="25000"/>
                </a:schemeClr>
              </a:buClr>
              <a:buFont typeface="+mj-lt"/>
              <a:buAutoNum type="arabicPeriod"/>
            </a:pPr>
            <a:r>
              <a:rPr lang="en-US" sz="2200" b="0" i="0">
                <a:solidFill>
                  <a:srgbClr val="3F3F3F"/>
                </a:solidFill>
                <a:effectLst/>
                <a:latin typeface="Open Sans" panose="020B0606030504020204" pitchFamily="34" charset="0"/>
                <a:ea typeface="Open Sans" panose="020B0606030504020204" pitchFamily="34" charset="0"/>
                <a:cs typeface="Open Sans" panose="020B0606030504020204" pitchFamily="34" charset="0"/>
              </a:rPr>
              <a:t>Create and save a code for nav, section, time, and abbreviations</a:t>
            </a:r>
          </a:p>
          <a:p>
            <a:pPr marL="457200" indent="-457200" algn="l" rtl="0" fontAlgn="base">
              <a:buClr>
                <a:schemeClr val="tx1">
                  <a:lumMod val="75000"/>
                  <a:lumOff val="25000"/>
                </a:schemeClr>
              </a:buClr>
              <a:buFont typeface="+mj-lt"/>
              <a:buAutoNum type="arabicPeriod"/>
            </a:pPr>
            <a:endParaRPr lang="en-US" sz="2200" b="0" i="0">
              <a:solidFill>
                <a:srgbClr val="3F3F3F"/>
              </a:solidFill>
              <a:effectLst/>
              <a:latin typeface="Open Sans" panose="020B0606030504020204" pitchFamily="34" charset="0"/>
              <a:ea typeface="Open Sans" panose="020B0606030504020204" pitchFamily="34" charset="0"/>
              <a:cs typeface="Open Sans" panose="020B0606030504020204" pitchFamily="34" charset="0"/>
            </a:endParaRPr>
          </a:p>
          <a:p>
            <a:pPr marL="457200" indent="-457200" algn="l" rtl="0" fontAlgn="base">
              <a:buClr>
                <a:schemeClr val="tx1">
                  <a:lumMod val="75000"/>
                  <a:lumOff val="25000"/>
                </a:schemeClr>
              </a:buClr>
              <a:buFont typeface="+mj-lt"/>
              <a:buAutoNum type="arabicPeriod"/>
            </a:pPr>
            <a:r>
              <a:rPr lang="en-US" sz="2200" b="0" i="0">
                <a:solidFill>
                  <a:srgbClr val="3F3F3F"/>
                </a:solidFill>
                <a:effectLst/>
                <a:latin typeface="Open Sans" panose="020B0606030504020204" pitchFamily="34" charset="0"/>
                <a:ea typeface="Open Sans" panose="020B0606030504020204" pitchFamily="34" charset="0"/>
                <a:cs typeface="Open Sans" panose="020B0606030504020204" pitchFamily="34" charset="0"/>
              </a:rPr>
              <a:t> Use the Chrome browser to open the saved file </a:t>
            </a:r>
            <a:endParaRPr lang="en-US" sz="2200">
              <a:latin typeface="Open Sans" panose="020B0606030504020204" pitchFamily="34" charset="0"/>
              <a:ea typeface="Open Sans" panose="020B0606030504020204" pitchFamily="34" charset="0"/>
              <a:cs typeface="Open Sans" panose="020B0606030504020204" pitchFamily="34" charset="0"/>
            </a:endParaRPr>
          </a:p>
          <a:p>
            <a:pPr algn="l" rtl="0" fontAlgn="base">
              <a:buClr>
                <a:schemeClr val="tx1">
                  <a:lumMod val="75000"/>
                  <a:lumOff val="25000"/>
                </a:schemeClr>
              </a:buClr>
            </a:pPr>
            <a:endParaRPr lang="en-US" sz="2200">
              <a:latin typeface="Open Sans" panose="020B0606030504020204" pitchFamily="34" charset="0"/>
              <a:ea typeface="Open Sans" panose="020B0606030504020204" pitchFamily="34" charset="0"/>
              <a:cs typeface="Open Sans" panose="020B0606030504020204" pitchFamily="34" charset="0"/>
            </a:endParaRPr>
          </a:p>
        </p:txBody>
      </p:sp>
      <p:sp>
        <p:nvSpPr>
          <p:cNvPr id="8" name="Brandline_LVC">
            <a:extLst>
              <a:ext uri="{FF2B5EF4-FFF2-40B4-BE49-F238E27FC236}">
                <a16:creationId xmlns:a16="http://schemas.microsoft.com/office/drawing/2014/main" id="{C7F190F4-BE29-243D-3DA1-0CCB393FAD6D}"/>
              </a:ext>
            </a:extLst>
          </p:cNvPr>
          <p:cNvSpPr/>
          <p:nvPr/>
        </p:nvSpPr>
        <p:spPr>
          <a:xfrm>
            <a:off x="4965700" y="816705"/>
            <a:ext cx="632825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38"/>
          <p:cNvSpPr txBox="1">
            <a:spLocks noGrp="1"/>
          </p:cNvSpPr>
          <p:nvPr>
            <p:ph type="body" idx="10"/>
          </p:nvPr>
        </p:nvSpPr>
        <p:spPr>
          <a:xfrm>
            <a:off x="0" y="4114800"/>
            <a:ext cx="16256001" cy="914400"/>
          </a:xfrm>
          <a:noFill/>
          <a:ln>
            <a:noFill/>
          </a:ln>
        </p:spPr>
        <p:txBody>
          <a:bodyPr spcFirstLastPara="1" wrap="square" lIns="91425" tIns="91425" rIns="91425" bIns="91425" anchor="ctr" anchorCtr="0">
            <a:noAutofit/>
          </a:bodyPr>
          <a:lstStyle/>
          <a:p>
            <a:pPr lvl="0"/>
            <a:r>
              <a:rPr lang="en-IN" dirty="0"/>
              <a:t>CSS Foundation</a:t>
            </a:r>
          </a:p>
        </p:txBody>
      </p:sp>
    </p:spTree>
    <p:custDataLst>
      <p:tags r:id="rId1"/>
    </p:custDataLst>
    <p:extLst>
      <p:ext uri="{BB962C8B-B14F-4D97-AF65-F5344CB8AC3E}">
        <p14:creationId xmlns:p14="http://schemas.microsoft.com/office/powerpoint/2010/main" val="356250049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2" name="Title 1">
            <a:extLst>
              <a:ext uri="{FF2B5EF4-FFF2-40B4-BE49-F238E27FC236}">
                <a16:creationId xmlns:a16="http://schemas.microsoft.com/office/drawing/2014/main" id="{795EE467-2F63-1399-0B91-0355E5B90144}"/>
              </a:ext>
            </a:extLst>
          </p:cNvPr>
          <p:cNvSpPr>
            <a:spLocks noGrp="1"/>
          </p:cNvSpPr>
          <p:nvPr>
            <p:ph type="title"/>
          </p:nvPr>
        </p:nvSpPr>
        <p:spPr/>
        <p:txBody>
          <a:bodyPr/>
          <a:lstStyle/>
          <a:p>
            <a:r>
              <a:rPr lang="en-IN" dirty="0"/>
              <a:t>Style Rule </a:t>
            </a:r>
          </a:p>
        </p:txBody>
      </p:sp>
      <p:graphicFrame>
        <p:nvGraphicFramePr>
          <p:cNvPr id="7" name="Diagram 6">
            <a:extLst>
              <a:ext uri="{FF2B5EF4-FFF2-40B4-BE49-F238E27FC236}">
                <a16:creationId xmlns:a16="http://schemas.microsoft.com/office/drawing/2014/main" id="{7946EF24-A87B-4D18-006C-37B8990C40DD}"/>
              </a:ext>
            </a:extLst>
          </p:cNvPr>
          <p:cNvGraphicFramePr/>
          <p:nvPr/>
        </p:nvGraphicFramePr>
        <p:xfrm>
          <a:off x="3630728" y="4699683"/>
          <a:ext cx="8994544" cy="2362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Rectangle: Rounded Corners 2">
            <a:extLst>
              <a:ext uri="{FF2B5EF4-FFF2-40B4-BE49-F238E27FC236}">
                <a16:creationId xmlns:a16="http://schemas.microsoft.com/office/drawing/2014/main" id="{6818A850-1716-C1BD-140B-AE0A599C1C7F}"/>
              </a:ext>
            </a:extLst>
          </p:cNvPr>
          <p:cNvSpPr/>
          <p:nvPr/>
        </p:nvSpPr>
        <p:spPr>
          <a:xfrm>
            <a:off x="4552120" y="3483477"/>
            <a:ext cx="7275443"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lnSpc>
                <a:spcPct val="115000"/>
              </a:lnSpc>
            </a:pPr>
            <a:r>
              <a:rPr lang="en-IN" sz="2200" dirty="0">
                <a:solidFill>
                  <a:srgbClr val="404040"/>
                </a:solidFill>
                <a:latin typeface="Open Sans" panose="020B0606030504020204" pitchFamily="34" charset="0"/>
              </a:rPr>
              <a:t>They are made up of three parts:</a:t>
            </a:r>
          </a:p>
        </p:txBody>
      </p:sp>
      <p:sp>
        <p:nvSpPr>
          <p:cNvPr id="10" name="Brandline_LVC">
            <a:extLst>
              <a:ext uri="{FF2B5EF4-FFF2-40B4-BE49-F238E27FC236}">
                <a16:creationId xmlns:a16="http://schemas.microsoft.com/office/drawing/2014/main" id="{D3B13BB1-C3B4-12DD-960D-AD91FE261DFA}"/>
              </a:ext>
            </a:extLst>
          </p:cNvPr>
          <p:cNvSpPr/>
          <p:nvPr/>
        </p:nvSpPr>
        <p:spPr>
          <a:xfrm>
            <a:off x="6985000" y="816324"/>
            <a:ext cx="2297986"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7819811-5D0B-9F87-D0B1-70F06A5D4503}"/>
              </a:ext>
            </a:extLst>
          </p:cNvPr>
          <p:cNvSpPr txBox="1"/>
          <p:nvPr/>
        </p:nvSpPr>
        <p:spPr>
          <a:xfrm>
            <a:off x="1534886" y="1695645"/>
            <a:ext cx="13171714" cy="846514"/>
          </a:xfrm>
          <a:prstGeom prst="rect">
            <a:avLst/>
          </a:prstGeom>
          <a:noFill/>
        </p:spPr>
        <p:txBody>
          <a:bodyPr wrap="square" rtlCol="0">
            <a:spAutoFit/>
          </a:bodyPr>
          <a:lstStyle/>
          <a:p>
            <a:pPr algn="ctr">
              <a:lnSpc>
                <a:spcPct val="115000"/>
              </a:lnSpc>
            </a:pPr>
            <a:r>
              <a:rPr lang="en-US" sz="2200" dirty="0">
                <a:solidFill>
                  <a:srgbClr val="404040"/>
                </a:solidFill>
                <a:latin typeface="Open Sans" panose="020B0606030504020204" pitchFamily="34" charset="0"/>
              </a:rPr>
              <a:t>The browser uses style rules to understand and then apply them to the related components on the user’s page.</a:t>
            </a:r>
          </a:p>
        </p:txBody>
      </p:sp>
    </p:spTree>
    <p:custDataLst>
      <p:tags r:id="rId1"/>
    </p:custData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6B4D0-CA93-B160-1BEB-2D22BC29BFAB}"/>
              </a:ext>
            </a:extLst>
          </p:cNvPr>
          <p:cNvSpPr>
            <a:spLocks noGrp="1"/>
          </p:cNvSpPr>
          <p:nvPr>
            <p:ph type="title"/>
          </p:nvPr>
        </p:nvSpPr>
        <p:spPr/>
        <p:txBody>
          <a:bodyPr/>
          <a:lstStyle/>
          <a:p>
            <a:r>
              <a:rPr lang="en-IN" dirty="0"/>
              <a:t>Types of CSS</a:t>
            </a:r>
          </a:p>
        </p:txBody>
      </p:sp>
      <p:grpSp>
        <p:nvGrpSpPr>
          <p:cNvPr id="13" name="Group 12">
            <a:extLst>
              <a:ext uri="{FF2B5EF4-FFF2-40B4-BE49-F238E27FC236}">
                <a16:creationId xmlns:a16="http://schemas.microsoft.com/office/drawing/2014/main" id="{BA643855-25B9-7F91-11AB-1788E6655125}"/>
              </a:ext>
            </a:extLst>
          </p:cNvPr>
          <p:cNvGrpSpPr/>
          <p:nvPr/>
        </p:nvGrpSpPr>
        <p:grpSpPr>
          <a:xfrm>
            <a:off x="3264169" y="4926563"/>
            <a:ext cx="9727660" cy="856034"/>
            <a:chOff x="5077838" y="3406799"/>
            <a:chExt cx="9727660" cy="856034"/>
          </a:xfrm>
        </p:grpSpPr>
        <p:sp>
          <p:nvSpPr>
            <p:cNvPr id="5" name="Rectangle: Rounded Corners 4">
              <a:extLst>
                <a:ext uri="{FF2B5EF4-FFF2-40B4-BE49-F238E27FC236}">
                  <a16:creationId xmlns:a16="http://schemas.microsoft.com/office/drawing/2014/main" id="{33B63EB1-4869-92DC-3991-16C85E4712E5}"/>
                </a:ext>
              </a:extLst>
            </p:cNvPr>
            <p:cNvSpPr/>
            <p:nvPr/>
          </p:nvSpPr>
          <p:spPr>
            <a:xfrm>
              <a:off x="5077838" y="3406799"/>
              <a:ext cx="2451370" cy="856034"/>
            </a:xfrm>
            <a:prstGeom prst="roundRect">
              <a:avLst/>
            </a:prstGeom>
            <a:solidFill>
              <a:srgbClr val="E4B363"/>
            </a:solidFill>
            <a:ln>
              <a:solidFill>
                <a:srgbClr val="DEA1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B398842D-D3EE-05F4-76D0-BED16DC7B311}"/>
                </a:ext>
              </a:extLst>
            </p:cNvPr>
            <p:cNvSpPr/>
            <p:nvPr/>
          </p:nvSpPr>
          <p:spPr>
            <a:xfrm>
              <a:off x="8715983" y="3406799"/>
              <a:ext cx="2451370" cy="856034"/>
            </a:xfrm>
            <a:prstGeom prst="roundRect">
              <a:avLst/>
            </a:prstGeom>
            <a:solidFill>
              <a:srgbClr val="E4B363"/>
            </a:solidFill>
            <a:ln>
              <a:solidFill>
                <a:srgbClr val="DEA1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FB5F92D5-46A8-8D81-9673-A03CCCE73770}"/>
                </a:ext>
              </a:extLst>
            </p:cNvPr>
            <p:cNvSpPr/>
            <p:nvPr/>
          </p:nvSpPr>
          <p:spPr>
            <a:xfrm>
              <a:off x="12354128" y="3406799"/>
              <a:ext cx="2451370" cy="856034"/>
            </a:xfrm>
            <a:prstGeom prst="roundRect">
              <a:avLst/>
            </a:prstGeom>
            <a:solidFill>
              <a:srgbClr val="E4B363"/>
            </a:solidFill>
            <a:ln>
              <a:solidFill>
                <a:srgbClr val="DEA1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0EC1F9AB-1C55-FC39-1DEC-E56EF2FC103F}"/>
                </a:ext>
              </a:extLst>
            </p:cNvPr>
            <p:cNvSpPr txBox="1"/>
            <p:nvPr/>
          </p:nvSpPr>
          <p:spPr>
            <a:xfrm>
              <a:off x="5077838" y="3619372"/>
              <a:ext cx="2451370" cy="430887"/>
            </a:xfrm>
            <a:prstGeom prst="rect">
              <a:avLst/>
            </a:prstGeom>
            <a:noFill/>
          </p:spPr>
          <p:txBody>
            <a:bodyPr wrap="square" rtlCol="0">
              <a:spAutoFit/>
            </a:bodyPr>
            <a:lstStyle/>
            <a:p>
              <a:pPr algn="ct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Inline</a:t>
              </a:r>
            </a:p>
          </p:txBody>
        </p:sp>
        <p:sp>
          <p:nvSpPr>
            <p:cNvPr id="11" name="TextBox 10">
              <a:extLst>
                <a:ext uri="{FF2B5EF4-FFF2-40B4-BE49-F238E27FC236}">
                  <a16:creationId xmlns:a16="http://schemas.microsoft.com/office/drawing/2014/main" id="{D347A1E6-AD92-EC6F-07D2-45ADEC7A16AD}"/>
                </a:ext>
              </a:extLst>
            </p:cNvPr>
            <p:cNvSpPr txBox="1"/>
            <p:nvPr/>
          </p:nvSpPr>
          <p:spPr>
            <a:xfrm>
              <a:off x="8715983" y="3619372"/>
              <a:ext cx="2451370" cy="430887"/>
            </a:xfrm>
            <a:prstGeom prst="rect">
              <a:avLst/>
            </a:prstGeom>
            <a:noFill/>
          </p:spPr>
          <p:txBody>
            <a:bodyPr wrap="square" rtlCol="0">
              <a:spAutoFit/>
            </a:bodyPr>
            <a:lstStyle/>
            <a:p>
              <a:pPr algn="ct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Internal</a:t>
              </a:r>
            </a:p>
          </p:txBody>
        </p:sp>
        <p:sp>
          <p:nvSpPr>
            <p:cNvPr id="12" name="TextBox 11">
              <a:extLst>
                <a:ext uri="{FF2B5EF4-FFF2-40B4-BE49-F238E27FC236}">
                  <a16:creationId xmlns:a16="http://schemas.microsoft.com/office/drawing/2014/main" id="{F322E799-72B3-2774-F6F6-4B5E13ACAD1B}"/>
                </a:ext>
              </a:extLst>
            </p:cNvPr>
            <p:cNvSpPr txBox="1"/>
            <p:nvPr/>
          </p:nvSpPr>
          <p:spPr>
            <a:xfrm>
              <a:off x="12354128" y="3619372"/>
              <a:ext cx="2451370" cy="430887"/>
            </a:xfrm>
            <a:prstGeom prst="rect">
              <a:avLst/>
            </a:prstGeom>
            <a:noFill/>
          </p:spPr>
          <p:txBody>
            <a:bodyPr wrap="square" rtlCol="0">
              <a:spAutoFit/>
            </a:bodyPr>
            <a:lstStyle/>
            <a:p>
              <a:pPr algn="ct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External</a:t>
              </a:r>
            </a:p>
          </p:txBody>
        </p:sp>
      </p:grpSp>
      <p:sp>
        <p:nvSpPr>
          <p:cNvPr id="22" name="Brandline_LVC">
            <a:extLst>
              <a:ext uri="{FF2B5EF4-FFF2-40B4-BE49-F238E27FC236}">
                <a16:creationId xmlns:a16="http://schemas.microsoft.com/office/drawing/2014/main" id="{47D475CB-E0AC-9B7F-1AAD-572852259493}"/>
              </a:ext>
            </a:extLst>
          </p:cNvPr>
          <p:cNvSpPr/>
          <p:nvPr/>
        </p:nvSpPr>
        <p:spPr>
          <a:xfrm>
            <a:off x="6769100" y="816324"/>
            <a:ext cx="2724626"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041D542-9E8A-B332-B068-F33E851A9300}"/>
              </a:ext>
            </a:extLst>
          </p:cNvPr>
          <p:cNvSpPr txBox="1"/>
          <p:nvPr/>
        </p:nvSpPr>
        <p:spPr>
          <a:xfrm>
            <a:off x="1534886" y="1695645"/>
            <a:ext cx="13171714" cy="846514"/>
          </a:xfrm>
          <a:prstGeom prst="rect">
            <a:avLst/>
          </a:prstGeom>
          <a:noFill/>
        </p:spPr>
        <p:txBody>
          <a:bodyPr wrap="square" rtlCol="0">
            <a:spAutoFit/>
          </a:bodyPr>
          <a:lstStyle/>
          <a:p>
            <a:pPr algn="ctr">
              <a:lnSpc>
                <a:spcPct val="115000"/>
              </a:lnSpc>
            </a:pPr>
            <a:r>
              <a:rPr lang="en-US" sz="2200" dirty="0">
                <a:solidFill>
                  <a:srgbClr val="404040"/>
                </a:solidFill>
                <a:latin typeface="Open Sans" panose="020B0606030504020204" pitchFamily="34" charset="0"/>
              </a:rPr>
              <a:t>CSS is used to set the style of web pages that contain HTML elements. It sets the background color, font size, font family, and color of a web page.</a:t>
            </a:r>
          </a:p>
        </p:txBody>
      </p:sp>
      <p:sp>
        <p:nvSpPr>
          <p:cNvPr id="20" name="TextBox 19">
            <a:extLst>
              <a:ext uri="{FF2B5EF4-FFF2-40B4-BE49-F238E27FC236}">
                <a16:creationId xmlns:a16="http://schemas.microsoft.com/office/drawing/2014/main" id="{6C7CCF17-722D-DA56-C020-0EAB4F2B4114}"/>
              </a:ext>
            </a:extLst>
          </p:cNvPr>
          <p:cNvSpPr txBox="1"/>
          <p:nvPr/>
        </p:nvSpPr>
        <p:spPr>
          <a:xfrm>
            <a:off x="3675063" y="3163225"/>
            <a:ext cx="8905874" cy="457176"/>
          </a:xfrm>
          <a:prstGeom prst="rect">
            <a:avLst/>
          </a:prstGeom>
          <a:noFill/>
        </p:spPr>
        <p:txBody>
          <a:bodyPr wrap="square">
            <a:spAutoFit/>
          </a:bodyPr>
          <a:lstStyle/>
          <a:p>
            <a:pPr algn="ctr">
              <a:lnSpc>
                <a:spcPct val="115000"/>
              </a:lnSpc>
            </a:pPr>
            <a:r>
              <a:rPr lang="en-US" sz="2200" dirty="0">
                <a:solidFill>
                  <a:srgbClr val="404040"/>
                </a:solidFill>
                <a:latin typeface="Open Sans" pitchFamily="2" charset="0"/>
              </a:rPr>
              <a:t>There are three types of CSS, which are listed below:</a:t>
            </a:r>
          </a:p>
        </p:txBody>
      </p:sp>
    </p:spTree>
    <p:custDataLst>
      <p:tags r:id="rId1"/>
    </p:custDataLst>
    <p:extLst>
      <p:ext uri="{BB962C8B-B14F-4D97-AF65-F5344CB8AC3E}">
        <p14:creationId xmlns:p14="http://schemas.microsoft.com/office/powerpoint/2010/main" val="969750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6E53C-2861-B766-AB0F-959617AF661E}"/>
              </a:ext>
            </a:extLst>
          </p:cNvPr>
          <p:cNvSpPr>
            <a:spLocks noGrp="1"/>
          </p:cNvSpPr>
          <p:nvPr>
            <p:ph type="title"/>
          </p:nvPr>
        </p:nvSpPr>
        <p:spPr/>
        <p:txBody>
          <a:bodyPr/>
          <a:lstStyle/>
          <a:p>
            <a:r>
              <a:rPr lang="en-IN" dirty="0"/>
              <a:t>Inline Style</a:t>
            </a:r>
          </a:p>
        </p:txBody>
      </p:sp>
      <p:grpSp>
        <p:nvGrpSpPr>
          <p:cNvPr id="9" name="Google Shape;706;p39">
            <a:extLst>
              <a:ext uri="{FF2B5EF4-FFF2-40B4-BE49-F238E27FC236}">
                <a16:creationId xmlns:a16="http://schemas.microsoft.com/office/drawing/2014/main" id="{A72D0914-F9D0-9FE3-1C6C-E3DB705226F3}"/>
              </a:ext>
            </a:extLst>
          </p:cNvPr>
          <p:cNvGrpSpPr/>
          <p:nvPr/>
        </p:nvGrpSpPr>
        <p:grpSpPr>
          <a:xfrm>
            <a:off x="4024183" y="3053444"/>
            <a:ext cx="8207635" cy="3037112"/>
            <a:chOff x="1433160" y="2978327"/>
            <a:chExt cx="5869340" cy="4177087"/>
          </a:xfrm>
        </p:grpSpPr>
        <p:sp>
          <p:nvSpPr>
            <p:cNvPr id="10" name="Google Shape;707;p39">
              <a:extLst>
                <a:ext uri="{FF2B5EF4-FFF2-40B4-BE49-F238E27FC236}">
                  <a16:creationId xmlns:a16="http://schemas.microsoft.com/office/drawing/2014/main" id="{9556248F-59EE-7D2C-9B83-5A59FFA66161}"/>
                </a:ext>
              </a:extLst>
            </p:cNvPr>
            <p:cNvSpPr txBox="1"/>
            <p:nvPr/>
          </p:nvSpPr>
          <p:spPr>
            <a:xfrm>
              <a:off x="3529370" y="2978327"/>
              <a:ext cx="986700" cy="24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Open Sans"/>
                  <a:ea typeface="Open Sans"/>
                  <a:cs typeface="Open Sans"/>
                  <a:sym typeface="Open Sans"/>
                </a:rPr>
                <a:t>Demo-1</a:t>
              </a:r>
              <a:endParaRPr sz="1400" b="0" i="0" u="none" strike="noStrike" cap="none">
                <a:solidFill>
                  <a:srgbClr val="FFFFFF"/>
                </a:solidFill>
                <a:latin typeface="Open Sans"/>
                <a:ea typeface="Open Sans"/>
                <a:cs typeface="Open Sans"/>
                <a:sym typeface="Open Sans"/>
              </a:endParaRPr>
            </a:p>
          </p:txBody>
        </p:sp>
        <p:sp>
          <p:nvSpPr>
            <p:cNvPr id="11" name="Google Shape;708;p39">
              <a:extLst>
                <a:ext uri="{FF2B5EF4-FFF2-40B4-BE49-F238E27FC236}">
                  <a16:creationId xmlns:a16="http://schemas.microsoft.com/office/drawing/2014/main" id="{7EC92232-2C4C-1809-C6D6-A2898F90C30E}"/>
                </a:ext>
              </a:extLst>
            </p:cNvPr>
            <p:cNvSpPr txBox="1"/>
            <p:nvPr/>
          </p:nvSpPr>
          <p:spPr>
            <a:xfrm>
              <a:off x="3714351" y="3581684"/>
              <a:ext cx="2777700" cy="261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3F3F3F"/>
                </a:solidFill>
                <a:latin typeface="Courier New"/>
                <a:ea typeface="Courier New"/>
                <a:cs typeface="Courier New"/>
                <a:sym typeface="Courier New"/>
              </a:endParaRPr>
            </a:p>
          </p:txBody>
        </p:sp>
        <p:grpSp>
          <p:nvGrpSpPr>
            <p:cNvPr id="12" name="Google Shape;709;p39">
              <a:extLst>
                <a:ext uri="{FF2B5EF4-FFF2-40B4-BE49-F238E27FC236}">
                  <a16:creationId xmlns:a16="http://schemas.microsoft.com/office/drawing/2014/main" id="{FDF81B6F-C5AB-67C7-D274-4B45C0457F2A}"/>
                </a:ext>
              </a:extLst>
            </p:cNvPr>
            <p:cNvGrpSpPr/>
            <p:nvPr/>
          </p:nvGrpSpPr>
          <p:grpSpPr>
            <a:xfrm>
              <a:off x="1433160" y="3018581"/>
              <a:ext cx="5869340" cy="4136833"/>
              <a:chOff x="3223425" y="2776100"/>
              <a:chExt cx="8459700" cy="4208375"/>
            </a:xfrm>
          </p:grpSpPr>
          <p:sp>
            <p:nvSpPr>
              <p:cNvPr id="13" name="Google Shape;710;p39">
                <a:extLst>
                  <a:ext uri="{FF2B5EF4-FFF2-40B4-BE49-F238E27FC236}">
                    <a16:creationId xmlns:a16="http://schemas.microsoft.com/office/drawing/2014/main" id="{421893DD-6958-6A0F-3388-4FBE9FA37691}"/>
                  </a:ext>
                </a:extLst>
              </p:cNvPr>
              <p:cNvSpPr/>
              <p:nvPr/>
            </p:nvSpPr>
            <p:spPr>
              <a:xfrm>
                <a:off x="3241574" y="3033475"/>
                <a:ext cx="8423400" cy="3855000"/>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rtl="0">
                  <a:lnSpc>
                    <a:spcPct val="100000"/>
                  </a:lnSpc>
                  <a:spcBef>
                    <a:spcPts val="0"/>
                  </a:spcBef>
                  <a:spcAft>
                    <a:spcPts val="0"/>
                  </a:spcAft>
                  <a:buClr>
                    <a:srgbClr val="000000"/>
                  </a:buClr>
                  <a:buSzPts val="2000"/>
                  <a:buFont typeface="Arial"/>
                  <a:buNone/>
                </a:pPr>
                <a:r>
                  <a:rPr lang="en-IN" sz="1600" b="0" i="0" u="none" strike="noStrike" cap="none" dirty="0">
                    <a:solidFill>
                      <a:srgbClr val="3F3F3F"/>
                    </a:solidFill>
                    <a:latin typeface="Courier New"/>
                    <a:ea typeface="Courier New"/>
                    <a:cs typeface="Courier New"/>
                    <a:sym typeface="Courier New"/>
                  </a:rPr>
                  <a:t>&lt;body&gt;</a:t>
                </a:r>
              </a:p>
              <a:p>
                <a:pPr marL="0" marR="0" lvl="0" indent="0" rtl="0">
                  <a:lnSpc>
                    <a:spcPct val="100000"/>
                  </a:lnSpc>
                  <a:spcBef>
                    <a:spcPts val="0"/>
                  </a:spcBef>
                  <a:spcAft>
                    <a:spcPts val="0"/>
                  </a:spcAft>
                  <a:buClr>
                    <a:srgbClr val="000000"/>
                  </a:buClr>
                  <a:buSzPts val="2000"/>
                  <a:buFont typeface="Arial"/>
                  <a:buNone/>
                </a:pPr>
                <a:r>
                  <a:rPr lang="en-IN" sz="1600" b="0" i="0" u="none" strike="noStrike" cap="none" dirty="0">
                    <a:solidFill>
                      <a:srgbClr val="3F3F3F"/>
                    </a:solidFill>
                    <a:latin typeface="Courier New"/>
                    <a:ea typeface="Courier New"/>
                    <a:cs typeface="Courier New"/>
                    <a:sym typeface="Courier New"/>
                  </a:rPr>
                  <a:t>    &lt;p style = "</a:t>
                </a:r>
                <a:r>
                  <a:rPr lang="en-IN" sz="1600" b="0" i="0" u="none" strike="noStrike" cap="none" dirty="0" err="1">
                    <a:solidFill>
                      <a:srgbClr val="3F3F3F"/>
                    </a:solidFill>
                    <a:latin typeface="Courier New"/>
                    <a:ea typeface="Courier New"/>
                    <a:cs typeface="Courier New"/>
                    <a:sym typeface="Courier New"/>
                  </a:rPr>
                  <a:t>color</a:t>
                </a:r>
                <a:r>
                  <a:rPr lang="en-IN" sz="1600" b="0" i="0" u="none" strike="noStrike" cap="none" dirty="0">
                    <a:solidFill>
                      <a:srgbClr val="3F3F3F"/>
                    </a:solidFill>
                    <a:latin typeface="Courier New"/>
                    <a:ea typeface="Courier New"/>
                    <a:cs typeface="Courier New"/>
                    <a:sym typeface="Courier New"/>
                  </a:rPr>
                  <a:t>:#2bafc7; font-size:50px;</a:t>
                </a:r>
              </a:p>
              <a:p>
                <a:pPr marL="0" marR="0" lvl="0" indent="0" rtl="0">
                  <a:lnSpc>
                    <a:spcPct val="100000"/>
                  </a:lnSpc>
                  <a:spcBef>
                    <a:spcPts val="0"/>
                  </a:spcBef>
                  <a:spcAft>
                    <a:spcPts val="0"/>
                  </a:spcAft>
                  <a:buClr>
                    <a:srgbClr val="000000"/>
                  </a:buClr>
                  <a:buSzPts val="2000"/>
                  <a:buFont typeface="Arial"/>
                  <a:buNone/>
                </a:pPr>
                <a:r>
                  <a:rPr lang="en-IN" sz="1600" b="0" i="0" u="none" strike="noStrike" cap="none" dirty="0">
                    <a:solidFill>
                      <a:srgbClr val="3F3F3F"/>
                    </a:solidFill>
                    <a:latin typeface="Courier New"/>
                    <a:ea typeface="Courier New"/>
                    <a:cs typeface="Courier New"/>
                    <a:sym typeface="Courier New"/>
                  </a:rPr>
                  <a:t>            </a:t>
                </a:r>
                <a:r>
                  <a:rPr lang="en-IN" sz="1600" b="0" i="0" u="none" strike="noStrike" cap="none" dirty="0" err="1">
                    <a:solidFill>
                      <a:srgbClr val="3F3F3F"/>
                    </a:solidFill>
                    <a:latin typeface="Courier New"/>
                    <a:ea typeface="Courier New"/>
                    <a:cs typeface="Courier New"/>
                    <a:sym typeface="Courier New"/>
                  </a:rPr>
                  <a:t>font-style:italic</a:t>
                </a:r>
                <a:r>
                  <a:rPr lang="en-IN" sz="1600" b="0" i="0" u="none" strike="noStrike" cap="none" dirty="0">
                    <a:solidFill>
                      <a:srgbClr val="3F3F3F"/>
                    </a:solidFill>
                    <a:latin typeface="Courier New"/>
                    <a:ea typeface="Courier New"/>
                    <a:cs typeface="Courier New"/>
                    <a:sym typeface="Courier New"/>
                  </a:rPr>
                  <a:t>; </a:t>
                </a:r>
                <a:r>
                  <a:rPr lang="en-IN" sz="1600" b="0" i="0" u="none" strike="noStrike" cap="none" dirty="0" err="1">
                    <a:solidFill>
                      <a:srgbClr val="3F3F3F"/>
                    </a:solidFill>
                    <a:latin typeface="Courier New"/>
                    <a:ea typeface="Courier New"/>
                    <a:cs typeface="Courier New"/>
                    <a:sym typeface="Courier New"/>
                  </a:rPr>
                  <a:t>text-align:center</a:t>
                </a:r>
                <a:r>
                  <a:rPr lang="en-IN" sz="1600" b="0" i="0" u="none" strike="noStrike" cap="none" dirty="0">
                    <a:solidFill>
                      <a:srgbClr val="3F3F3F"/>
                    </a:solidFill>
                    <a:latin typeface="Courier New"/>
                    <a:ea typeface="Courier New"/>
                    <a:cs typeface="Courier New"/>
                    <a:sym typeface="Courier New"/>
                  </a:rPr>
                  <a:t>;"&gt;</a:t>
                </a:r>
              </a:p>
              <a:p>
                <a:pPr marL="0" marR="0" lvl="0" indent="0" rtl="0">
                  <a:lnSpc>
                    <a:spcPct val="100000"/>
                  </a:lnSpc>
                  <a:spcBef>
                    <a:spcPts val="0"/>
                  </a:spcBef>
                  <a:spcAft>
                    <a:spcPts val="0"/>
                  </a:spcAft>
                  <a:buClr>
                    <a:srgbClr val="000000"/>
                  </a:buClr>
                  <a:buSzPts val="2000"/>
                  <a:buFont typeface="Arial"/>
                  <a:buNone/>
                </a:pPr>
                <a:r>
                  <a:rPr lang="en-IN" sz="1600" b="0" i="0" u="none" strike="noStrike" cap="none" dirty="0">
                    <a:solidFill>
                      <a:srgbClr val="3F3F3F"/>
                    </a:solidFill>
                    <a:latin typeface="Courier New"/>
                    <a:ea typeface="Courier New"/>
                    <a:cs typeface="Courier New"/>
                    <a:sym typeface="Courier New"/>
                  </a:rPr>
                  <a:t>        </a:t>
                </a:r>
                <a:r>
                  <a:rPr lang="en-IN" sz="1600" b="0" i="0" u="none" strike="noStrike" cap="none" dirty="0" err="1">
                    <a:solidFill>
                      <a:srgbClr val="3F3F3F"/>
                    </a:solidFill>
                    <a:latin typeface="Courier New"/>
                    <a:ea typeface="Courier New"/>
                    <a:cs typeface="Courier New"/>
                    <a:sym typeface="Courier New"/>
                  </a:rPr>
                  <a:t>Simplilearn</a:t>
                </a:r>
                <a:r>
                  <a:rPr lang="en-IN" sz="1600" b="0" i="0" u="none" strike="noStrike" cap="none" dirty="0">
                    <a:solidFill>
                      <a:srgbClr val="3F3F3F"/>
                    </a:solidFill>
                    <a:latin typeface="Courier New"/>
                    <a:ea typeface="Courier New"/>
                    <a:cs typeface="Courier New"/>
                    <a:sym typeface="Courier New"/>
                  </a:rPr>
                  <a:t> </a:t>
                </a:r>
              </a:p>
              <a:p>
                <a:pPr marL="0" marR="0" lvl="0" indent="0" rtl="0">
                  <a:lnSpc>
                    <a:spcPct val="100000"/>
                  </a:lnSpc>
                  <a:spcBef>
                    <a:spcPts val="0"/>
                  </a:spcBef>
                  <a:spcAft>
                    <a:spcPts val="0"/>
                  </a:spcAft>
                  <a:buClr>
                    <a:srgbClr val="000000"/>
                  </a:buClr>
                  <a:buSzPts val="2000"/>
                  <a:buFont typeface="Arial"/>
                  <a:buNone/>
                </a:pPr>
                <a:r>
                  <a:rPr lang="en-IN" sz="1600" b="0" i="0" u="none" strike="noStrike" cap="none" dirty="0">
                    <a:solidFill>
                      <a:srgbClr val="3F3F3F"/>
                    </a:solidFill>
                    <a:latin typeface="Courier New"/>
                    <a:ea typeface="Courier New"/>
                    <a:cs typeface="Courier New"/>
                    <a:sym typeface="Courier New"/>
                  </a:rPr>
                  <a:t>    &lt;/p&gt;</a:t>
                </a:r>
              </a:p>
              <a:p>
                <a:pPr marL="0" marR="0" lvl="0" indent="0" rtl="0">
                  <a:lnSpc>
                    <a:spcPct val="100000"/>
                  </a:lnSpc>
                  <a:spcBef>
                    <a:spcPts val="0"/>
                  </a:spcBef>
                  <a:spcAft>
                    <a:spcPts val="0"/>
                  </a:spcAft>
                  <a:buClr>
                    <a:srgbClr val="000000"/>
                  </a:buClr>
                  <a:buSzPts val="2000"/>
                  <a:buFont typeface="Arial"/>
                  <a:buNone/>
                </a:pPr>
                <a:endParaRPr lang="en-IN" sz="1600" b="0" i="0" u="none" strike="noStrike" cap="none" dirty="0">
                  <a:solidFill>
                    <a:srgbClr val="3F3F3F"/>
                  </a:solidFill>
                  <a:latin typeface="Courier New"/>
                  <a:ea typeface="Courier New"/>
                  <a:cs typeface="Courier New"/>
                  <a:sym typeface="Courier New"/>
                </a:endParaRPr>
              </a:p>
              <a:p>
                <a:pPr marL="0" marR="0" lvl="0" indent="0" rtl="0">
                  <a:lnSpc>
                    <a:spcPct val="100000"/>
                  </a:lnSpc>
                  <a:spcBef>
                    <a:spcPts val="0"/>
                  </a:spcBef>
                  <a:spcAft>
                    <a:spcPts val="0"/>
                  </a:spcAft>
                  <a:buClr>
                    <a:srgbClr val="000000"/>
                  </a:buClr>
                  <a:buSzPts val="2000"/>
                  <a:buFont typeface="Arial"/>
                  <a:buNone/>
                </a:pPr>
                <a:r>
                  <a:rPr lang="en-IN" sz="1600" b="0" i="0" u="none" strike="noStrike" cap="none" dirty="0">
                    <a:solidFill>
                      <a:srgbClr val="3F3F3F"/>
                    </a:solidFill>
                    <a:latin typeface="Courier New"/>
                    <a:ea typeface="Courier New"/>
                    <a:cs typeface="Courier New"/>
                    <a:sym typeface="Courier New"/>
                  </a:rPr>
                  <a:t>&lt;/body&gt;</a:t>
                </a:r>
                <a:endParaRPr sz="1600" b="0" i="0" u="none" strike="noStrike" cap="none" dirty="0">
                  <a:solidFill>
                    <a:srgbClr val="3F3F3F"/>
                  </a:solidFill>
                  <a:latin typeface="Courier New"/>
                  <a:ea typeface="Courier New"/>
                  <a:cs typeface="Courier New"/>
                  <a:sym typeface="Courier New"/>
                </a:endParaRPr>
              </a:p>
            </p:txBody>
          </p:sp>
          <p:sp>
            <p:nvSpPr>
              <p:cNvPr id="14" name="Google Shape;711;p39">
                <a:extLst>
                  <a:ext uri="{FF2B5EF4-FFF2-40B4-BE49-F238E27FC236}">
                    <a16:creationId xmlns:a16="http://schemas.microsoft.com/office/drawing/2014/main" id="{4CD990EE-A01C-C489-9763-C7070EB6481C}"/>
                  </a:ext>
                </a:extLst>
              </p:cNvPr>
              <p:cNvSpPr/>
              <p:nvPr/>
            </p:nvSpPr>
            <p:spPr>
              <a:xfrm>
                <a:off x="3223425" y="6888475"/>
                <a:ext cx="8459700" cy="960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712;p39">
                <a:extLst>
                  <a:ext uri="{FF2B5EF4-FFF2-40B4-BE49-F238E27FC236}">
                    <a16:creationId xmlns:a16="http://schemas.microsoft.com/office/drawing/2014/main" id="{96649AE1-2AFD-770B-F3CB-B8C80B8E0017}"/>
                  </a:ext>
                </a:extLst>
              </p:cNvPr>
              <p:cNvSpPr/>
              <p:nvPr/>
            </p:nvSpPr>
            <p:spPr>
              <a:xfrm>
                <a:off x="3223425" y="2776100"/>
                <a:ext cx="8459700" cy="430800"/>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IN" sz="2000" b="0" i="0" u="none" strike="noStrike" cap="none">
                    <a:solidFill>
                      <a:schemeClr val="bg1"/>
                    </a:solidFill>
                    <a:latin typeface="Open Sans"/>
                    <a:ea typeface="Open Sans"/>
                    <a:cs typeface="Open Sans"/>
                    <a:sym typeface="Arial"/>
                  </a:rPr>
                  <a:t>Example</a:t>
                </a:r>
                <a:r>
                  <a:rPr lang="en-IN" sz="2000">
                    <a:solidFill>
                      <a:schemeClr val="bg1"/>
                    </a:solidFill>
                    <a:latin typeface="Open Sans"/>
                    <a:ea typeface="Open Sans"/>
                    <a:cs typeface="Open Sans"/>
                  </a:rPr>
                  <a:t>:</a:t>
                </a:r>
                <a:endParaRPr sz="2000" b="0" i="0" u="none" strike="noStrike" cap="none">
                  <a:solidFill>
                    <a:schemeClr val="bg1"/>
                  </a:solidFill>
                  <a:latin typeface="Open Sans" panose="020B0606030504020204" pitchFamily="34" charset="0"/>
                  <a:ea typeface="Open Sans" panose="020B0606030504020204" pitchFamily="34" charset="0"/>
                  <a:cs typeface="Open Sans" panose="020B0606030504020204" pitchFamily="34" charset="0"/>
                  <a:sym typeface="Arial"/>
                </a:endParaRPr>
              </a:p>
            </p:txBody>
          </p:sp>
        </p:grpSp>
      </p:grpSp>
      <p:sp>
        <p:nvSpPr>
          <p:cNvPr id="7" name="Brandline_LVC">
            <a:extLst>
              <a:ext uri="{FF2B5EF4-FFF2-40B4-BE49-F238E27FC236}">
                <a16:creationId xmlns:a16="http://schemas.microsoft.com/office/drawing/2014/main" id="{CFC8185E-A494-29A0-6597-91BDD39F638F}"/>
              </a:ext>
            </a:extLst>
          </p:cNvPr>
          <p:cNvSpPr/>
          <p:nvPr/>
        </p:nvSpPr>
        <p:spPr>
          <a:xfrm>
            <a:off x="6896101" y="816324"/>
            <a:ext cx="2462689"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3CB6E70-8F5C-7B7D-535F-EFB93C41018D}"/>
              </a:ext>
            </a:extLst>
          </p:cNvPr>
          <p:cNvSpPr txBox="1"/>
          <p:nvPr/>
        </p:nvSpPr>
        <p:spPr>
          <a:xfrm>
            <a:off x="1534886" y="1695645"/>
            <a:ext cx="13171714" cy="457176"/>
          </a:xfrm>
          <a:prstGeom prst="rect">
            <a:avLst/>
          </a:prstGeom>
          <a:noFill/>
        </p:spPr>
        <p:txBody>
          <a:bodyPr wrap="square" rtlCol="0">
            <a:spAutoFit/>
          </a:bodyPr>
          <a:lstStyle/>
          <a:p>
            <a:pPr algn="ctr">
              <a:lnSpc>
                <a:spcPct val="115000"/>
              </a:lnSpc>
            </a:pPr>
            <a:r>
              <a:rPr lang="en-US" sz="2200" dirty="0">
                <a:solidFill>
                  <a:srgbClr val="404040"/>
                </a:solidFill>
                <a:latin typeface="Open Sans" panose="020B0606030504020204" pitchFamily="34" charset="0"/>
              </a:rPr>
              <a:t>Inline styling is used to apply a unique style to a single HTML document.</a:t>
            </a:r>
          </a:p>
        </p:txBody>
      </p:sp>
    </p:spTree>
    <p:custDataLst>
      <p:tags r:id="rId1"/>
    </p:custDataLst>
    <p:extLst>
      <p:ext uri="{BB962C8B-B14F-4D97-AF65-F5344CB8AC3E}">
        <p14:creationId xmlns:p14="http://schemas.microsoft.com/office/powerpoint/2010/main" val="218451439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33F55-A011-5935-5356-B453E5578638}"/>
              </a:ext>
            </a:extLst>
          </p:cNvPr>
          <p:cNvSpPr>
            <a:spLocks noGrp="1"/>
          </p:cNvSpPr>
          <p:nvPr>
            <p:ph type="title"/>
          </p:nvPr>
        </p:nvSpPr>
        <p:spPr/>
        <p:txBody>
          <a:bodyPr/>
          <a:lstStyle/>
          <a:p>
            <a:r>
              <a:rPr lang="en-IN" dirty="0"/>
              <a:t>Internal Style</a:t>
            </a:r>
          </a:p>
        </p:txBody>
      </p:sp>
      <p:grpSp>
        <p:nvGrpSpPr>
          <p:cNvPr id="17" name="Group 16">
            <a:extLst>
              <a:ext uri="{FF2B5EF4-FFF2-40B4-BE49-F238E27FC236}">
                <a16:creationId xmlns:a16="http://schemas.microsoft.com/office/drawing/2014/main" id="{9B2E2423-32B6-81BD-46C8-4AB6B5FE8C26}"/>
              </a:ext>
            </a:extLst>
          </p:cNvPr>
          <p:cNvGrpSpPr/>
          <p:nvPr/>
        </p:nvGrpSpPr>
        <p:grpSpPr>
          <a:xfrm>
            <a:off x="1608622" y="3515129"/>
            <a:ext cx="13038756" cy="3295709"/>
            <a:chOff x="2542606" y="3515128"/>
            <a:chExt cx="13038756" cy="3295709"/>
          </a:xfrm>
        </p:grpSpPr>
        <p:grpSp>
          <p:nvGrpSpPr>
            <p:cNvPr id="9" name="Google Shape;706;p39">
              <a:extLst>
                <a:ext uri="{FF2B5EF4-FFF2-40B4-BE49-F238E27FC236}">
                  <a16:creationId xmlns:a16="http://schemas.microsoft.com/office/drawing/2014/main" id="{EDAA0A60-F81D-EBD5-3FF3-CAEFDDC82663}"/>
                </a:ext>
              </a:extLst>
            </p:cNvPr>
            <p:cNvGrpSpPr/>
            <p:nvPr/>
          </p:nvGrpSpPr>
          <p:grpSpPr>
            <a:xfrm>
              <a:off x="2542606" y="3515128"/>
              <a:ext cx="6011001" cy="3295709"/>
              <a:chOff x="1433160" y="2978327"/>
              <a:chExt cx="5869340" cy="4177087"/>
            </a:xfrm>
          </p:grpSpPr>
          <p:sp>
            <p:nvSpPr>
              <p:cNvPr id="10" name="Google Shape;707;p39">
                <a:extLst>
                  <a:ext uri="{FF2B5EF4-FFF2-40B4-BE49-F238E27FC236}">
                    <a16:creationId xmlns:a16="http://schemas.microsoft.com/office/drawing/2014/main" id="{F135C3AC-609C-A649-1A5E-49781BDF755E}"/>
                  </a:ext>
                </a:extLst>
              </p:cNvPr>
              <p:cNvSpPr txBox="1"/>
              <p:nvPr/>
            </p:nvSpPr>
            <p:spPr>
              <a:xfrm>
                <a:off x="3529370" y="2978327"/>
                <a:ext cx="986700" cy="24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Open Sans"/>
                    <a:ea typeface="Open Sans"/>
                    <a:cs typeface="Open Sans"/>
                    <a:sym typeface="Open Sans"/>
                  </a:rPr>
                  <a:t>Demo-1</a:t>
                </a:r>
                <a:endParaRPr sz="1400" b="0" i="0" u="none" strike="noStrike" cap="none">
                  <a:solidFill>
                    <a:srgbClr val="FFFFFF"/>
                  </a:solidFill>
                  <a:latin typeface="Open Sans"/>
                  <a:ea typeface="Open Sans"/>
                  <a:cs typeface="Open Sans"/>
                  <a:sym typeface="Open Sans"/>
                </a:endParaRPr>
              </a:p>
            </p:txBody>
          </p:sp>
          <p:sp>
            <p:nvSpPr>
              <p:cNvPr id="11" name="Google Shape;708;p39">
                <a:extLst>
                  <a:ext uri="{FF2B5EF4-FFF2-40B4-BE49-F238E27FC236}">
                    <a16:creationId xmlns:a16="http://schemas.microsoft.com/office/drawing/2014/main" id="{6548692B-FF25-0AE9-E205-AC2102A503DB}"/>
                  </a:ext>
                </a:extLst>
              </p:cNvPr>
              <p:cNvSpPr txBox="1"/>
              <p:nvPr/>
            </p:nvSpPr>
            <p:spPr>
              <a:xfrm>
                <a:off x="3714351" y="3581684"/>
                <a:ext cx="2777700" cy="261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3F3F3F"/>
                  </a:solidFill>
                  <a:latin typeface="Courier New"/>
                  <a:ea typeface="Courier New"/>
                  <a:cs typeface="Courier New"/>
                  <a:sym typeface="Courier New"/>
                </a:endParaRPr>
              </a:p>
            </p:txBody>
          </p:sp>
          <p:grpSp>
            <p:nvGrpSpPr>
              <p:cNvPr id="12" name="Google Shape;709;p39">
                <a:extLst>
                  <a:ext uri="{FF2B5EF4-FFF2-40B4-BE49-F238E27FC236}">
                    <a16:creationId xmlns:a16="http://schemas.microsoft.com/office/drawing/2014/main" id="{2B9ACF0B-3F9B-5ECA-1CC0-5D3998CF8DF3}"/>
                  </a:ext>
                </a:extLst>
              </p:cNvPr>
              <p:cNvGrpSpPr/>
              <p:nvPr/>
            </p:nvGrpSpPr>
            <p:grpSpPr>
              <a:xfrm>
                <a:off x="1433160" y="3018392"/>
                <a:ext cx="5869340" cy="4137022"/>
                <a:chOff x="3223425" y="2775908"/>
                <a:chExt cx="8459700" cy="4208567"/>
              </a:xfrm>
            </p:grpSpPr>
            <p:sp>
              <p:nvSpPr>
                <p:cNvPr id="13" name="Google Shape;710;p39">
                  <a:extLst>
                    <a:ext uri="{FF2B5EF4-FFF2-40B4-BE49-F238E27FC236}">
                      <a16:creationId xmlns:a16="http://schemas.microsoft.com/office/drawing/2014/main" id="{394D5EFE-0A80-00E6-F288-CE66541D9FE3}"/>
                    </a:ext>
                  </a:extLst>
                </p:cNvPr>
                <p:cNvSpPr/>
                <p:nvPr/>
              </p:nvSpPr>
              <p:spPr>
                <a:xfrm>
                  <a:off x="3241573" y="3033475"/>
                  <a:ext cx="8423400" cy="3855000"/>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rtl="0">
                    <a:lnSpc>
                      <a:spcPct val="100000"/>
                    </a:lnSpc>
                    <a:spcBef>
                      <a:spcPts val="0"/>
                    </a:spcBef>
                    <a:spcAft>
                      <a:spcPts val="0"/>
                    </a:spcAft>
                    <a:buClr>
                      <a:srgbClr val="000000"/>
                    </a:buClr>
                    <a:buSzPts val="2000"/>
                    <a:buFont typeface="Arial"/>
                    <a:buNone/>
                  </a:pPr>
                  <a:endParaRPr lang="en-US" sz="1600" b="0" i="0" u="none" strike="noStrike" cap="none" dirty="0">
                    <a:solidFill>
                      <a:srgbClr val="3F3F3F"/>
                    </a:solidFill>
                    <a:latin typeface="Courier New"/>
                    <a:ea typeface="Courier New"/>
                    <a:cs typeface="Courier New"/>
                    <a:sym typeface="Courier New"/>
                  </a:endParaRPr>
                </a:p>
                <a:p>
                  <a:pPr marL="0" marR="0" lvl="0" indent="0" rtl="0">
                    <a:lnSpc>
                      <a:spcPct val="100000"/>
                    </a:lnSpc>
                    <a:spcBef>
                      <a:spcPts val="0"/>
                    </a:spcBef>
                    <a:spcAft>
                      <a:spcPts val="0"/>
                    </a:spcAft>
                    <a:buClr>
                      <a:srgbClr val="000000"/>
                    </a:buClr>
                    <a:buSzPts val="2000"/>
                    <a:buFont typeface="Arial"/>
                    <a:buNone/>
                  </a:pPr>
                  <a:r>
                    <a:rPr lang="en-US" sz="1600" b="0" i="0" u="none" strike="noStrike" cap="none" dirty="0">
                      <a:solidFill>
                        <a:srgbClr val="3F3F3F"/>
                      </a:solidFill>
                      <a:latin typeface="Courier New"/>
                      <a:ea typeface="Courier New"/>
                      <a:cs typeface="Courier New"/>
                      <a:sym typeface="Courier New"/>
                    </a:rPr>
                    <a:t>&lt;head&gt;</a:t>
                  </a:r>
                </a:p>
                <a:p>
                  <a:pPr marL="0" marR="0" lvl="0" indent="0" rtl="0">
                    <a:lnSpc>
                      <a:spcPct val="100000"/>
                    </a:lnSpc>
                    <a:spcBef>
                      <a:spcPts val="0"/>
                    </a:spcBef>
                    <a:spcAft>
                      <a:spcPts val="0"/>
                    </a:spcAft>
                    <a:buClr>
                      <a:srgbClr val="000000"/>
                    </a:buClr>
                    <a:buSzPts val="2000"/>
                    <a:buFont typeface="Arial"/>
                    <a:buNone/>
                  </a:pPr>
                  <a:r>
                    <a:rPr lang="en-US" sz="1600" b="0" i="0" u="none" strike="noStrike" cap="none" dirty="0">
                      <a:solidFill>
                        <a:srgbClr val="3F3F3F"/>
                      </a:solidFill>
                      <a:latin typeface="Courier New"/>
                      <a:ea typeface="Courier New"/>
                      <a:cs typeface="Courier New"/>
                      <a:sym typeface="Courier New"/>
                    </a:rPr>
                    <a:t>&lt;style&gt;</a:t>
                  </a:r>
                </a:p>
                <a:p>
                  <a:pPr marL="0" marR="0" lvl="0" indent="0" rtl="0">
                    <a:lnSpc>
                      <a:spcPct val="100000"/>
                    </a:lnSpc>
                    <a:spcBef>
                      <a:spcPts val="0"/>
                    </a:spcBef>
                    <a:spcAft>
                      <a:spcPts val="0"/>
                    </a:spcAft>
                    <a:buClr>
                      <a:srgbClr val="000000"/>
                    </a:buClr>
                    <a:buSzPts val="2000"/>
                    <a:buFont typeface="Arial"/>
                    <a:buNone/>
                  </a:pPr>
                  <a:r>
                    <a:rPr lang="en-US" sz="1600" b="0" i="0" u="none" strike="noStrike" cap="none" dirty="0">
                      <a:solidFill>
                        <a:srgbClr val="3F3F3F"/>
                      </a:solidFill>
                      <a:latin typeface="Courier New"/>
                      <a:ea typeface="Courier New"/>
                      <a:cs typeface="Courier New"/>
                      <a:sym typeface="Courier New"/>
                    </a:rPr>
                    <a:t>body {</a:t>
                  </a:r>
                  <a:r>
                    <a:rPr lang="en-US" sz="1600" b="0" i="0" u="none" strike="noStrike" cap="none" dirty="0" err="1">
                      <a:solidFill>
                        <a:srgbClr val="3F3F3F"/>
                      </a:solidFill>
                      <a:latin typeface="Courier New"/>
                      <a:ea typeface="Courier New"/>
                      <a:cs typeface="Courier New"/>
                      <a:sym typeface="Courier New"/>
                    </a:rPr>
                    <a:t>background-color:lightyellow</a:t>
                  </a:r>
                  <a:r>
                    <a:rPr lang="en-US" sz="1600" b="0" i="0" u="none" strike="noStrike" cap="none" dirty="0">
                      <a:solidFill>
                        <a:srgbClr val="3F3F3F"/>
                      </a:solidFill>
                      <a:latin typeface="Courier New"/>
                      <a:ea typeface="Courier New"/>
                      <a:cs typeface="Courier New"/>
                      <a:sym typeface="Courier New"/>
                    </a:rPr>
                    <a:t>;}</a:t>
                  </a:r>
                </a:p>
                <a:p>
                  <a:pPr marL="0" marR="0" lvl="0" indent="0" rtl="0">
                    <a:lnSpc>
                      <a:spcPct val="100000"/>
                    </a:lnSpc>
                    <a:spcBef>
                      <a:spcPts val="0"/>
                    </a:spcBef>
                    <a:spcAft>
                      <a:spcPts val="0"/>
                    </a:spcAft>
                    <a:buClr>
                      <a:srgbClr val="000000"/>
                    </a:buClr>
                    <a:buSzPts val="2000"/>
                    <a:buFont typeface="Arial"/>
                    <a:buNone/>
                  </a:pPr>
                  <a:r>
                    <a:rPr lang="en-US" sz="1600" b="0" i="0" u="none" strike="noStrike" cap="none" dirty="0">
                      <a:solidFill>
                        <a:srgbClr val="3F3F3F"/>
                      </a:solidFill>
                      <a:latin typeface="Courier New"/>
                      <a:ea typeface="Courier New"/>
                      <a:cs typeface="Courier New"/>
                      <a:sym typeface="Courier New"/>
                    </a:rPr>
                    <a:t>h1   {color: blue;}</a:t>
                  </a:r>
                </a:p>
                <a:p>
                  <a:pPr marL="0" marR="0" lvl="0" indent="0" rtl="0">
                    <a:lnSpc>
                      <a:spcPct val="100000"/>
                    </a:lnSpc>
                    <a:spcBef>
                      <a:spcPts val="0"/>
                    </a:spcBef>
                    <a:spcAft>
                      <a:spcPts val="0"/>
                    </a:spcAft>
                    <a:buClr>
                      <a:srgbClr val="000000"/>
                    </a:buClr>
                    <a:buSzPts val="2000"/>
                    <a:buFont typeface="Arial"/>
                    <a:buNone/>
                  </a:pPr>
                  <a:r>
                    <a:rPr lang="en-US" sz="1600" b="0" i="0" u="none" strike="noStrike" cap="none" dirty="0">
                      <a:solidFill>
                        <a:srgbClr val="3F3F3F"/>
                      </a:solidFill>
                      <a:latin typeface="Courier New"/>
                      <a:ea typeface="Courier New"/>
                      <a:cs typeface="Courier New"/>
                      <a:sym typeface="Courier New"/>
                    </a:rPr>
                    <a:t>p    {color: black;}</a:t>
                  </a:r>
                </a:p>
                <a:p>
                  <a:pPr marL="0" marR="0" lvl="0" indent="0" rtl="0">
                    <a:lnSpc>
                      <a:spcPct val="100000"/>
                    </a:lnSpc>
                    <a:spcBef>
                      <a:spcPts val="0"/>
                    </a:spcBef>
                    <a:spcAft>
                      <a:spcPts val="0"/>
                    </a:spcAft>
                    <a:buClr>
                      <a:srgbClr val="000000"/>
                    </a:buClr>
                    <a:buSzPts val="2000"/>
                    <a:buFont typeface="Arial"/>
                    <a:buNone/>
                  </a:pPr>
                  <a:r>
                    <a:rPr lang="en-US" sz="1600" b="0" i="0" u="none" strike="noStrike" cap="none" dirty="0">
                      <a:solidFill>
                        <a:srgbClr val="3F3F3F"/>
                      </a:solidFill>
                      <a:latin typeface="Courier New"/>
                      <a:ea typeface="Courier New"/>
                      <a:cs typeface="Courier New"/>
                      <a:sym typeface="Courier New"/>
                    </a:rPr>
                    <a:t>&lt;/style&gt;</a:t>
                  </a:r>
                </a:p>
                <a:p>
                  <a:pPr marL="0" marR="0" lvl="0" indent="0" rtl="0">
                    <a:lnSpc>
                      <a:spcPct val="100000"/>
                    </a:lnSpc>
                    <a:spcBef>
                      <a:spcPts val="0"/>
                    </a:spcBef>
                    <a:spcAft>
                      <a:spcPts val="0"/>
                    </a:spcAft>
                    <a:buClr>
                      <a:srgbClr val="000000"/>
                    </a:buClr>
                    <a:buSzPts val="2000"/>
                    <a:buFont typeface="Arial"/>
                    <a:buNone/>
                  </a:pPr>
                  <a:r>
                    <a:rPr lang="en-US" sz="1600" dirty="0">
                      <a:solidFill>
                        <a:srgbClr val="3F3F3F"/>
                      </a:solidFill>
                      <a:latin typeface="Courier New"/>
                      <a:ea typeface="Courier New"/>
                      <a:cs typeface="Courier New"/>
                      <a:sym typeface="Courier New"/>
                    </a:rPr>
                    <a:t>&lt;/head&gt;</a:t>
                  </a:r>
                  <a:endParaRPr sz="1600" b="0" i="0" u="none" strike="noStrike" cap="none" dirty="0">
                    <a:solidFill>
                      <a:srgbClr val="3F3F3F"/>
                    </a:solidFill>
                    <a:latin typeface="Courier New"/>
                    <a:ea typeface="Courier New"/>
                    <a:cs typeface="Courier New"/>
                    <a:sym typeface="Courier New"/>
                  </a:endParaRPr>
                </a:p>
              </p:txBody>
            </p:sp>
            <p:sp>
              <p:nvSpPr>
                <p:cNvPr id="14" name="Google Shape;711;p39">
                  <a:extLst>
                    <a:ext uri="{FF2B5EF4-FFF2-40B4-BE49-F238E27FC236}">
                      <a16:creationId xmlns:a16="http://schemas.microsoft.com/office/drawing/2014/main" id="{7936CD62-EFF7-439B-DB4F-6687CF0BB8FE}"/>
                    </a:ext>
                  </a:extLst>
                </p:cNvPr>
                <p:cNvSpPr/>
                <p:nvPr/>
              </p:nvSpPr>
              <p:spPr>
                <a:xfrm>
                  <a:off x="3223425" y="6888475"/>
                  <a:ext cx="8459700" cy="960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712;p39">
                  <a:extLst>
                    <a:ext uri="{FF2B5EF4-FFF2-40B4-BE49-F238E27FC236}">
                      <a16:creationId xmlns:a16="http://schemas.microsoft.com/office/drawing/2014/main" id="{ECD98A95-6E70-522A-18BD-10EAF82BDA75}"/>
                    </a:ext>
                  </a:extLst>
                </p:cNvPr>
                <p:cNvSpPr/>
                <p:nvPr/>
              </p:nvSpPr>
              <p:spPr>
                <a:xfrm>
                  <a:off x="3223425" y="2775908"/>
                  <a:ext cx="8459700" cy="650830"/>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IN" sz="2000" b="0" i="0" u="none" strike="noStrike" cap="none"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Arial"/>
                    </a:rPr>
                    <a:t>Example:</a:t>
                  </a:r>
                  <a:endParaRPr sz="2000" b="0" i="0" u="none" strike="noStrike" cap="none"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Arial"/>
                  </a:endParaRPr>
                </a:p>
              </p:txBody>
            </p:sp>
          </p:grpSp>
        </p:grpSp>
        <p:sp>
          <p:nvSpPr>
            <p:cNvPr id="16" name="Scroll: Horizontal 15">
              <a:extLst>
                <a:ext uri="{FF2B5EF4-FFF2-40B4-BE49-F238E27FC236}">
                  <a16:creationId xmlns:a16="http://schemas.microsoft.com/office/drawing/2014/main" id="{087C49E2-92F9-2F8D-926A-65F68463A3AC}"/>
                </a:ext>
              </a:extLst>
            </p:cNvPr>
            <p:cNvSpPr/>
            <p:nvPr/>
          </p:nvSpPr>
          <p:spPr>
            <a:xfrm>
              <a:off x="8993328" y="3833182"/>
              <a:ext cx="6588034" cy="2381421"/>
            </a:xfrm>
            <a:prstGeom prst="horizontalScroll">
              <a:avLst/>
            </a:prstGeom>
            <a:solidFill>
              <a:schemeClr val="accent5">
                <a:lumMod val="20000"/>
                <a:lumOff val="80000"/>
              </a:schemeClr>
            </a:solidFill>
            <a:ln>
              <a:solidFill>
                <a:schemeClr val="accent1">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ct val="115000"/>
                </a:lnSpc>
              </a:pPr>
              <a:r>
                <a:rPr lang="en-US" sz="2200" dirty="0">
                  <a:solidFill>
                    <a:srgbClr val="404040"/>
                  </a:solidFill>
                  <a:latin typeface="Open Sans" panose="020B0606030504020204" pitchFamily="34" charset="0"/>
                  <a:ea typeface="Open Sans" panose="020B0606030504020204" pitchFamily="34" charset="0"/>
                  <a:cs typeface="Open Sans" panose="020B0606030504020204" pitchFamily="34" charset="0"/>
                </a:rPr>
                <a:t>Internal CSS is contained within an &lt;style&gt; element in an HTML page's &lt;head&gt; section.</a:t>
              </a:r>
              <a:endParaRPr lang="en-IN" sz="2200" dirty="0">
                <a:solidFill>
                  <a:srgbClr val="404040"/>
                </a:solidFill>
                <a:latin typeface="Open Sans" panose="020B0606030504020204" pitchFamily="34" charset="0"/>
              </a:endParaRPr>
            </a:p>
          </p:txBody>
        </p:sp>
      </p:grpSp>
      <p:sp>
        <p:nvSpPr>
          <p:cNvPr id="8" name="Brandline_LVC">
            <a:extLst>
              <a:ext uri="{FF2B5EF4-FFF2-40B4-BE49-F238E27FC236}">
                <a16:creationId xmlns:a16="http://schemas.microsoft.com/office/drawing/2014/main" id="{B755C05D-8349-F387-13D5-5F1D36907785}"/>
              </a:ext>
            </a:extLst>
          </p:cNvPr>
          <p:cNvSpPr/>
          <p:nvPr/>
        </p:nvSpPr>
        <p:spPr>
          <a:xfrm>
            <a:off x="6642101" y="816324"/>
            <a:ext cx="2990533"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0089D31-A081-D2C6-D049-EB9E5D587C21}"/>
              </a:ext>
            </a:extLst>
          </p:cNvPr>
          <p:cNvSpPr txBox="1"/>
          <p:nvPr/>
        </p:nvSpPr>
        <p:spPr>
          <a:xfrm>
            <a:off x="1534886" y="1695645"/>
            <a:ext cx="13171714" cy="457176"/>
          </a:xfrm>
          <a:prstGeom prst="rect">
            <a:avLst/>
          </a:prstGeom>
          <a:noFill/>
        </p:spPr>
        <p:txBody>
          <a:bodyPr wrap="square" rtlCol="0">
            <a:spAutoFit/>
          </a:bodyPr>
          <a:lstStyle/>
          <a:p>
            <a:pPr algn="ctr">
              <a:lnSpc>
                <a:spcPct val="115000"/>
              </a:lnSpc>
            </a:pPr>
            <a:r>
              <a:rPr lang="en-US" sz="2200" dirty="0">
                <a:solidFill>
                  <a:srgbClr val="404040"/>
                </a:solidFill>
                <a:latin typeface="Open Sans" panose="020B0606030504020204" pitchFamily="34" charset="0"/>
              </a:rPr>
              <a:t>Internal CSS is used to define a style for a single HTML page.</a:t>
            </a:r>
          </a:p>
        </p:txBody>
      </p:sp>
    </p:spTree>
    <p:custDataLst>
      <p:tags r:id="rId1"/>
    </p:custDataLst>
    <p:extLst>
      <p:ext uri="{BB962C8B-B14F-4D97-AF65-F5344CB8AC3E}">
        <p14:creationId xmlns:p14="http://schemas.microsoft.com/office/powerpoint/2010/main" val="2691076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4" name="Google Shape;394;p8"/>
          <p:cNvSpPr txBox="1"/>
          <p:nvPr/>
        </p:nvSpPr>
        <p:spPr>
          <a:xfrm>
            <a:off x="4872829" y="2779497"/>
            <a:ext cx="6510300" cy="5510400"/>
          </a:xfrm>
          <a:prstGeom prst="rect">
            <a:avLst/>
          </a:prstGeom>
          <a:noFill/>
          <a:ln>
            <a:noFill/>
          </a:ln>
        </p:spPr>
        <p:txBody>
          <a:bodyPr spcFirstLastPara="1" wrap="square" lIns="91425" tIns="45700" rIns="91425" bIns="45700" anchor="ctr" anchorCtr="0">
            <a:spAutoFit/>
          </a:bodyPr>
          <a:lstStyle/>
          <a:p>
            <a:pPr marL="0" marR="0" lvl="1" indent="0" algn="ctr" rtl="0">
              <a:lnSpc>
                <a:spcPct val="100000"/>
              </a:lnSpc>
              <a:spcBef>
                <a:spcPts val="0"/>
              </a:spcBef>
              <a:spcAft>
                <a:spcPts val="0"/>
              </a:spcAft>
              <a:buClr>
                <a:srgbClr val="000000"/>
              </a:buClr>
              <a:buSzPts val="2200"/>
              <a:buFont typeface="Arial"/>
              <a:buNone/>
            </a:pPr>
            <a:r>
              <a:rPr lang="en-US" sz="2200" b="1" i="0" u="none" strike="noStrike" cap="none">
                <a:solidFill>
                  <a:srgbClr val="3F3F3F"/>
                </a:solidFill>
                <a:latin typeface="Open Sans"/>
                <a:ea typeface="Open Sans"/>
                <a:cs typeface="Open Sans"/>
                <a:sym typeface="Open Sans"/>
              </a:rPr>
              <a:t>&lt;!DOCTYPE html&gt;</a:t>
            </a:r>
            <a:endParaRPr sz="1400" b="0" i="0" u="none" strike="noStrike" cap="none">
              <a:solidFill>
                <a:srgbClr val="000000"/>
              </a:solidFill>
              <a:latin typeface="Arial"/>
              <a:ea typeface="Arial"/>
              <a:cs typeface="Arial"/>
              <a:sym typeface="Arial"/>
            </a:endParaRPr>
          </a:p>
          <a:p>
            <a:pPr marL="0" marR="0" lvl="1" indent="0" algn="ctr" rtl="0">
              <a:lnSpc>
                <a:spcPct val="100000"/>
              </a:lnSpc>
              <a:spcBef>
                <a:spcPts val="0"/>
              </a:spcBef>
              <a:spcAft>
                <a:spcPts val="0"/>
              </a:spcAft>
              <a:buClr>
                <a:srgbClr val="000000"/>
              </a:buClr>
              <a:buSzPts val="2200"/>
              <a:buFont typeface="Arial"/>
              <a:buNone/>
            </a:pPr>
            <a:br>
              <a:rPr lang="en-US" sz="2200" b="1" i="0" u="none" strike="noStrike" cap="none">
                <a:solidFill>
                  <a:srgbClr val="3F3F3F"/>
                </a:solidFill>
                <a:latin typeface="Open Sans"/>
                <a:ea typeface="Open Sans"/>
                <a:cs typeface="Open Sans"/>
                <a:sym typeface="Open Sans"/>
              </a:rPr>
            </a:br>
            <a:r>
              <a:rPr lang="en-US" sz="2200" b="1" i="0" u="none" strike="noStrike" cap="none">
                <a:solidFill>
                  <a:srgbClr val="3F3F3F"/>
                </a:solidFill>
                <a:latin typeface="Open Sans"/>
                <a:ea typeface="Open Sans"/>
                <a:cs typeface="Open Sans"/>
                <a:sym typeface="Open Sans"/>
              </a:rPr>
              <a:t>&lt;html&gt;</a:t>
            </a:r>
            <a:endParaRPr sz="1400" b="0" i="0" u="none" strike="noStrike" cap="none">
              <a:solidFill>
                <a:srgbClr val="000000"/>
              </a:solidFill>
              <a:latin typeface="Arial"/>
              <a:ea typeface="Arial"/>
              <a:cs typeface="Arial"/>
              <a:sym typeface="Arial"/>
            </a:endParaRPr>
          </a:p>
          <a:p>
            <a:pPr marL="0" marR="0" lvl="1" indent="0" algn="ctr" rtl="0">
              <a:lnSpc>
                <a:spcPct val="100000"/>
              </a:lnSpc>
              <a:spcBef>
                <a:spcPts val="0"/>
              </a:spcBef>
              <a:spcAft>
                <a:spcPts val="0"/>
              </a:spcAft>
              <a:buClr>
                <a:srgbClr val="000000"/>
              </a:buClr>
              <a:buSzPts val="2200"/>
              <a:buFont typeface="Arial"/>
              <a:buNone/>
            </a:pPr>
            <a:br>
              <a:rPr lang="en-US" sz="2200" b="1" i="0" u="none" strike="noStrike" cap="none">
                <a:solidFill>
                  <a:srgbClr val="3F3F3F"/>
                </a:solidFill>
                <a:latin typeface="Open Sans"/>
                <a:ea typeface="Open Sans"/>
                <a:cs typeface="Open Sans"/>
                <a:sym typeface="Open Sans"/>
              </a:rPr>
            </a:br>
            <a:r>
              <a:rPr lang="en-US" sz="2200" b="1" i="0" u="none" strike="noStrike" cap="none">
                <a:solidFill>
                  <a:srgbClr val="3F3F3F"/>
                </a:solidFill>
                <a:latin typeface="Open Sans"/>
                <a:ea typeface="Open Sans"/>
                <a:cs typeface="Open Sans"/>
                <a:sym typeface="Open Sans"/>
              </a:rPr>
              <a:t>&lt;head&gt;</a:t>
            </a:r>
            <a:endParaRPr sz="1400" b="0" i="0" u="none" strike="noStrike" cap="none">
              <a:solidFill>
                <a:srgbClr val="000000"/>
              </a:solidFill>
              <a:latin typeface="Arial"/>
              <a:ea typeface="Arial"/>
              <a:cs typeface="Arial"/>
              <a:sym typeface="Arial"/>
            </a:endParaRPr>
          </a:p>
          <a:p>
            <a:pPr marL="0" marR="0" lvl="1" indent="0" algn="ctr" rtl="0">
              <a:lnSpc>
                <a:spcPct val="100000"/>
              </a:lnSpc>
              <a:spcBef>
                <a:spcPts val="0"/>
              </a:spcBef>
              <a:spcAft>
                <a:spcPts val="0"/>
              </a:spcAft>
              <a:buClr>
                <a:srgbClr val="000000"/>
              </a:buClr>
              <a:buSzPts val="2200"/>
              <a:buFont typeface="Arial"/>
              <a:buNone/>
            </a:pPr>
            <a:br>
              <a:rPr lang="en-US" sz="2200" b="1" i="0" u="none" strike="noStrike" cap="none">
                <a:solidFill>
                  <a:srgbClr val="3F3F3F"/>
                </a:solidFill>
                <a:latin typeface="Open Sans"/>
                <a:ea typeface="Open Sans"/>
                <a:cs typeface="Open Sans"/>
                <a:sym typeface="Open Sans"/>
              </a:rPr>
            </a:br>
            <a:r>
              <a:rPr lang="en-US" sz="2200" b="1" i="0" u="none" strike="noStrike" cap="none">
                <a:solidFill>
                  <a:srgbClr val="3F3F3F"/>
                </a:solidFill>
                <a:latin typeface="Open Sans"/>
                <a:ea typeface="Open Sans"/>
                <a:cs typeface="Open Sans"/>
                <a:sym typeface="Open Sans"/>
              </a:rPr>
              <a:t>  &lt;title&gt;</a:t>
            </a:r>
            <a:r>
              <a:rPr lang="en-US" sz="2200" b="0" i="0" u="none" strike="noStrike" cap="none">
                <a:solidFill>
                  <a:srgbClr val="3F3F3F"/>
                </a:solidFill>
                <a:latin typeface="Open Sans"/>
                <a:ea typeface="Open Sans"/>
                <a:cs typeface="Open Sans"/>
                <a:sym typeface="Open Sans"/>
              </a:rPr>
              <a:t>Any Title</a:t>
            </a:r>
            <a:r>
              <a:rPr lang="en-US" sz="2200" b="1" i="0" u="none" strike="noStrike" cap="none">
                <a:solidFill>
                  <a:srgbClr val="3F3F3F"/>
                </a:solidFill>
                <a:latin typeface="Open Sans"/>
                <a:ea typeface="Open Sans"/>
                <a:cs typeface="Open Sans"/>
                <a:sym typeface="Open Sans"/>
              </a:rPr>
              <a:t>&lt;/title&gt;</a:t>
            </a:r>
            <a:endParaRPr sz="1400" b="0" i="0" u="none" strike="noStrike" cap="none">
              <a:solidFill>
                <a:srgbClr val="000000"/>
              </a:solidFill>
              <a:latin typeface="Arial"/>
              <a:ea typeface="Arial"/>
              <a:cs typeface="Arial"/>
              <a:sym typeface="Arial"/>
            </a:endParaRPr>
          </a:p>
          <a:p>
            <a:pPr marL="0" marR="0" lvl="1" indent="0" algn="ctr" rtl="0">
              <a:lnSpc>
                <a:spcPct val="100000"/>
              </a:lnSpc>
              <a:spcBef>
                <a:spcPts val="0"/>
              </a:spcBef>
              <a:spcAft>
                <a:spcPts val="0"/>
              </a:spcAft>
              <a:buClr>
                <a:srgbClr val="000000"/>
              </a:buClr>
              <a:buSzPts val="2200"/>
              <a:buFont typeface="Arial"/>
              <a:buNone/>
            </a:pPr>
            <a:br>
              <a:rPr lang="en-US" sz="2200" b="1" i="0" u="none" strike="noStrike" cap="none">
                <a:solidFill>
                  <a:srgbClr val="3F3F3F"/>
                </a:solidFill>
                <a:latin typeface="Open Sans"/>
                <a:ea typeface="Open Sans"/>
                <a:cs typeface="Open Sans"/>
                <a:sym typeface="Open Sans"/>
              </a:rPr>
            </a:br>
            <a:r>
              <a:rPr lang="en-US" sz="2200" b="1" i="0" u="none" strike="noStrike" cap="none">
                <a:solidFill>
                  <a:srgbClr val="3F3F3F"/>
                </a:solidFill>
                <a:latin typeface="Open Sans"/>
                <a:ea typeface="Open Sans"/>
                <a:cs typeface="Open Sans"/>
                <a:sym typeface="Open Sans"/>
              </a:rPr>
              <a:t>&lt;/head&gt;</a:t>
            </a:r>
            <a:br>
              <a:rPr lang="en-US" sz="2200" b="1" i="0" u="none" strike="noStrike" cap="none">
                <a:solidFill>
                  <a:srgbClr val="3F3F3F"/>
                </a:solidFill>
                <a:latin typeface="Open Sans"/>
                <a:ea typeface="Open Sans"/>
                <a:cs typeface="Open Sans"/>
                <a:sym typeface="Open Sans"/>
              </a:rPr>
            </a:br>
            <a:r>
              <a:rPr lang="en-US" sz="2200" b="1" i="0" u="none" strike="noStrike" cap="none">
                <a:solidFill>
                  <a:srgbClr val="3F3F3F"/>
                </a:solidFill>
                <a:latin typeface="Open Sans"/>
                <a:ea typeface="Open Sans"/>
                <a:cs typeface="Open Sans"/>
                <a:sym typeface="Open Sans"/>
              </a:rPr>
              <a:t>&lt;body&gt;</a:t>
            </a:r>
            <a:br>
              <a:rPr lang="en-US" sz="2200" b="1" i="0" u="none" strike="noStrike" cap="none">
                <a:solidFill>
                  <a:srgbClr val="3F3F3F"/>
                </a:solidFill>
                <a:latin typeface="Open Sans"/>
                <a:ea typeface="Open Sans"/>
                <a:cs typeface="Open Sans"/>
                <a:sym typeface="Open Sans"/>
              </a:rPr>
            </a:br>
            <a:br>
              <a:rPr lang="en-US" sz="2200" b="1" i="0" u="none" strike="noStrike" cap="none">
                <a:solidFill>
                  <a:srgbClr val="3F3F3F"/>
                </a:solidFill>
                <a:latin typeface="Open Sans"/>
                <a:ea typeface="Open Sans"/>
                <a:cs typeface="Open Sans"/>
                <a:sym typeface="Open Sans"/>
              </a:rPr>
            </a:br>
            <a:r>
              <a:rPr lang="en-US" sz="2200" b="0" i="0" u="none" strike="noStrike" cap="none">
                <a:solidFill>
                  <a:srgbClr val="3F3F3F"/>
                </a:solidFill>
                <a:latin typeface="Open Sans"/>
                <a:ea typeface="Open Sans"/>
                <a:cs typeface="Open Sans"/>
                <a:sym typeface="Open Sans"/>
              </a:rPr>
              <a:t>CONTENT</a:t>
            </a:r>
            <a:br>
              <a:rPr lang="en-US" sz="2200" b="1" i="0" u="none" strike="noStrike" cap="none">
                <a:solidFill>
                  <a:srgbClr val="3F3F3F"/>
                </a:solidFill>
                <a:latin typeface="Open Sans"/>
                <a:ea typeface="Open Sans"/>
                <a:cs typeface="Open Sans"/>
                <a:sym typeface="Open Sans"/>
              </a:rPr>
            </a:br>
            <a:br>
              <a:rPr lang="en-US" sz="2200" b="1" i="0" u="none" strike="noStrike" cap="none">
                <a:solidFill>
                  <a:srgbClr val="3F3F3F"/>
                </a:solidFill>
                <a:latin typeface="Open Sans"/>
                <a:ea typeface="Open Sans"/>
                <a:cs typeface="Open Sans"/>
                <a:sym typeface="Open Sans"/>
              </a:rPr>
            </a:br>
            <a:r>
              <a:rPr lang="en-US" sz="2200" b="1" i="0" u="none" strike="noStrike" cap="none">
                <a:solidFill>
                  <a:srgbClr val="3F3F3F"/>
                </a:solidFill>
                <a:latin typeface="Open Sans"/>
                <a:ea typeface="Open Sans"/>
                <a:cs typeface="Open Sans"/>
                <a:sym typeface="Open Sans"/>
              </a:rPr>
              <a:t>&lt;/body&gt;</a:t>
            </a:r>
            <a:endParaRPr sz="1400" b="0" i="0" u="none" strike="noStrike" cap="none">
              <a:solidFill>
                <a:srgbClr val="000000"/>
              </a:solidFill>
              <a:latin typeface="Arial"/>
              <a:ea typeface="Arial"/>
              <a:cs typeface="Arial"/>
              <a:sym typeface="Arial"/>
            </a:endParaRPr>
          </a:p>
          <a:p>
            <a:pPr marL="0" marR="0" lvl="1" indent="0" algn="ctr" rtl="0">
              <a:lnSpc>
                <a:spcPct val="100000"/>
              </a:lnSpc>
              <a:spcBef>
                <a:spcPts val="0"/>
              </a:spcBef>
              <a:spcAft>
                <a:spcPts val="0"/>
              </a:spcAft>
              <a:buClr>
                <a:srgbClr val="000000"/>
              </a:buClr>
              <a:buSzPts val="2200"/>
              <a:buFont typeface="Arial"/>
              <a:buNone/>
            </a:pPr>
            <a:br>
              <a:rPr lang="en-US" sz="2200" b="1" i="0" u="none" strike="noStrike" cap="none">
                <a:solidFill>
                  <a:srgbClr val="3F3F3F"/>
                </a:solidFill>
                <a:latin typeface="Open Sans"/>
                <a:ea typeface="Open Sans"/>
                <a:cs typeface="Open Sans"/>
                <a:sym typeface="Open Sans"/>
              </a:rPr>
            </a:br>
            <a:r>
              <a:rPr lang="en-US" sz="2200" b="1" i="0" u="none" strike="noStrike" cap="none">
                <a:solidFill>
                  <a:srgbClr val="3F3F3F"/>
                </a:solidFill>
                <a:latin typeface="Open Sans"/>
                <a:ea typeface="Open Sans"/>
                <a:cs typeface="Open Sans"/>
                <a:sym typeface="Open Sans"/>
              </a:rPr>
              <a:t>&lt;/html&gt;</a:t>
            </a:r>
            <a:endParaRPr sz="2200" b="1" i="0" u="none" strike="noStrike" cap="none">
              <a:solidFill>
                <a:srgbClr val="3F3F3F"/>
              </a:solidFill>
              <a:latin typeface="Open Sans"/>
              <a:ea typeface="Open Sans"/>
              <a:cs typeface="Open Sans"/>
              <a:sym typeface="Open Sans"/>
            </a:endParaRPr>
          </a:p>
        </p:txBody>
      </p:sp>
      <p:sp>
        <p:nvSpPr>
          <p:cNvPr id="395" name="Google Shape;395;p8"/>
          <p:cNvSpPr/>
          <p:nvPr/>
        </p:nvSpPr>
        <p:spPr>
          <a:xfrm>
            <a:off x="1752576" y="2520101"/>
            <a:ext cx="3567900" cy="1034700"/>
          </a:xfrm>
          <a:prstGeom prst="roundRect">
            <a:avLst>
              <a:gd name="adj" fmla="val 16667"/>
            </a:avLst>
          </a:pr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45700" rIns="91425" bIns="45700" anchor="ctr" anchorCtr="0">
            <a:noAutofit/>
          </a:bodyPr>
          <a:lstStyle/>
          <a:p>
            <a:pPr marL="0" marR="0" lvl="0" indent="0" algn="ctr" rtl="0">
              <a:lnSpc>
                <a:spcPct val="114000"/>
              </a:lnSpc>
              <a:spcBef>
                <a:spcPts val="0"/>
              </a:spcBef>
              <a:spcAft>
                <a:spcPts val="0"/>
              </a:spcAft>
              <a:buClr>
                <a:srgbClr val="000000"/>
              </a:buClr>
              <a:buSzPts val="2200"/>
              <a:buFont typeface="Arial"/>
              <a:buNone/>
            </a:pPr>
            <a:r>
              <a:rPr lang="en-US" sz="2200" b="0" i="0" u="none" strike="noStrike" cap="none">
                <a:solidFill>
                  <a:srgbClr val="3F3F3F"/>
                </a:solidFill>
                <a:latin typeface="Open Sans"/>
                <a:ea typeface="Open Sans"/>
                <a:cs typeface="Open Sans"/>
                <a:sym typeface="Open Sans"/>
              </a:rPr>
              <a:t>It declares that this document is HTML5. </a:t>
            </a:r>
            <a:endParaRPr sz="2200" b="0" i="0" u="none" strike="noStrike" cap="none">
              <a:solidFill>
                <a:srgbClr val="3F3F3F"/>
              </a:solidFill>
              <a:latin typeface="Arial"/>
              <a:ea typeface="Arial"/>
              <a:cs typeface="Arial"/>
              <a:sym typeface="Arial"/>
            </a:endParaRPr>
          </a:p>
        </p:txBody>
      </p:sp>
      <p:sp>
        <p:nvSpPr>
          <p:cNvPr id="396" name="Google Shape;396;p8"/>
          <p:cNvSpPr/>
          <p:nvPr/>
        </p:nvSpPr>
        <p:spPr>
          <a:xfrm>
            <a:off x="1752576" y="3855890"/>
            <a:ext cx="3567900" cy="926100"/>
          </a:xfrm>
          <a:prstGeom prst="roundRect">
            <a:avLst>
              <a:gd name="adj" fmla="val 16667"/>
            </a:avLst>
          </a:pr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45700" rIns="91425" bIns="45700" anchor="ctr" anchorCtr="0">
            <a:noAutofit/>
          </a:bodyPr>
          <a:lstStyle/>
          <a:p>
            <a:pPr marL="0" marR="0" lvl="0" indent="0" algn="ctr" rtl="0">
              <a:lnSpc>
                <a:spcPct val="114000"/>
              </a:lnSpc>
              <a:spcBef>
                <a:spcPts val="0"/>
              </a:spcBef>
              <a:spcAft>
                <a:spcPts val="0"/>
              </a:spcAft>
              <a:buClr>
                <a:srgbClr val="000000"/>
              </a:buClr>
              <a:buSzPts val="2200"/>
              <a:buFont typeface="Arial"/>
              <a:buNone/>
            </a:pPr>
            <a:r>
              <a:rPr lang="en-US" sz="2200" b="0" i="0" u="none" strike="noStrike" cap="none">
                <a:solidFill>
                  <a:srgbClr val="3F3F3F"/>
                </a:solidFill>
                <a:latin typeface="Open Sans"/>
                <a:ea typeface="Open Sans"/>
                <a:cs typeface="Open Sans"/>
                <a:sym typeface="Open Sans"/>
              </a:rPr>
              <a:t>It contains the metadata of the web page.</a:t>
            </a:r>
            <a:endParaRPr sz="2200" b="0" i="0" u="none" strike="noStrike" cap="none">
              <a:solidFill>
                <a:srgbClr val="3F3F3F"/>
              </a:solidFill>
              <a:latin typeface="Open Sans"/>
              <a:ea typeface="Open Sans"/>
              <a:cs typeface="Open Sans"/>
              <a:sym typeface="Open Sans"/>
            </a:endParaRPr>
          </a:p>
        </p:txBody>
      </p:sp>
      <p:sp>
        <p:nvSpPr>
          <p:cNvPr id="397" name="Google Shape;397;p8"/>
          <p:cNvSpPr/>
          <p:nvPr/>
        </p:nvSpPr>
        <p:spPr>
          <a:xfrm>
            <a:off x="10432769" y="4670394"/>
            <a:ext cx="3567900" cy="961421"/>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algn="ctr">
              <a:lnSpc>
                <a:spcPct val="114000"/>
              </a:lnSpc>
              <a:buSzPts val="2200"/>
            </a:pPr>
            <a:r>
              <a:rPr lang="en-US" sz="2200" b="0" i="0" u="none" strike="noStrike" cap="none">
                <a:solidFill>
                  <a:srgbClr val="3F3F3F"/>
                </a:solidFill>
                <a:latin typeface="Open Sans"/>
                <a:ea typeface="Open Sans"/>
                <a:cs typeface="Open Sans"/>
                <a:sym typeface="Open Sans"/>
              </a:rPr>
              <a:t>It contains the title of the </a:t>
            </a:r>
            <a:r>
              <a:rPr lang="en-US" sz="2200">
                <a:solidFill>
                  <a:srgbClr val="3F3F3F"/>
                </a:solidFill>
                <a:latin typeface="Open Sans"/>
                <a:ea typeface="Open Sans"/>
                <a:cs typeface="Open Sans"/>
                <a:sym typeface="Open Sans"/>
              </a:rPr>
              <a:t>web page</a:t>
            </a:r>
            <a:r>
              <a:rPr lang="en-US" sz="2200" b="0" i="0" u="none" strike="noStrike" cap="none">
                <a:solidFill>
                  <a:srgbClr val="3F3F3F"/>
                </a:solidFill>
                <a:latin typeface="Open Sans"/>
                <a:ea typeface="Open Sans"/>
                <a:cs typeface="Open Sans"/>
                <a:sym typeface="Open Sans"/>
              </a:rPr>
              <a:t>.</a:t>
            </a:r>
            <a:r>
              <a:rPr lang="en-US" sz="2200">
                <a:solidFill>
                  <a:srgbClr val="3F3F3F"/>
                </a:solidFill>
                <a:latin typeface="Open Sans"/>
                <a:ea typeface="Open Sans"/>
                <a:cs typeface="Open Sans"/>
                <a:sym typeface="Open Sans"/>
              </a:rPr>
              <a:t> </a:t>
            </a:r>
            <a:endParaRPr lang="en-IN" sz="2200" b="0" i="0" u="none" strike="noStrike" cap="none">
              <a:solidFill>
                <a:srgbClr val="3F3F3F"/>
              </a:solidFill>
              <a:latin typeface="Arial"/>
              <a:ea typeface="Arial"/>
              <a:cs typeface="Arial"/>
              <a:sym typeface="Arial"/>
            </a:endParaRPr>
          </a:p>
        </p:txBody>
      </p:sp>
      <p:sp>
        <p:nvSpPr>
          <p:cNvPr id="398" name="Google Shape;398;p8"/>
          <p:cNvSpPr/>
          <p:nvPr/>
        </p:nvSpPr>
        <p:spPr>
          <a:xfrm>
            <a:off x="10432769" y="3143334"/>
            <a:ext cx="3567900" cy="943767"/>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lnSpc>
                <a:spcPct val="114000"/>
              </a:lnSpc>
              <a:spcBef>
                <a:spcPts val="0"/>
              </a:spcBef>
              <a:spcAft>
                <a:spcPts val="0"/>
              </a:spcAft>
              <a:buClr>
                <a:srgbClr val="000000"/>
              </a:buClr>
              <a:buSzPts val="2200"/>
              <a:buFont typeface="Arial"/>
              <a:buNone/>
            </a:pPr>
            <a:r>
              <a:rPr lang="en-US" sz="2200" b="0" i="0" u="none" strike="noStrike" cap="none">
                <a:solidFill>
                  <a:srgbClr val="3F3F3F"/>
                </a:solidFill>
                <a:latin typeface="Open Sans"/>
                <a:ea typeface="Open Sans"/>
                <a:cs typeface="Open Sans"/>
                <a:sym typeface="Open Sans"/>
              </a:rPr>
              <a:t>It defines it as an HTML page.</a:t>
            </a:r>
            <a:endParaRPr sz="2200" b="0" i="0" u="none" strike="noStrike" cap="none">
              <a:solidFill>
                <a:srgbClr val="3F3F3F"/>
              </a:solidFill>
              <a:latin typeface="Arial"/>
              <a:ea typeface="Arial"/>
              <a:cs typeface="Arial"/>
              <a:sym typeface="Arial"/>
            </a:endParaRPr>
          </a:p>
        </p:txBody>
      </p:sp>
      <p:sp>
        <p:nvSpPr>
          <p:cNvPr id="399" name="Google Shape;399;p8"/>
          <p:cNvSpPr/>
          <p:nvPr/>
        </p:nvSpPr>
        <p:spPr>
          <a:xfrm>
            <a:off x="1752600" y="5631818"/>
            <a:ext cx="3567900" cy="772500"/>
          </a:xfrm>
          <a:prstGeom prst="roundRect">
            <a:avLst>
              <a:gd name="adj" fmla="val 16667"/>
            </a:avLst>
          </a:pr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45700" rIns="91425" bIns="45700" anchor="ctr" anchorCtr="0">
            <a:noAutofit/>
          </a:bodyPr>
          <a:lstStyle/>
          <a:p>
            <a:pPr algn="ctr">
              <a:lnSpc>
                <a:spcPct val="114000"/>
              </a:lnSpc>
              <a:buSzPts val="2200"/>
            </a:pPr>
            <a:r>
              <a:rPr lang="en-US" sz="2200" b="0" i="0" u="none" strike="noStrike" cap="none">
                <a:solidFill>
                  <a:srgbClr val="3F3F3F"/>
                </a:solidFill>
                <a:latin typeface="Open Sans"/>
                <a:ea typeface="Open Sans"/>
                <a:cs typeface="Open Sans"/>
                <a:sym typeface="Open Sans"/>
              </a:rPr>
              <a:t>It has content present inside the </a:t>
            </a:r>
            <a:r>
              <a:rPr lang="en-US" sz="2200">
                <a:solidFill>
                  <a:srgbClr val="3F3F3F"/>
                </a:solidFill>
                <a:latin typeface="Open Sans"/>
                <a:ea typeface="Open Sans"/>
                <a:cs typeface="Open Sans"/>
                <a:sym typeface="Open Sans"/>
              </a:rPr>
              <a:t>web page</a:t>
            </a:r>
            <a:r>
              <a:rPr lang="en-US" sz="2200" b="0" i="0" u="none" strike="noStrike" cap="none">
                <a:solidFill>
                  <a:srgbClr val="3F3F3F"/>
                </a:solidFill>
                <a:latin typeface="Open Sans"/>
                <a:ea typeface="Open Sans"/>
                <a:cs typeface="Open Sans"/>
                <a:sym typeface="Open Sans"/>
              </a:rPr>
              <a:t>.</a:t>
            </a:r>
            <a:endParaRPr lang="en-IN" sz="2200" b="0" i="0" u="none" strike="noStrike" cap="none">
              <a:solidFill>
                <a:srgbClr val="3F3F3F"/>
              </a:solidFill>
              <a:latin typeface="Arial"/>
              <a:ea typeface="Arial"/>
              <a:cs typeface="Arial"/>
              <a:sym typeface="Arial"/>
            </a:endParaRPr>
          </a:p>
        </p:txBody>
      </p:sp>
      <p:cxnSp>
        <p:nvCxnSpPr>
          <p:cNvPr id="400" name="Google Shape;400;p8"/>
          <p:cNvCxnSpPr/>
          <p:nvPr/>
        </p:nvCxnSpPr>
        <p:spPr>
          <a:xfrm flipH="1">
            <a:off x="5320549" y="2988012"/>
            <a:ext cx="1658100" cy="0"/>
          </a:xfrm>
          <a:prstGeom prst="straightConnector1">
            <a:avLst/>
          </a:prstGeom>
          <a:noFill/>
          <a:ln w="9525" cap="flat" cmpd="sng">
            <a:solidFill>
              <a:srgbClr val="162E5D"/>
            </a:solidFill>
            <a:prstDash val="solid"/>
            <a:round/>
            <a:headEnd type="none" w="sm" len="sm"/>
            <a:tailEnd type="triangle" w="med" len="med"/>
          </a:ln>
        </p:spPr>
      </p:cxnSp>
      <p:cxnSp>
        <p:nvCxnSpPr>
          <p:cNvPr id="401" name="Google Shape;401;p8"/>
          <p:cNvCxnSpPr/>
          <p:nvPr/>
        </p:nvCxnSpPr>
        <p:spPr>
          <a:xfrm rot="10800000">
            <a:off x="5320500" y="4334634"/>
            <a:ext cx="2337600" cy="0"/>
          </a:xfrm>
          <a:prstGeom prst="straightConnector1">
            <a:avLst/>
          </a:prstGeom>
          <a:noFill/>
          <a:ln w="9525" cap="flat" cmpd="sng">
            <a:solidFill>
              <a:srgbClr val="162E5D"/>
            </a:solidFill>
            <a:prstDash val="solid"/>
            <a:round/>
            <a:headEnd type="none" w="sm" len="sm"/>
            <a:tailEnd type="triangle" w="med" len="med"/>
          </a:ln>
        </p:spPr>
      </p:cxnSp>
      <p:cxnSp>
        <p:nvCxnSpPr>
          <p:cNvPr id="402" name="Google Shape;402;p8"/>
          <p:cNvCxnSpPr/>
          <p:nvPr/>
        </p:nvCxnSpPr>
        <p:spPr>
          <a:xfrm rot="10800000">
            <a:off x="5320499" y="5998183"/>
            <a:ext cx="2323200" cy="0"/>
          </a:xfrm>
          <a:prstGeom prst="straightConnector1">
            <a:avLst/>
          </a:prstGeom>
          <a:noFill/>
          <a:ln w="9525" cap="flat" cmpd="sng">
            <a:solidFill>
              <a:srgbClr val="162E5D"/>
            </a:solidFill>
            <a:prstDash val="solid"/>
            <a:round/>
            <a:headEnd type="none" w="sm" len="sm"/>
            <a:tailEnd type="triangle" w="med" len="med"/>
          </a:ln>
        </p:spPr>
      </p:cxnSp>
      <p:cxnSp>
        <p:nvCxnSpPr>
          <p:cNvPr id="403" name="Google Shape;403;p8"/>
          <p:cNvCxnSpPr/>
          <p:nvPr/>
        </p:nvCxnSpPr>
        <p:spPr>
          <a:xfrm rot="10800000" flipH="1">
            <a:off x="8561370" y="3702696"/>
            <a:ext cx="1872000" cy="0"/>
          </a:xfrm>
          <a:prstGeom prst="straightConnector1">
            <a:avLst/>
          </a:prstGeom>
          <a:noFill/>
          <a:ln w="9525" cap="flat" cmpd="sng">
            <a:solidFill>
              <a:srgbClr val="162E5D"/>
            </a:solidFill>
            <a:prstDash val="solid"/>
            <a:round/>
            <a:headEnd type="none" w="sm" len="sm"/>
            <a:tailEnd type="triangle" w="med" len="med"/>
          </a:ln>
        </p:spPr>
      </p:cxnSp>
      <p:cxnSp>
        <p:nvCxnSpPr>
          <p:cNvPr id="404" name="Google Shape;404;p8"/>
          <p:cNvCxnSpPr/>
          <p:nvPr/>
        </p:nvCxnSpPr>
        <p:spPr>
          <a:xfrm>
            <a:off x="9610724" y="5001255"/>
            <a:ext cx="822000" cy="0"/>
          </a:xfrm>
          <a:prstGeom prst="straightConnector1">
            <a:avLst/>
          </a:prstGeom>
          <a:noFill/>
          <a:ln w="9525" cap="flat" cmpd="sng">
            <a:solidFill>
              <a:srgbClr val="162E5D"/>
            </a:solidFill>
            <a:prstDash val="solid"/>
            <a:round/>
            <a:headEnd type="none" w="sm" len="sm"/>
            <a:tailEnd type="triangle" w="med" len="med"/>
          </a:ln>
        </p:spPr>
      </p:cxnSp>
      <p:sp>
        <p:nvSpPr>
          <p:cNvPr id="406" name="Google Shape;406;p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None/>
            </a:pPr>
            <a:r>
              <a:rPr lang="en-US" dirty="0"/>
              <a:t>Structure of Website</a:t>
            </a:r>
            <a:endParaRPr dirty="0"/>
          </a:p>
        </p:txBody>
      </p:sp>
      <p:sp>
        <p:nvSpPr>
          <p:cNvPr id="5" name="Brandline_LVC">
            <a:extLst>
              <a:ext uri="{FF2B5EF4-FFF2-40B4-BE49-F238E27FC236}">
                <a16:creationId xmlns:a16="http://schemas.microsoft.com/office/drawing/2014/main" id="{C1D28F39-1423-77B5-E177-A1BA0745760F}"/>
              </a:ext>
            </a:extLst>
          </p:cNvPr>
          <p:cNvSpPr/>
          <p:nvPr/>
        </p:nvSpPr>
        <p:spPr>
          <a:xfrm>
            <a:off x="5842000" y="816324"/>
            <a:ext cx="4570095"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433;p15">
            <a:extLst>
              <a:ext uri="{FF2B5EF4-FFF2-40B4-BE49-F238E27FC236}">
                <a16:creationId xmlns:a16="http://schemas.microsoft.com/office/drawing/2014/main" id="{49F64295-FB55-7A18-113E-6D5EC93B1BA0}"/>
              </a:ext>
            </a:extLst>
          </p:cNvPr>
          <p:cNvSpPr/>
          <p:nvPr/>
        </p:nvSpPr>
        <p:spPr>
          <a:xfrm>
            <a:off x="1936750" y="1481664"/>
            <a:ext cx="12382500" cy="741673"/>
          </a:xfrm>
          <a:prstGeom prst="roundRect">
            <a:avLst>
              <a:gd name="adj" fmla="val 16667"/>
            </a:avLst>
          </a:prstGeom>
          <a:no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algn="ctr">
              <a:lnSpc>
                <a:spcPct val="115000"/>
              </a:lnSpc>
              <a:spcBef>
                <a:spcPts val="1000"/>
              </a:spcBef>
              <a:buSzPts val="2800"/>
            </a:pPr>
            <a:r>
              <a:rPr lang="en-US" sz="2200" dirty="0">
                <a:solidFill>
                  <a:srgbClr val="404040"/>
                </a:solidFill>
                <a:latin typeface="Open Sans" panose="020B0606030504020204" pitchFamily="34" charset="0"/>
                <a:ea typeface="Open Sans"/>
                <a:cs typeface="Open Sans"/>
                <a:sym typeface="Open Sans"/>
              </a:rPr>
              <a:t>The basic structure of an HTML document is as follows:</a:t>
            </a:r>
          </a:p>
        </p:txBody>
      </p:sp>
    </p:spTree>
    <p:custDataLst>
      <p:tags r:id="rId1"/>
    </p:custDataLst>
    <p:extLst>
      <p:ext uri="{BB962C8B-B14F-4D97-AF65-F5344CB8AC3E}">
        <p14:creationId xmlns:p14="http://schemas.microsoft.com/office/powerpoint/2010/main" val="256207941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2C24C-EC7F-12A8-9AAA-AECBB4E9FF12}"/>
              </a:ext>
            </a:extLst>
          </p:cNvPr>
          <p:cNvSpPr>
            <a:spLocks noGrp="1"/>
          </p:cNvSpPr>
          <p:nvPr>
            <p:ph type="title"/>
          </p:nvPr>
        </p:nvSpPr>
        <p:spPr/>
        <p:txBody>
          <a:bodyPr/>
          <a:lstStyle/>
          <a:p>
            <a:r>
              <a:rPr lang="en-IN" dirty="0"/>
              <a:t>External Style</a:t>
            </a:r>
          </a:p>
        </p:txBody>
      </p:sp>
      <p:grpSp>
        <p:nvGrpSpPr>
          <p:cNvPr id="5" name="Group 4">
            <a:extLst>
              <a:ext uri="{FF2B5EF4-FFF2-40B4-BE49-F238E27FC236}">
                <a16:creationId xmlns:a16="http://schemas.microsoft.com/office/drawing/2014/main" id="{AD5D6B18-93D8-45CA-6046-1BCB62285F90}"/>
              </a:ext>
            </a:extLst>
          </p:cNvPr>
          <p:cNvGrpSpPr/>
          <p:nvPr/>
        </p:nvGrpSpPr>
        <p:grpSpPr>
          <a:xfrm>
            <a:off x="1295774" y="3184787"/>
            <a:ext cx="13664452" cy="3894256"/>
            <a:chOff x="1986951" y="3233170"/>
            <a:chExt cx="13664452" cy="3894256"/>
          </a:xfrm>
        </p:grpSpPr>
        <p:grpSp>
          <p:nvGrpSpPr>
            <p:cNvPr id="6" name="Google Shape;706;p39">
              <a:extLst>
                <a:ext uri="{FF2B5EF4-FFF2-40B4-BE49-F238E27FC236}">
                  <a16:creationId xmlns:a16="http://schemas.microsoft.com/office/drawing/2014/main" id="{BD68B5F7-8AB1-4EEA-11D4-1A67FABE6E2D}"/>
                </a:ext>
              </a:extLst>
            </p:cNvPr>
            <p:cNvGrpSpPr/>
            <p:nvPr/>
          </p:nvGrpSpPr>
          <p:grpSpPr>
            <a:xfrm>
              <a:off x="1986951" y="3369364"/>
              <a:ext cx="5628380" cy="3758062"/>
              <a:chOff x="1433160" y="2978327"/>
              <a:chExt cx="5869340" cy="4177086"/>
            </a:xfrm>
          </p:grpSpPr>
          <p:sp>
            <p:nvSpPr>
              <p:cNvPr id="7" name="Google Shape;707;p39">
                <a:extLst>
                  <a:ext uri="{FF2B5EF4-FFF2-40B4-BE49-F238E27FC236}">
                    <a16:creationId xmlns:a16="http://schemas.microsoft.com/office/drawing/2014/main" id="{C3867F35-D9DB-ADC6-DDEB-7ACB7DC6560E}"/>
                  </a:ext>
                </a:extLst>
              </p:cNvPr>
              <p:cNvSpPr txBox="1"/>
              <p:nvPr/>
            </p:nvSpPr>
            <p:spPr>
              <a:xfrm>
                <a:off x="3529370" y="2978327"/>
                <a:ext cx="986700" cy="24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Open Sans"/>
                    <a:ea typeface="Open Sans"/>
                    <a:cs typeface="Open Sans"/>
                    <a:sym typeface="Open Sans"/>
                  </a:rPr>
                  <a:t>Demo-1</a:t>
                </a:r>
                <a:endParaRPr sz="1400" b="0" i="0" u="none" strike="noStrike" cap="none">
                  <a:solidFill>
                    <a:srgbClr val="FFFFFF"/>
                  </a:solidFill>
                  <a:latin typeface="Open Sans"/>
                  <a:ea typeface="Open Sans"/>
                  <a:cs typeface="Open Sans"/>
                  <a:sym typeface="Open Sans"/>
                </a:endParaRPr>
              </a:p>
            </p:txBody>
          </p:sp>
          <p:sp>
            <p:nvSpPr>
              <p:cNvPr id="8" name="Google Shape;708;p39">
                <a:extLst>
                  <a:ext uri="{FF2B5EF4-FFF2-40B4-BE49-F238E27FC236}">
                    <a16:creationId xmlns:a16="http://schemas.microsoft.com/office/drawing/2014/main" id="{AC37FC86-AAD1-3544-2F0E-01454C3E0F62}"/>
                  </a:ext>
                </a:extLst>
              </p:cNvPr>
              <p:cNvSpPr txBox="1"/>
              <p:nvPr/>
            </p:nvSpPr>
            <p:spPr>
              <a:xfrm>
                <a:off x="3714351" y="3581684"/>
                <a:ext cx="2777700" cy="261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3F3F3F"/>
                  </a:solidFill>
                  <a:latin typeface="Courier New"/>
                  <a:ea typeface="Courier New"/>
                  <a:cs typeface="Courier New"/>
                  <a:sym typeface="Courier New"/>
                </a:endParaRPr>
              </a:p>
            </p:txBody>
          </p:sp>
          <p:grpSp>
            <p:nvGrpSpPr>
              <p:cNvPr id="9" name="Google Shape;709;p39">
                <a:extLst>
                  <a:ext uri="{FF2B5EF4-FFF2-40B4-BE49-F238E27FC236}">
                    <a16:creationId xmlns:a16="http://schemas.microsoft.com/office/drawing/2014/main" id="{929D223E-3E88-D3E2-6B26-A4CD95154B7D}"/>
                  </a:ext>
                </a:extLst>
              </p:cNvPr>
              <p:cNvGrpSpPr/>
              <p:nvPr/>
            </p:nvGrpSpPr>
            <p:grpSpPr>
              <a:xfrm>
                <a:off x="1433160" y="3271581"/>
                <a:ext cx="5869340" cy="3883832"/>
                <a:chOff x="3223425" y="3033476"/>
                <a:chExt cx="8459700" cy="3950999"/>
              </a:xfrm>
            </p:grpSpPr>
            <p:sp>
              <p:nvSpPr>
                <p:cNvPr id="10" name="Google Shape;710;p39">
                  <a:extLst>
                    <a:ext uri="{FF2B5EF4-FFF2-40B4-BE49-F238E27FC236}">
                      <a16:creationId xmlns:a16="http://schemas.microsoft.com/office/drawing/2014/main" id="{C7721D07-8179-48AF-E2C7-2F5B3A04976F}"/>
                    </a:ext>
                  </a:extLst>
                </p:cNvPr>
                <p:cNvSpPr/>
                <p:nvPr/>
              </p:nvSpPr>
              <p:spPr>
                <a:xfrm>
                  <a:off x="3241573" y="3033476"/>
                  <a:ext cx="8423399" cy="3855000"/>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rtl="0">
                    <a:lnSpc>
                      <a:spcPct val="100000"/>
                    </a:lnSpc>
                    <a:spcBef>
                      <a:spcPts val="0"/>
                    </a:spcBef>
                    <a:spcAft>
                      <a:spcPts val="0"/>
                    </a:spcAft>
                    <a:buClr>
                      <a:srgbClr val="000000"/>
                    </a:buClr>
                    <a:buSzPts val="2000"/>
                    <a:buFont typeface="Arial"/>
                    <a:buNone/>
                  </a:pPr>
                  <a:endParaRPr lang="en-US" sz="1600" b="0" i="0" u="none" strike="noStrike" cap="none" dirty="0">
                    <a:solidFill>
                      <a:schemeClr val="tx1">
                        <a:lumMod val="75000"/>
                        <a:lumOff val="25000"/>
                      </a:schemeClr>
                    </a:solidFill>
                    <a:latin typeface="Courier New"/>
                    <a:ea typeface="Courier New"/>
                    <a:cs typeface="Courier New"/>
                    <a:sym typeface="Courier New"/>
                  </a:endParaRPr>
                </a:p>
                <a:p>
                  <a:pPr marL="0" marR="0" lvl="0" indent="0" rtl="0">
                    <a:lnSpc>
                      <a:spcPct val="100000"/>
                    </a:lnSpc>
                    <a:spcBef>
                      <a:spcPts val="0"/>
                    </a:spcBef>
                    <a:spcAft>
                      <a:spcPts val="0"/>
                    </a:spcAft>
                    <a:buClr>
                      <a:srgbClr val="000000"/>
                    </a:buClr>
                    <a:buSzPts val="2000"/>
                    <a:buFont typeface="Arial"/>
                    <a:buNone/>
                  </a:pPr>
                  <a:r>
                    <a:rPr lang="en-US" sz="1600" b="0" i="0" u="none" strike="noStrike" cap="none" dirty="0">
                      <a:solidFill>
                        <a:schemeClr val="tx1">
                          <a:lumMod val="75000"/>
                          <a:lumOff val="25000"/>
                        </a:schemeClr>
                      </a:solidFill>
                      <a:latin typeface="Courier New"/>
                      <a:ea typeface="Courier New"/>
                      <a:cs typeface="Courier New"/>
                      <a:sym typeface="Courier New"/>
                    </a:rPr>
                    <a:t>body {</a:t>
                  </a:r>
                </a:p>
                <a:p>
                  <a:pPr marL="0" marR="0" lvl="0" indent="0" rtl="0">
                    <a:lnSpc>
                      <a:spcPct val="100000"/>
                    </a:lnSpc>
                    <a:spcBef>
                      <a:spcPts val="0"/>
                    </a:spcBef>
                    <a:spcAft>
                      <a:spcPts val="0"/>
                    </a:spcAft>
                    <a:buClr>
                      <a:srgbClr val="000000"/>
                    </a:buClr>
                    <a:buSzPts val="2000"/>
                    <a:buFont typeface="Arial"/>
                    <a:buNone/>
                  </a:pPr>
                  <a:r>
                    <a:rPr lang="en-US" sz="1600" b="0" i="0" u="none" strike="noStrike" cap="none" dirty="0">
                      <a:solidFill>
                        <a:schemeClr val="tx1">
                          <a:lumMod val="75000"/>
                          <a:lumOff val="25000"/>
                        </a:schemeClr>
                      </a:solidFill>
                      <a:latin typeface="Courier New"/>
                      <a:ea typeface="Courier New"/>
                      <a:cs typeface="Courier New"/>
                      <a:sym typeface="Courier New"/>
                    </a:rPr>
                    <a:t>  background-color: </a:t>
                  </a:r>
                  <a:r>
                    <a:rPr lang="en-US" sz="1600" dirty="0" err="1">
                      <a:solidFill>
                        <a:schemeClr val="tx1">
                          <a:lumMod val="75000"/>
                          <a:lumOff val="25000"/>
                        </a:schemeClr>
                      </a:solidFill>
                      <a:latin typeface="Courier New"/>
                      <a:ea typeface="Courier New"/>
                      <a:cs typeface="Courier New"/>
                      <a:sym typeface="Courier New"/>
                    </a:rPr>
                    <a:t>light</a:t>
                  </a:r>
                  <a:r>
                    <a:rPr lang="en-US" sz="1600" b="0" i="0" u="none" strike="noStrike" cap="none" dirty="0" err="1">
                      <a:solidFill>
                        <a:schemeClr val="tx1">
                          <a:lumMod val="75000"/>
                          <a:lumOff val="25000"/>
                        </a:schemeClr>
                      </a:solidFill>
                      <a:latin typeface="Courier New"/>
                      <a:ea typeface="Courier New"/>
                      <a:cs typeface="Courier New"/>
                      <a:sym typeface="Courier New"/>
                    </a:rPr>
                    <a:t>blue</a:t>
                  </a:r>
                  <a:r>
                    <a:rPr lang="en-US" sz="1600" b="0" i="0" u="none" strike="noStrike" cap="none" dirty="0">
                      <a:solidFill>
                        <a:schemeClr val="tx1">
                          <a:lumMod val="75000"/>
                          <a:lumOff val="25000"/>
                        </a:schemeClr>
                      </a:solidFill>
                      <a:latin typeface="Courier New"/>
                      <a:ea typeface="Courier New"/>
                      <a:cs typeface="Courier New"/>
                      <a:sym typeface="Courier New"/>
                    </a:rPr>
                    <a:t>;</a:t>
                  </a:r>
                </a:p>
                <a:p>
                  <a:pPr marL="0" marR="0" lvl="0" indent="0" rtl="0">
                    <a:lnSpc>
                      <a:spcPct val="100000"/>
                    </a:lnSpc>
                    <a:spcBef>
                      <a:spcPts val="0"/>
                    </a:spcBef>
                    <a:spcAft>
                      <a:spcPts val="0"/>
                    </a:spcAft>
                    <a:buClr>
                      <a:srgbClr val="000000"/>
                    </a:buClr>
                    <a:buSzPts val="2000"/>
                    <a:buFont typeface="Arial"/>
                    <a:buNone/>
                  </a:pPr>
                  <a:r>
                    <a:rPr lang="en-US" sz="1600" b="0" i="0" u="none" strike="noStrike" cap="none" dirty="0">
                      <a:solidFill>
                        <a:schemeClr val="tx1">
                          <a:lumMod val="75000"/>
                          <a:lumOff val="25000"/>
                        </a:schemeClr>
                      </a:solidFill>
                      <a:latin typeface="Courier New"/>
                      <a:ea typeface="Courier New"/>
                      <a:cs typeface="Courier New"/>
                      <a:sym typeface="Courier New"/>
                    </a:rPr>
                    <a:t>}</a:t>
                  </a:r>
                </a:p>
                <a:p>
                  <a:pPr marL="0" marR="0" lvl="0" indent="0" rtl="0">
                    <a:lnSpc>
                      <a:spcPct val="100000"/>
                    </a:lnSpc>
                    <a:spcBef>
                      <a:spcPts val="0"/>
                    </a:spcBef>
                    <a:spcAft>
                      <a:spcPts val="0"/>
                    </a:spcAft>
                    <a:buClr>
                      <a:srgbClr val="000000"/>
                    </a:buClr>
                    <a:buSzPts val="2000"/>
                    <a:buFont typeface="Arial"/>
                    <a:buNone/>
                  </a:pPr>
                  <a:r>
                    <a:rPr lang="en-US" sz="1600" b="0" i="0" u="none" strike="noStrike" cap="none" dirty="0">
                      <a:solidFill>
                        <a:schemeClr val="tx1">
                          <a:lumMod val="75000"/>
                          <a:lumOff val="25000"/>
                        </a:schemeClr>
                      </a:solidFill>
                      <a:latin typeface="Courier New"/>
                      <a:ea typeface="Courier New"/>
                      <a:cs typeface="Courier New"/>
                      <a:sym typeface="Courier New"/>
                    </a:rPr>
                    <a:t>h1 {</a:t>
                  </a:r>
                </a:p>
                <a:p>
                  <a:pPr marL="0" marR="0" lvl="0" indent="0" rtl="0">
                    <a:lnSpc>
                      <a:spcPct val="100000"/>
                    </a:lnSpc>
                    <a:spcBef>
                      <a:spcPts val="0"/>
                    </a:spcBef>
                    <a:spcAft>
                      <a:spcPts val="0"/>
                    </a:spcAft>
                    <a:buClr>
                      <a:srgbClr val="000000"/>
                    </a:buClr>
                    <a:buSzPts val="2000"/>
                    <a:buFont typeface="Arial"/>
                    <a:buNone/>
                  </a:pPr>
                  <a:r>
                    <a:rPr lang="en-US" sz="1600" b="0" i="0" u="none" strike="noStrike" cap="none" dirty="0">
                      <a:solidFill>
                        <a:schemeClr val="tx1">
                          <a:lumMod val="75000"/>
                          <a:lumOff val="25000"/>
                        </a:schemeClr>
                      </a:solidFill>
                      <a:latin typeface="Courier New"/>
                      <a:ea typeface="Courier New"/>
                      <a:cs typeface="Courier New"/>
                      <a:sym typeface="Courier New"/>
                    </a:rPr>
                    <a:t>  color: blue;</a:t>
                  </a:r>
                </a:p>
                <a:p>
                  <a:pPr marL="0" marR="0" lvl="0" indent="0" rtl="0">
                    <a:lnSpc>
                      <a:spcPct val="100000"/>
                    </a:lnSpc>
                    <a:spcBef>
                      <a:spcPts val="0"/>
                    </a:spcBef>
                    <a:spcAft>
                      <a:spcPts val="0"/>
                    </a:spcAft>
                    <a:buClr>
                      <a:srgbClr val="000000"/>
                    </a:buClr>
                    <a:buSzPts val="2000"/>
                    <a:buFont typeface="Arial"/>
                    <a:buNone/>
                  </a:pPr>
                  <a:r>
                    <a:rPr lang="en-US" sz="1600" b="0" i="0" u="none" strike="noStrike" cap="none" dirty="0">
                      <a:solidFill>
                        <a:schemeClr val="tx1">
                          <a:lumMod val="75000"/>
                          <a:lumOff val="25000"/>
                        </a:schemeClr>
                      </a:solidFill>
                      <a:latin typeface="Courier New"/>
                      <a:ea typeface="Courier New"/>
                      <a:cs typeface="Courier New"/>
                      <a:sym typeface="Courier New"/>
                    </a:rPr>
                    <a:t>}</a:t>
                  </a:r>
                </a:p>
                <a:p>
                  <a:pPr marL="0" marR="0" lvl="0" indent="0" rtl="0">
                    <a:lnSpc>
                      <a:spcPct val="100000"/>
                    </a:lnSpc>
                    <a:spcBef>
                      <a:spcPts val="0"/>
                    </a:spcBef>
                    <a:spcAft>
                      <a:spcPts val="0"/>
                    </a:spcAft>
                    <a:buClr>
                      <a:srgbClr val="000000"/>
                    </a:buClr>
                    <a:buSzPts val="2000"/>
                    <a:buFont typeface="Arial"/>
                    <a:buNone/>
                  </a:pPr>
                  <a:r>
                    <a:rPr lang="en-US" sz="1600" b="0" i="0" u="none" strike="noStrike" cap="none" dirty="0">
                      <a:solidFill>
                        <a:schemeClr val="tx1">
                          <a:lumMod val="75000"/>
                          <a:lumOff val="25000"/>
                        </a:schemeClr>
                      </a:solidFill>
                      <a:latin typeface="Courier New"/>
                      <a:ea typeface="Courier New"/>
                      <a:cs typeface="Courier New"/>
                      <a:sym typeface="Courier New"/>
                    </a:rPr>
                    <a:t>p {</a:t>
                  </a:r>
                </a:p>
                <a:p>
                  <a:pPr marL="0" marR="0" lvl="0" indent="0" rtl="0">
                    <a:lnSpc>
                      <a:spcPct val="100000"/>
                    </a:lnSpc>
                    <a:spcBef>
                      <a:spcPts val="0"/>
                    </a:spcBef>
                    <a:spcAft>
                      <a:spcPts val="0"/>
                    </a:spcAft>
                    <a:buClr>
                      <a:srgbClr val="000000"/>
                    </a:buClr>
                    <a:buSzPts val="2000"/>
                    <a:buFont typeface="Arial"/>
                    <a:buNone/>
                  </a:pPr>
                  <a:r>
                    <a:rPr lang="en-US" sz="1600" b="0" i="0" u="none" strike="noStrike" cap="none" dirty="0">
                      <a:solidFill>
                        <a:schemeClr val="tx1">
                          <a:lumMod val="75000"/>
                          <a:lumOff val="25000"/>
                        </a:schemeClr>
                      </a:solidFill>
                      <a:latin typeface="Courier New"/>
                      <a:ea typeface="Courier New"/>
                      <a:cs typeface="Courier New"/>
                      <a:sym typeface="Courier New"/>
                    </a:rPr>
                    <a:t>  color: red;</a:t>
                  </a:r>
                </a:p>
                <a:p>
                  <a:pPr marL="0" marR="0" lvl="0" indent="0" rtl="0">
                    <a:lnSpc>
                      <a:spcPct val="100000"/>
                    </a:lnSpc>
                    <a:spcBef>
                      <a:spcPts val="0"/>
                    </a:spcBef>
                    <a:spcAft>
                      <a:spcPts val="0"/>
                    </a:spcAft>
                    <a:buClr>
                      <a:srgbClr val="000000"/>
                    </a:buClr>
                    <a:buSzPts val="2000"/>
                    <a:buFont typeface="Arial"/>
                    <a:buNone/>
                  </a:pPr>
                  <a:r>
                    <a:rPr lang="en-US" sz="1600" b="0" i="0" u="none" strike="noStrike" cap="none" dirty="0">
                      <a:solidFill>
                        <a:schemeClr val="tx1">
                          <a:lumMod val="75000"/>
                          <a:lumOff val="25000"/>
                        </a:schemeClr>
                      </a:solidFill>
                      <a:latin typeface="Courier New"/>
                      <a:ea typeface="Courier New"/>
                      <a:cs typeface="Courier New"/>
                      <a:sym typeface="Courier New"/>
                    </a:rPr>
                    <a:t>}</a:t>
                  </a:r>
                </a:p>
              </p:txBody>
            </p:sp>
            <p:sp>
              <p:nvSpPr>
                <p:cNvPr id="11" name="Google Shape;711;p39">
                  <a:extLst>
                    <a:ext uri="{FF2B5EF4-FFF2-40B4-BE49-F238E27FC236}">
                      <a16:creationId xmlns:a16="http://schemas.microsoft.com/office/drawing/2014/main" id="{569E0526-C222-0CC5-E9B9-5FE69939B58D}"/>
                    </a:ext>
                  </a:extLst>
                </p:cNvPr>
                <p:cNvSpPr/>
                <p:nvPr/>
              </p:nvSpPr>
              <p:spPr>
                <a:xfrm>
                  <a:off x="3223425" y="6888475"/>
                  <a:ext cx="8459700" cy="960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3" name="Scroll: Horizontal 12">
              <a:extLst>
                <a:ext uri="{FF2B5EF4-FFF2-40B4-BE49-F238E27FC236}">
                  <a16:creationId xmlns:a16="http://schemas.microsoft.com/office/drawing/2014/main" id="{A298AF9D-14B5-7C93-5096-83608A6175ED}"/>
                </a:ext>
              </a:extLst>
            </p:cNvPr>
            <p:cNvSpPr/>
            <p:nvPr/>
          </p:nvSpPr>
          <p:spPr>
            <a:xfrm>
              <a:off x="8128000" y="3233170"/>
              <a:ext cx="7523403" cy="3894243"/>
            </a:xfrm>
            <a:prstGeom prst="horizontalScroll">
              <a:avLst/>
            </a:prstGeom>
            <a:solidFill>
              <a:schemeClr val="accent5">
                <a:lumMod val="20000"/>
                <a:lumOff val="80000"/>
              </a:schemeClr>
            </a:solidFill>
            <a:ln>
              <a:solidFill>
                <a:schemeClr val="accent1">
                  <a:lumMod val="50000"/>
                </a:schemeClr>
              </a:solidFill>
            </a:ln>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p>
              <a:pPr marL="342900" indent="-342900">
                <a:lnSpc>
                  <a:spcPct val="115000"/>
                </a:lnSpc>
                <a:buFont typeface="Arial" panose="020B0604020202020204" pitchFamily="34" charset="0"/>
                <a:buChar char="•"/>
              </a:pPr>
              <a:r>
                <a:rPr lang="en-US" sz="2200">
                  <a:solidFill>
                    <a:schemeClr val="tx1">
                      <a:lumMod val="75000"/>
                      <a:lumOff val="25000"/>
                    </a:schemeClr>
                  </a:solidFill>
                  <a:latin typeface="Open Sans"/>
                  <a:ea typeface="Open Sans"/>
                  <a:cs typeface="Open Sans"/>
                </a:rPr>
                <a:t>External CSS includes a separate CSS file with only style properties using tag attributes. </a:t>
              </a:r>
              <a:endParaRPr lang="en-US" sz="2200">
                <a:solidFill>
                  <a:schemeClr val="tx1">
                    <a:lumMod val="75000"/>
                    <a:lumOff val="25000"/>
                  </a:schemeClr>
                </a:solidFill>
                <a:latin typeface="Open Sans" panose="020B0606030504020204" pitchFamily="34" charset="0"/>
              </a:endParaRPr>
            </a:p>
            <a:p>
              <a:pPr>
                <a:lnSpc>
                  <a:spcPct val="115000"/>
                </a:lnSpc>
              </a:pPr>
              <a:endParaRPr lang="en-US" sz="2200" dirty="0">
                <a:solidFill>
                  <a:schemeClr val="tx1">
                    <a:lumMod val="75000"/>
                    <a:lumOff val="25000"/>
                  </a:schemeClr>
                </a:solidFill>
                <a:latin typeface="Open Sans" panose="020B0606030504020204" pitchFamily="34" charset="0"/>
              </a:endParaRPr>
            </a:p>
            <a:p>
              <a:pPr marL="342900" indent="-342900">
                <a:lnSpc>
                  <a:spcPct val="115000"/>
                </a:lnSpc>
                <a:buFont typeface="Arial" panose="020B0604020202020204" pitchFamily="34" charset="0"/>
                <a:buChar char="•"/>
              </a:pPr>
              <a:r>
                <a:rPr lang="en-US" sz="2200" dirty="0">
                  <a:solidFill>
                    <a:schemeClr val="tx1">
                      <a:lumMod val="75000"/>
                      <a:lumOff val="25000"/>
                    </a:schemeClr>
                  </a:solidFill>
                  <a:latin typeface="Open Sans"/>
                  <a:ea typeface="Open Sans"/>
                  <a:cs typeface="Open Sans"/>
                </a:rPr>
                <a:t>CSS properties are written in separate files with a .</a:t>
              </a:r>
              <a:r>
                <a:rPr lang="en-US" sz="2200" dirty="0" err="1">
                  <a:solidFill>
                    <a:schemeClr val="tx1">
                      <a:lumMod val="75000"/>
                      <a:lumOff val="25000"/>
                    </a:schemeClr>
                  </a:solidFill>
                  <a:latin typeface="Open Sans"/>
                  <a:ea typeface="Open Sans"/>
                  <a:cs typeface="Open Sans"/>
                </a:rPr>
                <a:t>css</a:t>
              </a:r>
              <a:r>
                <a:rPr lang="en-US" sz="2200" dirty="0">
                  <a:solidFill>
                    <a:schemeClr val="tx1">
                      <a:lumMod val="75000"/>
                      <a:lumOff val="25000"/>
                    </a:schemeClr>
                  </a:solidFill>
                  <a:latin typeface="Open Sans"/>
                  <a:ea typeface="Open Sans"/>
                  <a:cs typeface="Open Sans"/>
                </a:rPr>
                <a:t> extension which should be linked to the HTML content using the link tag.</a:t>
              </a:r>
              <a:endParaRPr lang="en-IN" sz="2200" dirty="0">
                <a:solidFill>
                  <a:schemeClr val="tx1">
                    <a:lumMod val="75000"/>
                    <a:lumOff val="25000"/>
                  </a:schemeClr>
                </a:solidFill>
                <a:latin typeface="Open Sans"/>
                <a:ea typeface="Open Sans"/>
                <a:cs typeface="Open Sans"/>
              </a:endParaRPr>
            </a:p>
          </p:txBody>
        </p:sp>
      </p:grpSp>
      <p:sp>
        <p:nvSpPr>
          <p:cNvPr id="16" name="Google Shape;712;p39">
            <a:extLst>
              <a:ext uri="{FF2B5EF4-FFF2-40B4-BE49-F238E27FC236}">
                <a16:creationId xmlns:a16="http://schemas.microsoft.com/office/drawing/2014/main" id="{3510AA88-B935-485A-B76E-CA351615B676}"/>
              </a:ext>
            </a:extLst>
          </p:cNvPr>
          <p:cNvSpPr/>
          <p:nvPr/>
        </p:nvSpPr>
        <p:spPr>
          <a:xfrm>
            <a:off x="1307847" y="3423740"/>
            <a:ext cx="5616307" cy="504773"/>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IN" sz="2000" b="0" i="0" u="none" strike="noStrike" cap="none">
                <a:solidFill>
                  <a:schemeClr val="bg1"/>
                </a:solidFill>
                <a:latin typeface="Open Sans" panose="020B0606030504020204" pitchFamily="34" charset="0"/>
                <a:ea typeface="Open Sans" panose="020B0606030504020204" pitchFamily="34" charset="0"/>
                <a:cs typeface="Open Sans" panose="020B0606030504020204" pitchFamily="34" charset="0"/>
                <a:sym typeface="Arial"/>
              </a:rPr>
              <a:t>Example</a:t>
            </a:r>
            <a:endParaRPr sz="2000" b="0" i="0" u="none" strike="noStrike" cap="none">
              <a:solidFill>
                <a:schemeClr val="bg1"/>
              </a:solidFill>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18" name="Brandline_LVC">
            <a:extLst>
              <a:ext uri="{FF2B5EF4-FFF2-40B4-BE49-F238E27FC236}">
                <a16:creationId xmlns:a16="http://schemas.microsoft.com/office/drawing/2014/main" id="{D2D19001-F56F-54D8-B136-1129A893D40D}"/>
              </a:ext>
            </a:extLst>
          </p:cNvPr>
          <p:cNvSpPr/>
          <p:nvPr/>
        </p:nvSpPr>
        <p:spPr>
          <a:xfrm>
            <a:off x="6604000" y="816324"/>
            <a:ext cx="305800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973A2C8-F3F2-8BDF-DD8D-368220488CB9}"/>
              </a:ext>
            </a:extLst>
          </p:cNvPr>
          <p:cNvSpPr txBox="1"/>
          <p:nvPr/>
        </p:nvSpPr>
        <p:spPr>
          <a:xfrm>
            <a:off x="1534886" y="1695645"/>
            <a:ext cx="13171714" cy="846514"/>
          </a:xfrm>
          <a:prstGeom prst="rect">
            <a:avLst/>
          </a:prstGeom>
          <a:noFill/>
        </p:spPr>
        <p:txBody>
          <a:bodyPr wrap="square" rtlCol="0">
            <a:spAutoFit/>
          </a:bodyPr>
          <a:lstStyle/>
          <a:p>
            <a:pPr algn="ctr">
              <a:lnSpc>
                <a:spcPct val="115000"/>
              </a:lnSpc>
            </a:pPr>
            <a:r>
              <a:rPr lang="en-US" sz="2200" dirty="0">
                <a:solidFill>
                  <a:srgbClr val="404040"/>
                </a:solidFill>
                <a:latin typeface="Open Sans" panose="020B0606030504020204" pitchFamily="34" charset="0"/>
              </a:rPr>
              <a:t>The external style sheet is used to specify the style for many HTML pages or to maintain stylistic information in a separate file from the content for better management.</a:t>
            </a:r>
          </a:p>
        </p:txBody>
      </p:sp>
    </p:spTree>
    <p:custDataLst>
      <p:tags r:id="rId1"/>
    </p:custDataLst>
    <p:extLst>
      <p:ext uri="{BB962C8B-B14F-4D97-AF65-F5344CB8AC3E}">
        <p14:creationId xmlns:p14="http://schemas.microsoft.com/office/powerpoint/2010/main" val="15478983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2460"/>
        <p:cNvGrpSpPr/>
        <p:nvPr/>
      </p:nvGrpSpPr>
      <p:grpSpPr>
        <a:xfrm>
          <a:off x="0" y="0"/>
          <a:ext cx="0" cy="0"/>
          <a:chOff x="0" y="0"/>
          <a:chExt cx="0" cy="0"/>
        </a:xfrm>
      </p:grpSpPr>
      <p:sp>
        <p:nvSpPr>
          <p:cNvPr id="2461" name="Google Shape;2461;p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400"/>
              <a:buNone/>
            </a:pPr>
            <a:r>
              <a:rPr lang="en-US"/>
              <a:t>Inline Styling</a:t>
            </a:r>
            <a:endParaRPr/>
          </a:p>
        </p:txBody>
      </p:sp>
      <p:sp>
        <p:nvSpPr>
          <p:cNvPr id="2463" name="Google Shape;2463;p2"/>
          <p:cNvSpPr txBox="1"/>
          <p:nvPr/>
        </p:nvSpPr>
        <p:spPr>
          <a:xfrm>
            <a:off x="12570282" y="1926819"/>
            <a:ext cx="3484882" cy="3583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F547B"/>
              </a:buClr>
              <a:buSzPts val="700"/>
              <a:buFont typeface="Arial"/>
              <a:buNone/>
            </a:pPr>
            <a:r>
              <a:rPr lang="en-US" sz="2200" b="1" i="0" u="none" strike="noStrike" cap="none" dirty="0">
                <a:solidFill>
                  <a:srgbClr val="0F547B"/>
                </a:solidFill>
                <a:latin typeface="Open Sans"/>
                <a:ea typeface="Open Sans"/>
                <a:cs typeface="Open Sans"/>
                <a:sym typeface="Open Sans"/>
              </a:rPr>
              <a:t>Duration: 45 </a:t>
            </a:r>
            <a:r>
              <a:rPr lang="en-US" sz="2200" b="1" dirty="0">
                <a:solidFill>
                  <a:srgbClr val="0F547B"/>
                </a:solidFill>
                <a:latin typeface="Open Sans"/>
                <a:ea typeface="Open Sans"/>
                <a:cs typeface="Open Sans"/>
                <a:sym typeface="Open Sans"/>
              </a:rPr>
              <a:t>min</a:t>
            </a:r>
            <a:r>
              <a:rPr lang="en-US" sz="2200" b="1" i="0" u="none" strike="noStrike" cap="none" dirty="0">
                <a:solidFill>
                  <a:srgbClr val="0F547B"/>
                </a:solidFill>
                <a:latin typeface="Open Sans"/>
                <a:ea typeface="Open Sans"/>
                <a:cs typeface="Open Sans"/>
                <a:sym typeface="Open Sans"/>
              </a:rPr>
              <a:t>.</a:t>
            </a:r>
            <a:endParaRPr sz="2200" b="1" i="0" u="none" strike="noStrike" cap="none" dirty="0">
              <a:solidFill>
                <a:srgbClr val="000000"/>
              </a:solidFill>
              <a:latin typeface="Open Sans"/>
              <a:ea typeface="Open Sans"/>
              <a:cs typeface="Open Sans"/>
              <a:sym typeface="Open Sans"/>
            </a:endParaRPr>
          </a:p>
        </p:txBody>
      </p:sp>
      <p:sp>
        <p:nvSpPr>
          <p:cNvPr id="4" name="Text Placeholder 2">
            <a:extLst>
              <a:ext uri="{FF2B5EF4-FFF2-40B4-BE49-F238E27FC236}">
                <a16:creationId xmlns:a16="http://schemas.microsoft.com/office/drawing/2014/main" id="{87B8331F-A515-0DC2-ED6D-EE1F47139AE0}"/>
              </a:ext>
            </a:extLst>
          </p:cNvPr>
          <p:cNvSpPr>
            <a:spLocks noGrp="1"/>
          </p:cNvSpPr>
          <p:nvPr>
            <p:ph type="body" sz="quarter" idx="11"/>
          </p:nvPr>
        </p:nvSpPr>
        <p:spPr>
          <a:xfrm>
            <a:off x="1291857" y="2854366"/>
            <a:ext cx="13696999" cy="5389521"/>
          </a:xfrm>
        </p:spPr>
        <p:txBody>
          <a:bodyPr/>
          <a:lstStyle/>
          <a:p>
            <a:pPr algn="l"/>
            <a:r>
              <a:rPr lang="en-US" b="1" dirty="0"/>
              <a:t>Problem Statement: </a:t>
            </a:r>
          </a:p>
          <a:p>
            <a:pPr algn="l"/>
            <a:endParaRPr lang="en-US" dirty="0"/>
          </a:p>
          <a:p>
            <a:pPr algn="l"/>
            <a:r>
              <a:rPr lang="en-US" dirty="0"/>
              <a:t>You are given a project to develop an HTML document using inline styling.</a:t>
            </a:r>
          </a:p>
          <a:p>
            <a:pPr algn="l"/>
            <a:endParaRPr lang="en-US" dirty="0"/>
          </a:p>
          <a:p>
            <a:pPr algn="l"/>
            <a:endParaRPr lang="en-US" dirty="0"/>
          </a:p>
          <a:p>
            <a:pPr algn="l"/>
            <a:endParaRPr lang="en-US" dirty="0"/>
          </a:p>
        </p:txBody>
      </p:sp>
    </p:spTree>
    <p:custDataLst>
      <p:tags r:id="rId1"/>
    </p:custData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2467"/>
        <p:cNvGrpSpPr/>
        <p:nvPr/>
      </p:nvGrpSpPr>
      <p:grpSpPr>
        <a:xfrm>
          <a:off x="0" y="0"/>
          <a:ext cx="0" cy="0"/>
          <a:chOff x="0" y="0"/>
          <a:chExt cx="0" cy="0"/>
        </a:xfrm>
      </p:grpSpPr>
      <p:sp>
        <p:nvSpPr>
          <p:cNvPr id="2468" name="Google Shape;2468;p3"/>
          <p:cNvSpPr txBox="1">
            <a:spLocks noGrp="1"/>
          </p:cNvSpPr>
          <p:nvPr>
            <p:ph type="title"/>
          </p:nvPr>
        </p:nvSpPr>
        <p:spPr>
          <a:xfrm>
            <a:off x="-10160" y="229878"/>
            <a:ext cx="16276320" cy="687244"/>
          </a:xfrm>
          <a:noFill/>
          <a:ln>
            <a:noFill/>
          </a:ln>
        </p:spPr>
        <p:txBody>
          <a:bodyPr spcFirstLastPara="1" wrap="square" lIns="91425" tIns="45700" rIns="91425" bIns="45700" anchor="ctr" anchorCtr="0">
            <a:normAutofit/>
          </a:bodyPr>
          <a:lstStyle/>
          <a:p>
            <a:pPr lvl="0"/>
            <a:r>
              <a:rPr lang="en-US" dirty="0"/>
              <a:t>Assisted Practice: Guidelines</a:t>
            </a:r>
          </a:p>
        </p:txBody>
      </p:sp>
      <p:sp>
        <p:nvSpPr>
          <p:cNvPr id="2470" name="Google Shape;2470;p3"/>
          <p:cNvSpPr txBox="1"/>
          <p:nvPr/>
        </p:nvSpPr>
        <p:spPr>
          <a:xfrm>
            <a:off x="1896549" y="1962244"/>
            <a:ext cx="12063945" cy="2563738"/>
          </a:xfrm>
          <a:prstGeom prst="rect">
            <a:avLst/>
          </a:prstGeom>
          <a:noFill/>
          <a:ln>
            <a:noFill/>
          </a:ln>
        </p:spPr>
        <p:txBody>
          <a:bodyPr spcFirstLastPara="1" wrap="square" lIns="91425" tIns="45700" rIns="91425" bIns="45700" anchor="t" anchorCtr="0">
            <a:spAutoFit/>
          </a:bodyPr>
          <a:lstStyle/>
          <a:p>
            <a:pPr marR="0" lvl="0" algn="l" rtl="0">
              <a:lnSpc>
                <a:spcPct val="115000"/>
              </a:lnSpc>
              <a:spcBef>
                <a:spcPts val="0"/>
              </a:spcBef>
              <a:spcAft>
                <a:spcPts val="0"/>
              </a:spcAft>
              <a:buClr>
                <a:srgbClr val="3F3F3F"/>
              </a:buClr>
              <a:buSzPts val="2200"/>
            </a:pPr>
            <a:r>
              <a:rPr lang="en-US" sz="2200" b="0" i="0" u="none" strike="noStrike" cap="none">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Open Sans"/>
              </a:rPr>
              <a:t>Steps to be followed:</a:t>
            </a:r>
          </a:p>
          <a:p>
            <a:pPr marL="457200" marR="0" lvl="0" indent="-457200" algn="l" rtl="0">
              <a:lnSpc>
                <a:spcPct val="115000"/>
              </a:lnSpc>
              <a:spcBef>
                <a:spcPts val="0"/>
              </a:spcBef>
              <a:spcAft>
                <a:spcPts val="0"/>
              </a:spcAft>
              <a:buClr>
                <a:srgbClr val="3F3F3F"/>
              </a:buClr>
              <a:buSzPts val="2200"/>
              <a:buFont typeface="+mj-lt"/>
              <a:buAutoNum type="arabicPeriod"/>
            </a:pPr>
            <a:endParaRPr lang="en-US" sz="2200" b="0" i="0" u="none" strike="noStrike" cap="none">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457200" indent="-457200" algn="l" rtl="0" fontAlgn="base">
              <a:buClr>
                <a:schemeClr val="tx1">
                  <a:lumMod val="75000"/>
                  <a:lumOff val="25000"/>
                </a:schemeClr>
              </a:buClr>
              <a:buFont typeface="+mj-lt"/>
              <a:buAutoNum type="arabicPeriod"/>
            </a:pPr>
            <a:r>
              <a:rPr lang="en-US" sz="2200" b="0" i="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On the HTML folder, create a file with a .html extension</a:t>
            </a:r>
          </a:p>
          <a:p>
            <a:pPr algn="l" rtl="0" fontAlgn="base">
              <a:buFont typeface="+mj-lt"/>
              <a:buAutoNum type="arabicPeriod"/>
            </a:pPr>
            <a:endParaRPr lang="en-US" sz="2200" b="0" i="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a:p>
            <a:pPr marL="457200" indent="-457200" fontAlgn="base">
              <a:buClr>
                <a:schemeClr val="tx1">
                  <a:lumMod val="75000"/>
                  <a:lumOff val="25000"/>
                </a:schemeClr>
              </a:buClr>
              <a:buFont typeface="+mj-lt"/>
              <a:buAutoNum type="arabicPeriod"/>
            </a:pPr>
            <a:r>
              <a:rPr lang="en-US" sz="2200" b="0" i="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Create and save a code for inline styling </a:t>
            </a:r>
          </a:p>
          <a:p>
            <a:pPr algn="l" rtl="0" fontAlgn="base">
              <a:buFont typeface="+mj-lt"/>
              <a:buAutoNum type="arabicPeriod"/>
            </a:pPr>
            <a:endParaRPr lang="en-US" sz="2200" b="0" i="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a:p>
            <a:pPr marL="457200" indent="-457200" fontAlgn="base">
              <a:buClr>
                <a:schemeClr val="tx1">
                  <a:lumMod val="75000"/>
                  <a:lumOff val="25000"/>
                </a:schemeClr>
              </a:buClr>
              <a:buFont typeface="+mj-lt"/>
              <a:buAutoNum type="arabicPeriod"/>
            </a:pPr>
            <a:r>
              <a:rPr lang="en-US" sz="2200" b="0" i="0">
                <a:solidFill>
                  <a:srgbClr val="3F3F3F"/>
                </a:solidFill>
                <a:effectLst/>
                <a:latin typeface="Open Sans"/>
                <a:ea typeface="Open Sans"/>
                <a:cs typeface="Open Sans"/>
              </a:rPr>
              <a:t>Viewing the result in the local browser</a:t>
            </a:r>
          </a:p>
        </p:txBody>
      </p:sp>
      <p:sp>
        <p:nvSpPr>
          <p:cNvPr id="8" name="Brandline_LVC">
            <a:extLst>
              <a:ext uri="{FF2B5EF4-FFF2-40B4-BE49-F238E27FC236}">
                <a16:creationId xmlns:a16="http://schemas.microsoft.com/office/drawing/2014/main" id="{2492B217-84C9-02D1-B85D-2199555F767C}"/>
              </a:ext>
            </a:extLst>
          </p:cNvPr>
          <p:cNvSpPr/>
          <p:nvPr/>
        </p:nvSpPr>
        <p:spPr>
          <a:xfrm>
            <a:off x="4965700" y="816705"/>
            <a:ext cx="632825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2460"/>
        <p:cNvGrpSpPr/>
        <p:nvPr/>
      </p:nvGrpSpPr>
      <p:grpSpPr>
        <a:xfrm>
          <a:off x="0" y="0"/>
          <a:ext cx="0" cy="0"/>
          <a:chOff x="0" y="0"/>
          <a:chExt cx="0" cy="0"/>
        </a:xfrm>
      </p:grpSpPr>
      <p:sp>
        <p:nvSpPr>
          <p:cNvPr id="2461" name="Google Shape;2461;p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400"/>
              <a:buNone/>
            </a:pPr>
            <a:r>
              <a:rPr lang="en-US"/>
              <a:t>External Styling</a:t>
            </a:r>
            <a:endParaRPr/>
          </a:p>
        </p:txBody>
      </p:sp>
      <p:sp>
        <p:nvSpPr>
          <p:cNvPr id="2463" name="Google Shape;2463;p2"/>
          <p:cNvSpPr txBox="1"/>
          <p:nvPr/>
        </p:nvSpPr>
        <p:spPr>
          <a:xfrm>
            <a:off x="12570282" y="1926822"/>
            <a:ext cx="3484882" cy="3583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F547B"/>
              </a:buClr>
              <a:buSzPts val="700"/>
              <a:buFont typeface="Arial"/>
              <a:buNone/>
            </a:pPr>
            <a:r>
              <a:rPr lang="en-US" sz="2200" b="1" i="0" u="none" strike="noStrike" cap="none">
                <a:solidFill>
                  <a:srgbClr val="0F547B"/>
                </a:solidFill>
                <a:latin typeface="Open Sans"/>
                <a:ea typeface="Open Sans"/>
                <a:cs typeface="Open Sans"/>
                <a:sym typeface="Open Sans"/>
              </a:rPr>
              <a:t>Duration: 45 </a:t>
            </a:r>
            <a:r>
              <a:rPr lang="en-US" sz="2200" b="1">
                <a:solidFill>
                  <a:srgbClr val="0F547B"/>
                </a:solidFill>
                <a:latin typeface="Open Sans"/>
                <a:ea typeface="Open Sans"/>
                <a:cs typeface="Open Sans"/>
                <a:sym typeface="Open Sans"/>
              </a:rPr>
              <a:t>min</a:t>
            </a:r>
            <a:r>
              <a:rPr lang="en-US" sz="2200" b="1" i="0" u="none" strike="noStrike" cap="none">
                <a:solidFill>
                  <a:srgbClr val="0F547B"/>
                </a:solidFill>
                <a:latin typeface="Open Sans"/>
                <a:ea typeface="Open Sans"/>
                <a:cs typeface="Open Sans"/>
                <a:sym typeface="Open Sans"/>
              </a:rPr>
              <a:t>.</a:t>
            </a:r>
            <a:endParaRPr sz="2200" b="1" i="0" u="none" strike="noStrike" cap="none">
              <a:solidFill>
                <a:srgbClr val="000000"/>
              </a:solidFill>
              <a:latin typeface="Open Sans"/>
              <a:ea typeface="Open Sans"/>
              <a:cs typeface="Open Sans"/>
              <a:sym typeface="Open Sans"/>
            </a:endParaRPr>
          </a:p>
        </p:txBody>
      </p:sp>
      <p:sp>
        <p:nvSpPr>
          <p:cNvPr id="4" name="Text Placeholder 2">
            <a:extLst>
              <a:ext uri="{FF2B5EF4-FFF2-40B4-BE49-F238E27FC236}">
                <a16:creationId xmlns:a16="http://schemas.microsoft.com/office/drawing/2014/main" id="{2BDB9ACA-D2E0-0EE7-781C-A21239FB4C55}"/>
              </a:ext>
            </a:extLst>
          </p:cNvPr>
          <p:cNvSpPr>
            <a:spLocks noGrp="1"/>
          </p:cNvSpPr>
          <p:nvPr>
            <p:ph type="body" sz="quarter" idx="11"/>
          </p:nvPr>
        </p:nvSpPr>
        <p:spPr>
          <a:xfrm>
            <a:off x="1291857" y="2854366"/>
            <a:ext cx="13696999" cy="5389521"/>
          </a:xfrm>
        </p:spPr>
        <p:txBody>
          <a:bodyPr/>
          <a:lstStyle/>
          <a:p>
            <a:pPr algn="l"/>
            <a:r>
              <a:rPr lang="en-US" b="1" dirty="0"/>
              <a:t>Problem Statement: </a:t>
            </a:r>
          </a:p>
          <a:p>
            <a:pPr algn="l"/>
            <a:endParaRPr lang="en-US" dirty="0"/>
          </a:p>
          <a:p>
            <a:pPr algn="l"/>
            <a:r>
              <a:rPr lang="en-US" dirty="0"/>
              <a:t>You are given a project to develop an HTML document using an external styling tag.</a:t>
            </a:r>
          </a:p>
        </p:txBody>
      </p:sp>
    </p:spTree>
    <p:custDataLst>
      <p:tags r:id="rId1"/>
    </p:custData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2467"/>
        <p:cNvGrpSpPr/>
        <p:nvPr/>
      </p:nvGrpSpPr>
      <p:grpSpPr>
        <a:xfrm>
          <a:off x="0" y="0"/>
          <a:ext cx="0" cy="0"/>
          <a:chOff x="0" y="0"/>
          <a:chExt cx="0" cy="0"/>
        </a:xfrm>
      </p:grpSpPr>
      <p:sp>
        <p:nvSpPr>
          <p:cNvPr id="2468" name="Google Shape;2468;p3"/>
          <p:cNvSpPr txBox="1">
            <a:spLocks noGrp="1"/>
          </p:cNvSpPr>
          <p:nvPr>
            <p:ph type="title"/>
          </p:nvPr>
        </p:nvSpPr>
        <p:spPr>
          <a:xfrm>
            <a:off x="-10160" y="229878"/>
            <a:ext cx="16276320" cy="687244"/>
          </a:xfrm>
          <a:noFill/>
          <a:ln>
            <a:noFill/>
          </a:ln>
        </p:spPr>
        <p:txBody>
          <a:bodyPr spcFirstLastPara="1" wrap="square" lIns="91425" tIns="45700" rIns="91425" bIns="45700" anchor="ctr" anchorCtr="0">
            <a:normAutofit/>
          </a:bodyPr>
          <a:lstStyle/>
          <a:p>
            <a:pPr lvl="0"/>
            <a:r>
              <a:rPr lang="en-US" dirty="0"/>
              <a:t>Assisted Practice: Guidelines</a:t>
            </a:r>
          </a:p>
        </p:txBody>
      </p:sp>
      <p:sp>
        <p:nvSpPr>
          <p:cNvPr id="2470" name="Google Shape;2470;p3"/>
          <p:cNvSpPr txBox="1"/>
          <p:nvPr/>
        </p:nvSpPr>
        <p:spPr>
          <a:xfrm>
            <a:off x="1896549" y="1962244"/>
            <a:ext cx="12063945" cy="2563738"/>
          </a:xfrm>
          <a:prstGeom prst="rect">
            <a:avLst/>
          </a:prstGeom>
          <a:noFill/>
          <a:ln>
            <a:noFill/>
          </a:ln>
        </p:spPr>
        <p:txBody>
          <a:bodyPr spcFirstLastPara="1" wrap="square" lIns="91425" tIns="45700" rIns="91425" bIns="45700" anchor="t" anchorCtr="0">
            <a:spAutoFit/>
          </a:bodyPr>
          <a:lstStyle/>
          <a:p>
            <a:pPr marR="0" lvl="0" algn="l" rtl="0">
              <a:lnSpc>
                <a:spcPct val="115000"/>
              </a:lnSpc>
              <a:spcBef>
                <a:spcPts val="0"/>
              </a:spcBef>
              <a:spcAft>
                <a:spcPts val="0"/>
              </a:spcAft>
              <a:buClr>
                <a:srgbClr val="3F3F3F"/>
              </a:buClr>
              <a:buSzPts val="2200"/>
            </a:pPr>
            <a:r>
              <a:rPr lang="en-US" sz="2200" b="0" i="0" u="none" strike="noStrike" cap="none">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Open Sans"/>
              </a:rPr>
              <a:t>Steps to be followed:</a:t>
            </a:r>
          </a:p>
          <a:p>
            <a:pPr marL="457200" marR="0" lvl="0" indent="-457200" algn="l" rtl="0">
              <a:lnSpc>
                <a:spcPct val="115000"/>
              </a:lnSpc>
              <a:spcBef>
                <a:spcPts val="0"/>
              </a:spcBef>
              <a:spcAft>
                <a:spcPts val="0"/>
              </a:spcAft>
              <a:buClr>
                <a:srgbClr val="3F3F3F"/>
              </a:buClr>
              <a:buSzPts val="2200"/>
              <a:buFont typeface="+mj-lt"/>
              <a:buAutoNum type="arabicPeriod"/>
            </a:pPr>
            <a:endParaRPr lang="en-US" sz="2200" b="0" i="0" u="none" strike="noStrike" cap="none">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457200" indent="-457200" algn="l" rtl="0" fontAlgn="base">
              <a:buClr>
                <a:schemeClr val="tx1">
                  <a:lumMod val="75000"/>
                  <a:lumOff val="25000"/>
                </a:schemeClr>
              </a:buClr>
              <a:buFont typeface="+mj-lt"/>
              <a:buAutoNum type="arabicPeriod"/>
            </a:pPr>
            <a:r>
              <a:rPr lang="en-US" sz="2200" b="0" i="0">
                <a:solidFill>
                  <a:srgbClr val="3F3F3F"/>
                </a:solidFill>
                <a:effectLst/>
                <a:latin typeface="Open Sans" panose="020B0606030504020204" pitchFamily="34" charset="0"/>
                <a:ea typeface="Open Sans" panose="020B0606030504020204" pitchFamily="34" charset="0"/>
                <a:cs typeface="Open Sans" panose="020B0606030504020204" pitchFamily="34" charset="0"/>
              </a:rPr>
              <a:t>On the HTML folder, create a file with a .html extension</a:t>
            </a:r>
          </a:p>
          <a:p>
            <a:pPr algn="l" rtl="0" fontAlgn="base">
              <a:buFont typeface="+mj-lt"/>
              <a:buAutoNum type="arabicPeriod"/>
            </a:pPr>
            <a:endParaRPr lang="en-US" sz="2200" b="0" i="0">
              <a:solidFill>
                <a:srgbClr val="3F3F3F"/>
              </a:solidFill>
              <a:effectLst/>
              <a:latin typeface="Open Sans" panose="020B0606030504020204" pitchFamily="34" charset="0"/>
              <a:ea typeface="Open Sans" panose="020B0606030504020204" pitchFamily="34" charset="0"/>
              <a:cs typeface="Open Sans" panose="020B0606030504020204" pitchFamily="34" charset="0"/>
            </a:endParaRPr>
          </a:p>
          <a:p>
            <a:pPr marL="457200" indent="-457200" fontAlgn="base">
              <a:buClr>
                <a:schemeClr val="tx1">
                  <a:lumMod val="75000"/>
                  <a:lumOff val="25000"/>
                </a:schemeClr>
              </a:buClr>
              <a:buFont typeface="+mj-lt"/>
              <a:buAutoNum type="arabicPeriod"/>
            </a:pPr>
            <a:r>
              <a:rPr lang="en-US" sz="2200" b="0" i="0">
                <a:solidFill>
                  <a:srgbClr val="3F3F3F"/>
                </a:solidFill>
                <a:effectLst/>
                <a:latin typeface="Open Sans" panose="020B0606030504020204" pitchFamily="34" charset="0"/>
                <a:ea typeface="Open Sans" panose="020B0606030504020204" pitchFamily="34" charset="0"/>
                <a:cs typeface="Open Sans" panose="020B0606030504020204" pitchFamily="34" charset="0"/>
              </a:rPr>
              <a:t>Create and save a code for external styling </a:t>
            </a:r>
          </a:p>
          <a:p>
            <a:pPr fontAlgn="base">
              <a:buFont typeface="+mj-lt"/>
              <a:buAutoNum type="arabicPeriod"/>
            </a:pPr>
            <a:endParaRPr lang="en-US" sz="2200">
              <a:solidFill>
                <a:srgbClr val="3F3F3F"/>
              </a:solidFill>
              <a:latin typeface="Open Sans" panose="020B0606030504020204" pitchFamily="34" charset="0"/>
              <a:ea typeface="Open Sans" panose="020B0606030504020204" pitchFamily="34" charset="0"/>
              <a:cs typeface="Open Sans" panose="020B0606030504020204" pitchFamily="34" charset="0"/>
            </a:endParaRPr>
          </a:p>
          <a:p>
            <a:pPr marL="457200" indent="-457200" fontAlgn="base">
              <a:buClr>
                <a:schemeClr val="tx1">
                  <a:lumMod val="75000"/>
                  <a:lumOff val="25000"/>
                </a:schemeClr>
              </a:buClr>
              <a:buFont typeface="+mj-lt"/>
              <a:buAutoNum type="arabicPeriod"/>
            </a:pPr>
            <a:r>
              <a:rPr lang="en-US" sz="2200" b="0" i="0">
                <a:solidFill>
                  <a:srgbClr val="3F3F3F"/>
                </a:solidFill>
                <a:effectLst/>
                <a:latin typeface="Open Sans"/>
                <a:ea typeface="Open Sans"/>
                <a:cs typeface="Open Sans"/>
              </a:rPr>
              <a:t>Viewing the result in the local browser</a:t>
            </a:r>
          </a:p>
        </p:txBody>
      </p:sp>
      <p:sp>
        <p:nvSpPr>
          <p:cNvPr id="8" name="Brandline_LVC">
            <a:extLst>
              <a:ext uri="{FF2B5EF4-FFF2-40B4-BE49-F238E27FC236}">
                <a16:creationId xmlns:a16="http://schemas.microsoft.com/office/drawing/2014/main" id="{41797122-CF61-B795-151A-A4FFAC8070CD}"/>
              </a:ext>
            </a:extLst>
          </p:cNvPr>
          <p:cNvSpPr/>
          <p:nvPr/>
        </p:nvSpPr>
        <p:spPr>
          <a:xfrm>
            <a:off x="4965700" y="816705"/>
            <a:ext cx="632825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B4CEB4-5919-C7EC-1B52-6561AED55686}"/>
              </a:ext>
            </a:extLst>
          </p:cNvPr>
          <p:cNvSpPr>
            <a:spLocks noGrp="1"/>
          </p:cNvSpPr>
          <p:nvPr>
            <p:ph type="body" idx="10"/>
          </p:nvPr>
        </p:nvSpPr>
        <p:spPr>
          <a:xfrm>
            <a:off x="0" y="4114800"/>
            <a:ext cx="16256001" cy="914400"/>
          </a:xfrm>
        </p:spPr>
        <p:txBody>
          <a:bodyPr/>
          <a:lstStyle/>
          <a:p>
            <a:r>
              <a:rPr lang="en-IN" dirty="0"/>
              <a:t>CSS Selectors</a:t>
            </a:r>
          </a:p>
        </p:txBody>
      </p:sp>
    </p:spTree>
    <p:custDataLst>
      <p:tags r:id="rId1"/>
    </p:custDataLst>
    <p:extLst>
      <p:ext uri="{BB962C8B-B14F-4D97-AF65-F5344CB8AC3E}">
        <p14:creationId xmlns:p14="http://schemas.microsoft.com/office/powerpoint/2010/main" val="187848358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4" name="Freeform 22">
            <a:extLst>
              <a:ext uri="{FF2B5EF4-FFF2-40B4-BE49-F238E27FC236}">
                <a16:creationId xmlns:a16="http://schemas.microsoft.com/office/drawing/2014/main" id="{ED39D0A1-EE1D-6940-A354-507A55AE0860}"/>
              </a:ext>
            </a:extLst>
          </p:cNvPr>
          <p:cNvSpPr>
            <a:spLocks/>
          </p:cNvSpPr>
          <p:nvPr/>
        </p:nvSpPr>
        <p:spPr bwMode="auto">
          <a:xfrm>
            <a:off x="4566765" y="4357499"/>
            <a:ext cx="2331720" cy="2331720"/>
          </a:xfrm>
          <a:prstGeom prst="ellipse">
            <a:avLst/>
          </a:prstGeom>
          <a:solidFill>
            <a:schemeClr val="bg2"/>
          </a:solidFill>
          <a:ln w="9525">
            <a:solidFill>
              <a:srgbClr val="000000"/>
            </a:solidFill>
            <a:round/>
            <a:headEnd/>
            <a:tailEnd/>
          </a:ln>
        </p:spPr>
        <p:txBody>
          <a:bodyPr vert="horz" wrap="square" lIns="91424" tIns="45712" rIns="91424" bIns="45712"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GB" sz="22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17" name="Google Shape;317;g128bbdf9cc7_0_7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None/>
            </a:pPr>
            <a:r>
              <a:rPr lang="en-US" dirty="0"/>
              <a:t>CSS Selectors</a:t>
            </a:r>
            <a:endParaRPr dirty="0"/>
          </a:p>
        </p:txBody>
      </p:sp>
      <p:grpSp>
        <p:nvGrpSpPr>
          <p:cNvPr id="287" name="Group 286">
            <a:extLst>
              <a:ext uri="{FF2B5EF4-FFF2-40B4-BE49-F238E27FC236}">
                <a16:creationId xmlns:a16="http://schemas.microsoft.com/office/drawing/2014/main" id="{6FC54A6C-32ED-B235-1657-DB3C4BF32C46}"/>
              </a:ext>
            </a:extLst>
          </p:cNvPr>
          <p:cNvGrpSpPr/>
          <p:nvPr/>
        </p:nvGrpSpPr>
        <p:grpSpPr>
          <a:xfrm>
            <a:off x="4551824" y="3117231"/>
            <a:ext cx="7187994" cy="4949611"/>
            <a:chOff x="6335394" y="2349340"/>
            <a:chExt cx="7187994" cy="4949611"/>
          </a:xfrm>
        </p:grpSpPr>
        <p:sp>
          <p:nvSpPr>
            <p:cNvPr id="50" name="Rectangle 49">
              <a:extLst>
                <a:ext uri="{FF2B5EF4-FFF2-40B4-BE49-F238E27FC236}">
                  <a16:creationId xmlns:a16="http://schemas.microsoft.com/office/drawing/2014/main" id="{91345ED9-B126-41BB-99AC-4B29D7252B2E}"/>
                </a:ext>
              </a:extLst>
            </p:cNvPr>
            <p:cNvSpPr/>
            <p:nvPr/>
          </p:nvSpPr>
          <p:spPr>
            <a:xfrm>
              <a:off x="9860847" y="2349340"/>
              <a:ext cx="1585690" cy="430887"/>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ID selector</a:t>
              </a:r>
            </a:p>
          </p:txBody>
        </p:sp>
        <p:sp>
          <p:nvSpPr>
            <p:cNvPr id="51" name="Rectangle 50">
              <a:extLst>
                <a:ext uri="{FF2B5EF4-FFF2-40B4-BE49-F238E27FC236}">
                  <a16:creationId xmlns:a16="http://schemas.microsoft.com/office/drawing/2014/main" id="{B0480937-2045-438F-B322-A2B9937EECB4}"/>
                </a:ext>
              </a:extLst>
            </p:cNvPr>
            <p:cNvSpPr/>
            <p:nvPr/>
          </p:nvSpPr>
          <p:spPr>
            <a:xfrm>
              <a:off x="10461581" y="3306503"/>
              <a:ext cx="1978427" cy="430887"/>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Class selector</a:t>
              </a:r>
            </a:p>
          </p:txBody>
        </p:sp>
        <p:sp>
          <p:nvSpPr>
            <p:cNvPr id="52" name="Rectangle 51">
              <a:extLst>
                <a:ext uri="{FF2B5EF4-FFF2-40B4-BE49-F238E27FC236}">
                  <a16:creationId xmlns:a16="http://schemas.microsoft.com/office/drawing/2014/main" id="{1AFA7712-A5DA-41C2-93BB-730DD4F85E72}"/>
                </a:ext>
              </a:extLst>
            </p:cNvPr>
            <p:cNvSpPr/>
            <p:nvPr/>
          </p:nvSpPr>
          <p:spPr>
            <a:xfrm>
              <a:off x="10653692" y="4555869"/>
              <a:ext cx="2869696" cy="430887"/>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Descendant selector</a:t>
              </a:r>
            </a:p>
          </p:txBody>
        </p:sp>
        <p:sp>
          <p:nvSpPr>
            <p:cNvPr id="53" name="Rectangle 52">
              <a:extLst>
                <a:ext uri="{FF2B5EF4-FFF2-40B4-BE49-F238E27FC236}">
                  <a16:creationId xmlns:a16="http://schemas.microsoft.com/office/drawing/2014/main" id="{585F20DA-678A-4208-A38C-EDE0C76FB8D6}"/>
                </a:ext>
              </a:extLst>
            </p:cNvPr>
            <p:cNvSpPr/>
            <p:nvPr/>
          </p:nvSpPr>
          <p:spPr>
            <a:xfrm>
              <a:off x="10461581" y="5766880"/>
              <a:ext cx="2869696" cy="430887"/>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Universal selector</a:t>
              </a:r>
            </a:p>
          </p:txBody>
        </p:sp>
        <p:sp>
          <p:nvSpPr>
            <p:cNvPr id="54" name="Rectangle 53">
              <a:extLst>
                <a:ext uri="{FF2B5EF4-FFF2-40B4-BE49-F238E27FC236}">
                  <a16:creationId xmlns:a16="http://schemas.microsoft.com/office/drawing/2014/main" id="{BABE9039-8378-4634-ADAA-E3568F0ADF7E}"/>
                </a:ext>
              </a:extLst>
            </p:cNvPr>
            <p:cNvSpPr/>
            <p:nvPr/>
          </p:nvSpPr>
          <p:spPr>
            <a:xfrm>
              <a:off x="9479136" y="6868064"/>
              <a:ext cx="2537874" cy="430887"/>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Grouping selector</a:t>
              </a:r>
            </a:p>
          </p:txBody>
        </p:sp>
        <p:sp>
          <p:nvSpPr>
            <p:cNvPr id="273" name="Freeform 22">
              <a:extLst>
                <a:ext uri="{FF2B5EF4-FFF2-40B4-BE49-F238E27FC236}">
                  <a16:creationId xmlns:a16="http://schemas.microsoft.com/office/drawing/2014/main" id="{8908014A-0BC0-4A74-8E2B-8F03D40F3EC0}"/>
                </a:ext>
              </a:extLst>
            </p:cNvPr>
            <p:cNvSpPr>
              <a:spLocks/>
            </p:cNvSpPr>
            <p:nvPr/>
          </p:nvSpPr>
          <p:spPr bwMode="auto">
            <a:xfrm>
              <a:off x="6335394" y="3584003"/>
              <a:ext cx="2397510" cy="2395387"/>
            </a:xfrm>
            <a:prstGeom prst="ellipse">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GB" sz="2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algn="ctr"/>
              <a:r>
                <a:rPr lang="en-GB" sz="2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Different CSS Selectors</a:t>
              </a:r>
            </a:p>
          </p:txBody>
        </p:sp>
        <p:sp>
          <p:nvSpPr>
            <p:cNvPr id="56" name="Freeform 40">
              <a:extLst>
                <a:ext uri="{FF2B5EF4-FFF2-40B4-BE49-F238E27FC236}">
                  <a16:creationId xmlns:a16="http://schemas.microsoft.com/office/drawing/2014/main" id="{A96766C0-3B55-42CA-82C0-CCE9CB730A56}"/>
                </a:ext>
              </a:extLst>
            </p:cNvPr>
            <p:cNvSpPr>
              <a:spLocks/>
            </p:cNvSpPr>
            <p:nvPr/>
          </p:nvSpPr>
          <p:spPr bwMode="auto">
            <a:xfrm rot="10800000">
              <a:off x="8109364" y="5979390"/>
              <a:ext cx="411092" cy="642825"/>
            </a:xfrm>
            <a:custGeom>
              <a:avLst/>
              <a:gdLst>
                <a:gd name="T0" fmla="*/ 259 w 259"/>
                <a:gd name="T1" fmla="*/ 384 h 405"/>
                <a:gd name="T2" fmla="*/ 35 w 259"/>
                <a:gd name="T3" fmla="*/ 0 h 405"/>
                <a:gd name="T4" fmla="*/ 0 w 259"/>
                <a:gd name="T5" fmla="*/ 21 h 405"/>
                <a:gd name="T6" fmla="*/ 222 w 259"/>
                <a:gd name="T7" fmla="*/ 405 h 405"/>
                <a:gd name="T8" fmla="*/ 259 w 259"/>
                <a:gd name="T9" fmla="*/ 384 h 405"/>
              </a:gdLst>
              <a:ahLst/>
              <a:cxnLst>
                <a:cxn ang="0">
                  <a:pos x="T0" y="T1"/>
                </a:cxn>
                <a:cxn ang="0">
                  <a:pos x="T2" y="T3"/>
                </a:cxn>
                <a:cxn ang="0">
                  <a:pos x="T4" y="T5"/>
                </a:cxn>
                <a:cxn ang="0">
                  <a:pos x="T6" y="T7"/>
                </a:cxn>
                <a:cxn ang="0">
                  <a:pos x="T8" y="T9"/>
                </a:cxn>
              </a:cxnLst>
              <a:rect l="0" t="0" r="r" b="b"/>
              <a:pathLst>
                <a:path w="259" h="405">
                  <a:moveTo>
                    <a:pt x="259" y="384"/>
                  </a:moveTo>
                  <a:lnTo>
                    <a:pt x="35" y="0"/>
                  </a:lnTo>
                  <a:lnTo>
                    <a:pt x="0" y="21"/>
                  </a:lnTo>
                  <a:lnTo>
                    <a:pt x="222" y="405"/>
                  </a:lnTo>
                  <a:lnTo>
                    <a:pt x="259" y="384"/>
                  </a:lnTo>
                  <a:close/>
                </a:path>
              </a:pathLst>
            </a:custGeom>
            <a:solidFill>
              <a:srgbClr val="E9AFA3"/>
            </a:solidFill>
            <a:ln>
              <a:noFill/>
            </a:ln>
          </p:spPr>
          <p:txBody>
            <a:bodyPr vert="horz" wrap="square" lIns="91424" tIns="45712" rIns="91424" bIns="45712"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GB"/>
            </a:p>
          </p:txBody>
        </p:sp>
        <p:sp>
          <p:nvSpPr>
            <p:cNvPr id="57" name="Freeform 42">
              <a:extLst>
                <a:ext uri="{FF2B5EF4-FFF2-40B4-BE49-F238E27FC236}">
                  <a16:creationId xmlns:a16="http://schemas.microsoft.com/office/drawing/2014/main" id="{9C2309B1-4E91-44E9-9022-3A95F96A402A}"/>
                </a:ext>
              </a:extLst>
            </p:cNvPr>
            <p:cNvSpPr>
              <a:spLocks/>
            </p:cNvSpPr>
            <p:nvPr/>
          </p:nvSpPr>
          <p:spPr bwMode="auto">
            <a:xfrm rot="10800000">
              <a:off x="8626800" y="5463541"/>
              <a:ext cx="642826" cy="409504"/>
            </a:xfrm>
            <a:custGeom>
              <a:avLst/>
              <a:gdLst>
                <a:gd name="T0" fmla="*/ 405 w 405"/>
                <a:gd name="T1" fmla="*/ 223 h 258"/>
                <a:gd name="T2" fmla="*/ 20 w 405"/>
                <a:gd name="T3" fmla="*/ 0 h 258"/>
                <a:gd name="T4" fmla="*/ 0 w 405"/>
                <a:gd name="T5" fmla="*/ 36 h 258"/>
                <a:gd name="T6" fmla="*/ 384 w 405"/>
                <a:gd name="T7" fmla="*/ 258 h 258"/>
                <a:gd name="T8" fmla="*/ 405 w 405"/>
                <a:gd name="T9" fmla="*/ 223 h 258"/>
              </a:gdLst>
              <a:ahLst/>
              <a:cxnLst>
                <a:cxn ang="0">
                  <a:pos x="T0" y="T1"/>
                </a:cxn>
                <a:cxn ang="0">
                  <a:pos x="T2" y="T3"/>
                </a:cxn>
                <a:cxn ang="0">
                  <a:pos x="T4" y="T5"/>
                </a:cxn>
                <a:cxn ang="0">
                  <a:pos x="T6" y="T7"/>
                </a:cxn>
                <a:cxn ang="0">
                  <a:pos x="T8" y="T9"/>
                </a:cxn>
              </a:cxnLst>
              <a:rect l="0" t="0" r="r" b="b"/>
              <a:pathLst>
                <a:path w="405" h="258">
                  <a:moveTo>
                    <a:pt x="405" y="223"/>
                  </a:moveTo>
                  <a:lnTo>
                    <a:pt x="20" y="0"/>
                  </a:lnTo>
                  <a:lnTo>
                    <a:pt x="0" y="36"/>
                  </a:lnTo>
                  <a:lnTo>
                    <a:pt x="384" y="258"/>
                  </a:lnTo>
                  <a:lnTo>
                    <a:pt x="405" y="223"/>
                  </a:lnTo>
                  <a:close/>
                </a:path>
              </a:pathLst>
            </a:custGeom>
            <a:solidFill>
              <a:srgbClr val="4DB6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GB"/>
            </a:p>
          </p:txBody>
        </p:sp>
        <p:sp>
          <p:nvSpPr>
            <p:cNvPr id="58" name="Rectangle 57">
              <a:extLst>
                <a:ext uri="{FF2B5EF4-FFF2-40B4-BE49-F238E27FC236}">
                  <a16:creationId xmlns:a16="http://schemas.microsoft.com/office/drawing/2014/main" id="{AFD88CE1-0CFA-47D5-B9B1-D6B64B9A1901}"/>
                </a:ext>
              </a:extLst>
            </p:cNvPr>
            <p:cNvSpPr>
              <a:spLocks noChangeArrowheads="1"/>
            </p:cNvSpPr>
            <p:nvPr/>
          </p:nvSpPr>
          <p:spPr bwMode="auto">
            <a:xfrm rot="10800000">
              <a:off x="8838958" y="4749260"/>
              <a:ext cx="707902" cy="63489"/>
            </a:xfrm>
            <a:prstGeom prst="rect">
              <a:avLst/>
            </a:prstGeom>
            <a:solidFill>
              <a:srgbClr val="FF8A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GB"/>
            </a:p>
          </p:txBody>
        </p:sp>
        <p:sp>
          <p:nvSpPr>
            <p:cNvPr id="59" name="Freeform 46">
              <a:extLst>
                <a:ext uri="{FF2B5EF4-FFF2-40B4-BE49-F238E27FC236}">
                  <a16:creationId xmlns:a16="http://schemas.microsoft.com/office/drawing/2014/main" id="{60AC8149-2C1A-491A-BD86-E3733AB1CF59}"/>
                </a:ext>
              </a:extLst>
            </p:cNvPr>
            <p:cNvSpPr>
              <a:spLocks/>
            </p:cNvSpPr>
            <p:nvPr/>
          </p:nvSpPr>
          <p:spPr bwMode="auto">
            <a:xfrm rot="10800000">
              <a:off x="8626799" y="3735053"/>
              <a:ext cx="642826" cy="411091"/>
            </a:xfrm>
            <a:custGeom>
              <a:avLst/>
              <a:gdLst>
                <a:gd name="T0" fmla="*/ 384 w 405"/>
                <a:gd name="T1" fmla="*/ 0 h 259"/>
                <a:gd name="T2" fmla="*/ 0 w 405"/>
                <a:gd name="T3" fmla="*/ 224 h 259"/>
                <a:gd name="T4" fmla="*/ 20 w 405"/>
                <a:gd name="T5" fmla="*/ 259 h 259"/>
                <a:gd name="T6" fmla="*/ 405 w 405"/>
                <a:gd name="T7" fmla="*/ 37 h 259"/>
                <a:gd name="T8" fmla="*/ 384 w 405"/>
                <a:gd name="T9" fmla="*/ 0 h 259"/>
              </a:gdLst>
              <a:ahLst/>
              <a:cxnLst>
                <a:cxn ang="0">
                  <a:pos x="T0" y="T1"/>
                </a:cxn>
                <a:cxn ang="0">
                  <a:pos x="T2" y="T3"/>
                </a:cxn>
                <a:cxn ang="0">
                  <a:pos x="T4" y="T5"/>
                </a:cxn>
                <a:cxn ang="0">
                  <a:pos x="T6" y="T7"/>
                </a:cxn>
                <a:cxn ang="0">
                  <a:pos x="T8" y="T9"/>
                </a:cxn>
              </a:cxnLst>
              <a:rect l="0" t="0" r="r" b="b"/>
              <a:pathLst>
                <a:path w="405" h="259">
                  <a:moveTo>
                    <a:pt x="384" y="0"/>
                  </a:moveTo>
                  <a:lnTo>
                    <a:pt x="0" y="224"/>
                  </a:lnTo>
                  <a:lnTo>
                    <a:pt x="20" y="259"/>
                  </a:lnTo>
                  <a:lnTo>
                    <a:pt x="405" y="37"/>
                  </a:lnTo>
                  <a:lnTo>
                    <a:pt x="384" y="0"/>
                  </a:lnTo>
                  <a:close/>
                </a:path>
              </a:pathLst>
            </a:custGeom>
            <a:solidFill>
              <a:srgbClr val="FFB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GB"/>
            </a:p>
          </p:txBody>
        </p:sp>
        <p:sp>
          <p:nvSpPr>
            <p:cNvPr id="60" name="Freeform 48">
              <a:extLst>
                <a:ext uri="{FF2B5EF4-FFF2-40B4-BE49-F238E27FC236}">
                  <a16:creationId xmlns:a16="http://schemas.microsoft.com/office/drawing/2014/main" id="{802FEEF2-4B95-4774-88B2-AA9D749E8371}"/>
                </a:ext>
              </a:extLst>
            </p:cNvPr>
            <p:cNvSpPr>
              <a:spLocks/>
            </p:cNvSpPr>
            <p:nvPr/>
          </p:nvSpPr>
          <p:spPr bwMode="auto">
            <a:xfrm rot="10800000">
              <a:off x="8109364" y="2984297"/>
              <a:ext cx="411092" cy="644413"/>
            </a:xfrm>
            <a:custGeom>
              <a:avLst/>
              <a:gdLst>
                <a:gd name="T0" fmla="*/ 222 w 259"/>
                <a:gd name="T1" fmla="*/ 0 h 406"/>
                <a:gd name="T2" fmla="*/ 0 w 259"/>
                <a:gd name="T3" fmla="*/ 385 h 406"/>
                <a:gd name="T4" fmla="*/ 35 w 259"/>
                <a:gd name="T5" fmla="*/ 406 h 406"/>
                <a:gd name="T6" fmla="*/ 259 w 259"/>
                <a:gd name="T7" fmla="*/ 20 h 406"/>
                <a:gd name="T8" fmla="*/ 222 w 259"/>
                <a:gd name="T9" fmla="*/ 0 h 406"/>
              </a:gdLst>
              <a:ahLst/>
              <a:cxnLst>
                <a:cxn ang="0">
                  <a:pos x="T0" y="T1"/>
                </a:cxn>
                <a:cxn ang="0">
                  <a:pos x="T2" y="T3"/>
                </a:cxn>
                <a:cxn ang="0">
                  <a:pos x="T4" y="T5"/>
                </a:cxn>
                <a:cxn ang="0">
                  <a:pos x="T6" y="T7"/>
                </a:cxn>
                <a:cxn ang="0">
                  <a:pos x="T8" y="T9"/>
                </a:cxn>
              </a:cxnLst>
              <a:rect l="0" t="0" r="r" b="b"/>
              <a:pathLst>
                <a:path w="259" h="406">
                  <a:moveTo>
                    <a:pt x="222" y="0"/>
                  </a:moveTo>
                  <a:lnTo>
                    <a:pt x="0" y="385"/>
                  </a:lnTo>
                  <a:lnTo>
                    <a:pt x="35" y="406"/>
                  </a:lnTo>
                  <a:lnTo>
                    <a:pt x="259" y="20"/>
                  </a:lnTo>
                  <a:lnTo>
                    <a:pt x="222" y="0"/>
                  </a:lnTo>
                  <a:close/>
                </a:path>
              </a:pathLst>
            </a:custGeom>
            <a:solidFill>
              <a:srgbClr val="8D6E63"/>
            </a:solidFill>
            <a:ln>
              <a:noFill/>
            </a:ln>
          </p:spPr>
          <p:txBody>
            <a:bodyPr vert="horz" wrap="square" lIns="91424" tIns="45712" rIns="91424" bIns="45712"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GB" dirty="0"/>
            </a:p>
          </p:txBody>
        </p:sp>
        <p:sp>
          <p:nvSpPr>
            <p:cNvPr id="61" name="Freeform 50">
              <a:extLst>
                <a:ext uri="{FF2B5EF4-FFF2-40B4-BE49-F238E27FC236}">
                  <a16:creationId xmlns:a16="http://schemas.microsoft.com/office/drawing/2014/main" id="{F025FF8B-6AA7-4409-9884-C9A486981B4B}"/>
                </a:ext>
              </a:extLst>
            </p:cNvPr>
            <p:cNvSpPr>
              <a:spLocks/>
            </p:cNvSpPr>
            <p:nvPr/>
          </p:nvSpPr>
          <p:spPr bwMode="auto">
            <a:xfrm rot="10800000">
              <a:off x="8601403" y="2730341"/>
              <a:ext cx="1258669" cy="4174400"/>
            </a:xfrm>
            <a:custGeom>
              <a:avLst/>
              <a:gdLst>
                <a:gd name="T0" fmla="*/ 524 w 542"/>
                <a:gd name="T1" fmla="*/ 1778 h 1802"/>
                <a:gd name="T2" fmla="*/ 164 w 542"/>
                <a:gd name="T3" fmla="*/ 1415 h 1802"/>
                <a:gd name="T4" fmla="*/ 28 w 542"/>
                <a:gd name="T5" fmla="*/ 907 h 1802"/>
                <a:gd name="T6" fmla="*/ 170 w 542"/>
                <a:gd name="T7" fmla="*/ 389 h 1802"/>
                <a:gd name="T8" fmla="*/ 542 w 542"/>
                <a:gd name="T9" fmla="*/ 25 h 1802"/>
                <a:gd name="T10" fmla="*/ 528 w 542"/>
                <a:gd name="T11" fmla="*/ 0 h 1802"/>
                <a:gd name="T12" fmla="*/ 146 w 542"/>
                <a:gd name="T13" fmla="*/ 375 h 1802"/>
                <a:gd name="T14" fmla="*/ 0 w 542"/>
                <a:gd name="T15" fmla="*/ 907 h 1802"/>
                <a:gd name="T16" fmla="*/ 140 w 542"/>
                <a:gd name="T17" fmla="*/ 1429 h 1802"/>
                <a:gd name="T18" fmla="*/ 509 w 542"/>
                <a:gd name="T19" fmla="*/ 1802 h 1802"/>
                <a:gd name="T20" fmla="*/ 524 w 542"/>
                <a:gd name="T21" fmla="*/ 1778 h 1802"/>
                <a:gd name="T22" fmla="*/ 524 w 542"/>
                <a:gd name="T23" fmla="*/ 1778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2" h="1802">
                  <a:moveTo>
                    <a:pt x="524" y="1778"/>
                  </a:moveTo>
                  <a:cubicBezTo>
                    <a:pt x="375" y="1690"/>
                    <a:pt x="251" y="1564"/>
                    <a:pt x="164" y="1415"/>
                  </a:cubicBezTo>
                  <a:cubicBezTo>
                    <a:pt x="78" y="1266"/>
                    <a:pt x="28" y="1092"/>
                    <a:pt x="28" y="907"/>
                  </a:cubicBezTo>
                  <a:cubicBezTo>
                    <a:pt x="28" y="718"/>
                    <a:pt x="80" y="541"/>
                    <a:pt x="170" y="389"/>
                  </a:cubicBezTo>
                  <a:cubicBezTo>
                    <a:pt x="260" y="238"/>
                    <a:pt x="389" y="112"/>
                    <a:pt x="542" y="25"/>
                  </a:cubicBezTo>
                  <a:cubicBezTo>
                    <a:pt x="528" y="0"/>
                    <a:pt x="528" y="0"/>
                    <a:pt x="528" y="0"/>
                  </a:cubicBezTo>
                  <a:cubicBezTo>
                    <a:pt x="371" y="90"/>
                    <a:pt x="239" y="219"/>
                    <a:pt x="146" y="375"/>
                  </a:cubicBezTo>
                  <a:cubicBezTo>
                    <a:pt x="53" y="530"/>
                    <a:pt x="0" y="712"/>
                    <a:pt x="0" y="907"/>
                  </a:cubicBezTo>
                  <a:cubicBezTo>
                    <a:pt x="0" y="1097"/>
                    <a:pt x="51" y="1276"/>
                    <a:pt x="140" y="1429"/>
                  </a:cubicBezTo>
                  <a:cubicBezTo>
                    <a:pt x="230" y="1583"/>
                    <a:pt x="357" y="1711"/>
                    <a:pt x="509" y="1802"/>
                  </a:cubicBezTo>
                  <a:cubicBezTo>
                    <a:pt x="524" y="1778"/>
                    <a:pt x="524" y="1778"/>
                    <a:pt x="524" y="1778"/>
                  </a:cubicBezTo>
                  <a:cubicBezTo>
                    <a:pt x="524" y="1778"/>
                    <a:pt x="524" y="1778"/>
                    <a:pt x="524" y="1778"/>
                  </a:cubicBezTo>
                </a:path>
              </a:pathLst>
            </a:custGeom>
            <a:solidFill>
              <a:schemeClr val="bg2">
                <a:lumMod val="75000"/>
              </a:schemeClr>
            </a:solidFill>
            <a:ln>
              <a:noFill/>
            </a:ln>
          </p:spPr>
          <p:txBody>
            <a:bodyPr vert="horz" wrap="square" lIns="91424" tIns="45712" rIns="91424" bIns="45712"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GB"/>
            </a:p>
          </p:txBody>
        </p:sp>
        <p:pic>
          <p:nvPicPr>
            <p:cNvPr id="62" name="Picture 61">
              <a:extLst>
                <a:ext uri="{FF2B5EF4-FFF2-40B4-BE49-F238E27FC236}">
                  <a16:creationId xmlns:a16="http://schemas.microsoft.com/office/drawing/2014/main" id="{1DB87F63-540F-4545-8956-A5426C3359F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a:off x="9009320" y="6368259"/>
              <a:ext cx="71426" cy="7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Freeform 39">
              <a:extLst>
                <a:ext uri="{FF2B5EF4-FFF2-40B4-BE49-F238E27FC236}">
                  <a16:creationId xmlns:a16="http://schemas.microsoft.com/office/drawing/2014/main" id="{82D3B112-BDA6-4DAF-8F51-9CC069D13857}"/>
                </a:ext>
              </a:extLst>
            </p:cNvPr>
            <p:cNvSpPr>
              <a:spLocks/>
            </p:cNvSpPr>
            <p:nvPr/>
          </p:nvSpPr>
          <p:spPr bwMode="auto">
            <a:xfrm rot="10800000">
              <a:off x="8122061" y="3584268"/>
              <a:ext cx="738060" cy="2439563"/>
            </a:xfrm>
            <a:custGeom>
              <a:avLst/>
              <a:gdLst>
                <a:gd name="T0" fmla="*/ 304 w 318"/>
                <a:gd name="T1" fmla="*/ 0 h 1053"/>
                <a:gd name="T2" fmla="*/ 83 w 318"/>
                <a:gd name="T3" fmla="*/ 219 h 1053"/>
                <a:gd name="T4" fmla="*/ 0 w 318"/>
                <a:gd name="T5" fmla="*/ 527 h 1053"/>
                <a:gd name="T6" fmla="*/ 83 w 318"/>
                <a:gd name="T7" fmla="*/ 835 h 1053"/>
                <a:gd name="T8" fmla="*/ 304 w 318"/>
                <a:gd name="T9" fmla="*/ 1053 h 1053"/>
                <a:gd name="T10" fmla="*/ 318 w 318"/>
                <a:gd name="T11" fmla="*/ 1029 h 1053"/>
                <a:gd name="T12" fmla="*/ 108 w 318"/>
                <a:gd name="T13" fmla="*/ 821 h 1053"/>
                <a:gd name="T14" fmla="*/ 28 w 318"/>
                <a:gd name="T15" fmla="*/ 527 h 1053"/>
                <a:gd name="T16" fmla="*/ 108 w 318"/>
                <a:gd name="T17" fmla="*/ 233 h 1053"/>
                <a:gd name="T18" fmla="*/ 318 w 318"/>
                <a:gd name="T19" fmla="*/ 24 h 1053"/>
                <a:gd name="T20" fmla="*/ 304 w 318"/>
                <a:gd name="T21" fmla="*/ 0 h 1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8" h="1053">
                  <a:moveTo>
                    <a:pt x="304" y="0"/>
                  </a:moveTo>
                  <a:cubicBezTo>
                    <a:pt x="213" y="53"/>
                    <a:pt x="137" y="128"/>
                    <a:pt x="83" y="219"/>
                  </a:cubicBezTo>
                  <a:cubicBezTo>
                    <a:pt x="30" y="309"/>
                    <a:pt x="0" y="414"/>
                    <a:pt x="0" y="527"/>
                  </a:cubicBezTo>
                  <a:cubicBezTo>
                    <a:pt x="0" y="639"/>
                    <a:pt x="30" y="745"/>
                    <a:pt x="83" y="835"/>
                  </a:cubicBezTo>
                  <a:cubicBezTo>
                    <a:pt x="137" y="925"/>
                    <a:pt x="213" y="1001"/>
                    <a:pt x="304" y="1053"/>
                  </a:cubicBezTo>
                  <a:cubicBezTo>
                    <a:pt x="318" y="1029"/>
                    <a:pt x="318" y="1029"/>
                    <a:pt x="318" y="1029"/>
                  </a:cubicBezTo>
                  <a:cubicBezTo>
                    <a:pt x="231" y="979"/>
                    <a:pt x="158" y="907"/>
                    <a:pt x="108" y="821"/>
                  </a:cubicBezTo>
                  <a:cubicBezTo>
                    <a:pt x="57" y="734"/>
                    <a:pt x="28" y="634"/>
                    <a:pt x="28" y="527"/>
                  </a:cubicBezTo>
                  <a:cubicBezTo>
                    <a:pt x="28" y="419"/>
                    <a:pt x="57" y="319"/>
                    <a:pt x="108" y="233"/>
                  </a:cubicBezTo>
                  <a:cubicBezTo>
                    <a:pt x="158" y="147"/>
                    <a:pt x="231" y="75"/>
                    <a:pt x="318" y="24"/>
                  </a:cubicBezTo>
                  <a:lnTo>
                    <a:pt x="304" y="0"/>
                  </a:lnTo>
                  <a:close/>
                </a:path>
              </a:pathLst>
            </a:custGeom>
            <a:solidFill>
              <a:schemeClr val="bg2">
                <a:lumMod val="75000"/>
              </a:schemeClr>
            </a:solidFill>
            <a:ln>
              <a:noFill/>
            </a:ln>
          </p:spPr>
          <p:txBody>
            <a:bodyPr vert="horz" wrap="square" lIns="91424" tIns="45712" rIns="91424" bIns="45712"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GB"/>
            </a:p>
          </p:txBody>
        </p:sp>
        <p:grpSp>
          <p:nvGrpSpPr>
            <p:cNvPr id="256" name="Group 255">
              <a:extLst>
                <a:ext uri="{FF2B5EF4-FFF2-40B4-BE49-F238E27FC236}">
                  <a16:creationId xmlns:a16="http://schemas.microsoft.com/office/drawing/2014/main" id="{64D73CEE-A1BC-4A1E-B07B-87EBF0C5C7DD}"/>
                </a:ext>
              </a:extLst>
            </p:cNvPr>
            <p:cNvGrpSpPr/>
            <p:nvPr/>
          </p:nvGrpSpPr>
          <p:grpSpPr>
            <a:xfrm>
              <a:off x="8245069" y="2356149"/>
              <a:ext cx="844408" cy="842449"/>
              <a:chOff x="3607745" y="1769662"/>
              <a:chExt cx="844555" cy="842595"/>
            </a:xfrm>
          </p:grpSpPr>
          <p:sp>
            <p:nvSpPr>
              <p:cNvPr id="269" name="Freeform 83">
                <a:extLst>
                  <a:ext uri="{FF2B5EF4-FFF2-40B4-BE49-F238E27FC236}">
                    <a16:creationId xmlns:a16="http://schemas.microsoft.com/office/drawing/2014/main" id="{1524EFA1-7556-43C6-9894-A78C324B7EAA}"/>
                  </a:ext>
                </a:extLst>
              </p:cNvPr>
              <p:cNvSpPr>
                <a:spLocks/>
              </p:cNvSpPr>
              <p:nvPr/>
            </p:nvSpPr>
            <p:spPr bwMode="auto">
              <a:xfrm rot="10800000">
                <a:off x="3607745" y="1769662"/>
                <a:ext cx="844555" cy="842595"/>
              </a:xfrm>
              <a:custGeom>
                <a:avLst/>
                <a:gdLst>
                  <a:gd name="T0" fmla="*/ 36 w 295"/>
                  <a:gd name="T1" fmla="*/ 83 h 295"/>
                  <a:gd name="T2" fmla="*/ 212 w 295"/>
                  <a:gd name="T3" fmla="*/ 36 h 295"/>
                  <a:gd name="T4" fmla="*/ 259 w 295"/>
                  <a:gd name="T5" fmla="*/ 212 h 295"/>
                  <a:gd name="T6" fmla="*/ 83 w 295"/>
                  <a:gd name="T7" fmla="*/ 259 h 295"/>
                  <a:gd name="T8" fmla="*/ 36 w 295"/>
                  <a:gd name="T9" fmla="*/ 83 h 295"/>
                </a:gdLst>
                <a:ahLst/>
                <a:cxnLst>
                  <a:cxn ang="0">
                    <a:pos x="T0" y="T1"/>
                  </a:cxn>
                  <a:cxn ang="0">
                    <a:pos x="T2" y="T3"/>
                  </a:cxn>
                  <a:cxn ang="0">
                    <a:pos x="T4" y="T5"/>
                  </a:cxn>
                  <a:cxn ang="0">
                    <a:pos x="T6" y="T7"/>
                  </a:cxn>
                  <a:cxn ang="0">
                    <a:pos x="T8" y="T9"/>
                  </a:cxn>
                </a:cxnLst>
                <a:rect l="0" t="0" r="r" b="b"/>
                <a:pathLst>
                  <a:path w="295" h="295">
                    <a:moveTo>
                      <a:pt x="36" y="83"/>
                    </a:moveTo>
                    <a:cubicBezTo>
                      <a:pt x="71" y="21"/>
                      <a:pt x="150" y="0"/>
                      <a:pt x="212" y="36"/>
                    </a:cubicBezTo>
                    <a:cubicBezTo>
                      <a:pt x="274" y="71"/>
                      <a:pt x="295" y="150"/>
                      <a:pt x="259" y="212"/>
                    </a:cubicBezTo>
                    <a:cubicBezTo>
                      <a:pt x="224" y="273"/>
                      <a:pt x="145" y="295"/>
                      <a:pt x="83" y="259"/>
                    </a:cubicBezTo>
                    <a:cubicBezTo>
                      <a:pt x="21" y="223"/>
                      <a:pt x="0" y="145"/>
                      <a:pt x="36" y="83"/>
                    </a:cubicBezTo>
                    <a:close/>
                  </a:path>
                </a:pathLst>
              </a:custGeom>
              <a:solidFill>
                <a:schemeClr val="bg1"/>
              </a:solidFill>
              <a:ln>
                <a:noFill/>
              </a:ln>
              <a:effectLst>
                <a:outerShdw blurRad="50800" dist="38100" dir="5400000" algn="t" rotWithShape="0">
                  <a:schemeClr val="bg1">
                    <a:lumMod val="85000"/>
                    <a:alpha val="47000"/>
                  </a:schemeClr>
                </a:outerShdw>
              </a:effectLst>
            </p:spPr>
            <p:txBody>
              <a:bodyPr vert="horz" wrap="square" lIns="91424" tIns="45712" rIns="91424" bIns="45712"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GB"/>
              </a:p>
            </p:txBody>
          </p:sp>
          <p:sp>
            <p:nvSpPr>
              <p:cNvPr id="270" name="Freeform 83">
                <a:extLst>
                  <a:ext uri="{FF2B5EF4-FFF2-40B4-BE49-F238E27FC236}">
                    <a16:creationId xmlns:a16="http://schemas.microsoft.com/office/drawing/2014/main" id="{D65143EE-667F-4993-832A-0E617154CF90}"/>
                  </a:ext>
                </a:extLst>
              </p:cNvPr>
              <p:cNvSpPr>
                <a:spLocks/>
              </p:cNvSpPr>
              <p:nvPr/>
            </p:nvSpPr>
            <p:spPr bwMode="auto">
              <a:xfrm rot="10800000">
                <a:off x="3687916" y="1849647"/>
                <a:ext cx="684213" cy="682625"/>
              </a:xfrm>
              <a:custGeom>
                <a:avLst/>
                <a:gdLst>
                  <a:gd name="T0" fmla="*/ 36 w 295"/>
                  <a:gd name="T1" fmla="*/ 83 h 295"/>
                  <a:gd name="T2" fmla="*/ 212 w 295"/>
                  <a:gd name="T3" fmla="*/ 36 h 295"/>
                  <a:gd name="T4" fmla="*/ 259 w 295"/>
                  <a:gd name="T5" fmla="*/ 212 h 295"/>
                  <a:gd name="T6" fmla="*/ 83 w 295"/>
                  <a:gd name="T7" fmla="*/ 259 h 295"/>
                  <a:gd name="T8" fmla="*/ 36 w 295"/>
                  <a:gd name="T9" fmla="*/ 83 h 295"/>
                </a:gdLst>
                <a:ahLst/>
                <a:cxnLst>
                  <a:cxn ang="0">
                    <a:pos x="T0" y="T1"/>
                  </a:cxn>
                  <a:cxn ang="0">
                    <a:pos x="T2" y="T3"/>
                  </a:cxn>
                  <a:cxn ang="0">
                    <a:pos x="T4" y="T5"/>
                  </a:cxn>
                  <a:cxn ang="0">
                    <a:pos x="T6" y="T7"/>
                  </a:cxn>
                  <a:cxn ang="0">
                    <a:pos x="T8" y="T9"/>
                  </a:cxn>
                </a:cxnLst>
                <a:rect l="0" t="0" r="r" b="b"/>
                <a:pathLst>
                  <a:path w="295" h="295">
                    <a:moveTo>
                      <a:pt x="36" y="83"/>
                    </a:moveTo>
                    <a:cubicBezTo>
                      <a:pt x="71" y="21"/>
                      <a:pt x="150" y="0"/>
                      <a:pt x="212" y="36"/>
                    </a:cubicBezTo>
                    <a:cubicBezTo>
                      <a:pt x="274" y="71"/>
                      <a:pt x="295" y="150"/>
                      <a:pt x="259" y="212"/>
                    </a:cubicBezTo>
                    <a:cubicBezTo>
                      <a:pt x="224" y="273"/>
                      <a:pt x="145" y="295"/>
                      <a:pt x="83" y="259"/>
                    </a:cubicBezTo>
                    <a:cubicBezTo>
                      <a:pt x="21" y="223"/>
                      <a:pt x="0" y="145"/>
                      <a:pt x="36" y="83"/>
                    </a:cubicBezTo>
                    <a:close/>
                  </a:path>
                </a:pathLst>
              </a:custGeom>
              <a:solidFill>
                <a:srgbClr val="8D6E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GB"/>
              </a:p>
            </p:txBody>
          </p:sp>
        </p:grpSp>
        <p:grpSp>
          <p:nvGrpSpPr>
            <p:cNvPr id="257" name="Group 256">
              <a:extLst>
                <a:ext uri="{FF2B5EF4-FFF2-40B4-BE49-F238E27FC236}">
                  <a16:creationId xmlns:a16="http://schemas.microsoft.com/office/drawing/2014/main" id="{494D1485-02FA-4981-AFA8-ED7EFA3CC960}"/>
                </a:ext>
              </a:extLst>
            </p:cNvPr>
            <p:cNvGrpSpPr/>
            <p:nvPr/>
          </p:nvGrpSpPr>
          <p:grpSpPr>
            <a:xfrm>
              <a:off x="9056933" y="3196844"/>
              <a:ext cx="844408" cy="842449"/>
              <a:chOff x="4419750" y="2610503"/>
              <a:chExt cx="844555" cy="842595"/>
            </a:xfrm>
          </p:grpSpPr>
          <p:sp>
            <p:nvSpPr>
              <p:cNvPr id="267" name="Freeform 83">
                <a:extLst>
                  <a:ext uri="{FF2B5EF4-FFF2-40B4-BE49-F238E27FC236}">
                    <a16:creationId xmlns:a16="http://schemas.microsoft.com/office/drawing/2014/main" id="{5440A2DF-316F-4B5A-B53E-1A97439F06CA}"/>
                  </a:ext>
                </a:extLst>
              </p:cNvPr>
              <p:cNvSpPr>
                <a:spLocks/>
              </p:cNvSpPr>
              <p:nvPr/>
            </p:nvSpPr>
            <p:spPr bwMode="auto">
              <a:xfrm rot="10800000">
                <a:off x="4419750" y="2610503"/>
                <a:ext cx="844555" cy="842595"/>
              </a:xfrm>
              <a:custGeom>
                <a:avLst/>
                <a:gdLst>
                  <a:gd name="T0" fmla="*/ 36 w 295"/>
                  <a:gd name="T1" fmla="*/ 83 h 295"/>
                  <a:gd name="T2" fmla="*/ 212 w 295"/>
                  <a:gd name="T3" fmla="*/ 36 h 295"/>
                  <a:gd name="T4" fmla="*/ 259 w 295"/>
                  <a:gd name="T5" fmla="*/ 212 h 295"/>
                  <a:gd name="T6" fmla="*/ 83 w 295"/>
                  <a:gd name="T7" fmla="*/ 259 h 295"/>
                  <a:gd name="T8" fmla="*/ 36 w 295"/>
                  <a:gd name="T9" fmla="*/ 83 h 295"/>
                </a:gdLst>
                <a:ahLst/>
                <a:cxnLst>
                  <a:cxn ang="0">
                    <a:pos x="T0" y="T1"/>
                  </a:cxn>
                  <a:cxn ang="0">
                    <a:pos x="T2" y="T3"/>
                  </a:cxn>
                  <a:cxn ang="0">
                    <a:pos x="T4" y="T5"/>
                  </a:cxn>
                  <a:cxn ang="0">
                    <a:pos x="T6" y="T7"/>
                  </a:cxn>
                  <a:cxn ang="0">
                    <a:pos x="T8" y="T9"/>
                  </a:cxn>
                </a:cxnLst>
                <a:rect l="0" t="0" r="r" b="b"/>
                <a:pathLst>
                  <a:path w="295" h="295">
                    <a:moveTo>
                      <a:pt x="36" y="83"/>
                    </a:moveTo>
                    <a:cubicBezTo>
                      <a:pt x="71" y="21"/>
                      <a:pt x="150" y="0"/>
                      <a:pt x="212" y="36"/>
                    </a:cubicBezTo>
                    <a:cubicBezTo>
                      <a:pt x="274" y="71"/>
                      <a:pt x="295" y="150"/>
                      <a:pt x="259" y="212"/>
                    </a:cubicBezTo>
                    <a:cubicBezTo>
                      <a:pt x="224" y="273"/>
                      <a:pt x="145" y="295"/>
                      <a:pt x="83" y="259"/>
                    </a:cubicBezTo>
                    <a:cubicBezTo>
                      <a:pt x="21" y="223"/>
                      <a:pt x="0" y="145"/>
                      <a:pt x="36" y="83"/>
                    </a:cubicBezTo>
                    <a:close/>
                  </a:path>
                </a:pathLst>
              </a:custGeom>
              <a:solidFill>
                <a:schemeClr val="bg1"/>
              </a:solidFill>
              <a:ln>
                <a:noFill/>
              </a:ln>
              <a:effectLst>
                <a:outerShdw blurRad="50800" dist="38100" dir="5400000" algn="t" rotWithShape="0">
                  <a:schemeClr val="bg1">
                    <a:lumMod val="85000"/>
                    <a:alpha val="47000"/>
                  </a:schemeClr>
                </a:outerShdw>
              </a:effectLst>
            </p:spPr>
            <p:txBody>
              <a:bodyPr vert="horz" wrap="square" lIns="91424" tIns="45712" rIns="91424" bIns="45712"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GB"/>
              </a:p>
            </p:txBody>
          </p:sp>
          <p:sp>
            <p:nvSpPr>
              <p:cNvPr id="268" name="Freeform 83">
                <a:extLst>
                  <a:ext uri="{FF2B5EF4-FFF2-40B4-BE49-F238E27FC236}">
                    <a16:creationId xmlns:a16="http://schemas.microsoft.com/office/drawing/2014/main" id="{3D569EFD-515B-4B70-82A1-5E16B1A75776}"/>
                  </a:ext>
                </a:extLst>
              </p:cNvPr>
              <p:cNvSpPr>
                <a:spLocks/>
              </p:cNvSpPr>
              <p:nvPr/>
            </p:nvSpPr>
            <p:spPr bwMode="auto">
              <a:xfrm rot="10800000">
                <a:off x="4499921" y="2690488"/>
                <a:ext cx="684213" cy="682625"/>
              </a:xfrm>
              <a:custGeom>
                <a:avLst/>
                <a:gdLst>
                  <a:gd name="T0" fmla="*/ 36 w 295"/>
                  <a:gd name="T1" fmla="*/ 83 h 295"/>
                  <a:gd name="T2" fmla="*/ 212 w 295"/>
                  <a:gd name="T3" fmla="*/ 36 h 295"/>
                  <a:gd name="T4" fmla="*/ 259 w 295"/>
                  <a:gd name="T5" fmla="*/ 212 h 295"/>
                  <a:gd name="T6" fmla="*/ 83 w 295"/>
                  <a:gd name="T7" fmla="*/ 259 h 295"/>
                  <a:gd name="T8" fmla="*/ 36 w 295"/>
                  <a:gd name="T9" fmla="*/ 83 h 295"/>
                </a:gdLst>
                <a:ahLst/>
                <a:cxnLst>
                  <a:cxn ang="0">
                    <a:pos x="T0" y="T1"/>
                  </a:cxn>
                  <a:cxn ang="0">
                    <a:pos x="T2" y="T3"/>
                  </a:cxn>
                  <a:cxn ang="0">
                    <a:pos x="T4" y="T5"/>
                  </a:cxn>
                  <a:cxn ang="0">
                    <a:pos x="T6" y="T7"/>
                  </a:cxn>
                  <a:cxn ang="0">
                    <a:pos x="T8" y="T9"/>
                  </a:cxn>
                </a:cxnLst>
                <a:rect l="0" t="0" r="r" b="b"/>
                <a:pathLst>
                  <a:path w="295" h="295">
                    <a:moveTo>
                      <a:pt x="36" y="83"/>
                    </a:moveTo>
                    <a:cubicBezTo>
                      <a:pt x="71" y="21"/>
                      <a:pt x="150" y="0"/>
                      <a:pt x="212" y="36"/>
                    </a:cubicBezTo>
                    <a:cubicBezTo>
                      <a:pt x="274" y="71"/>
                      <a:pt x="295" y="150"/>
                      <a:pt x="259" y="212"/>
                    </a:cubicBezTo>
                    <a:cubicBezTo>
                      <a:pt x="224" y="273"/>
                      <a:pt x="145" y="295"/>
                      <a:pt x="83" y="259"/>
                    </a:cubicBezTo>
                    <a:cubicBezTo>
                      <a:pt x="21" y="223"/>
                      <a:pt x="0" y="145"/>
                      <a:pt x="36" y="83"/>
                    </a:cubicBezTo>
                    <a:close/>
                  </a:path>
                </a:pathLst>
              </a:custGeom>
              <a:solidFill>
                <a:srgbClr val="FFB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GB"/>
              </a:p>
            </p:txBody>
          </p:sp>
        </p:grpSp>
        <p:grpSp>
          <p:nvGrpSpPr>
            <p:cNvPr id="258" name="Group 257">
              <a:extLst>
                <a:ext uri="{FF2B5EF4-FFF2-40B4-BE49-F238E27FC236}">
                  <a16:creationId xmlns:a16="http://schemas.microsoft.com/office/drawing/2014/main" id="{C619BD39-1009-4CDC-9CC5-7D7BD73C8AB5}"/>
                </a:ext>
              </a:extLst>
            </p:cNvPr>
            <p:cNvGrpSpPr/>
            <p:nvPr/>
          </p:nvGrpSpPr>
          <p:grpSpPr>
            <a:xfrm>
              <a:off x="9423966" y="4355051"/>
              <a:ext cx="844408" cy="842449"/>
              <a:chOff x="4786847" y="3768911"/>
              <a:chExt cx="844555" cy="842595"/>
            </a:xfrm>
          </p:grpSpPr>
          <p:sp>
            <p:nvSpPr>
              <p:cNvPr id="265" name="Freeform 83">
                <a:extLst>
                  <a:ext uri="{FF2B5EF4-FFF2-40B4-BE49-F238E27FC236}">
                    <a16:creationId xmlns:a16="http://schemas.microsoft.com/office/drawing/2014/main" id="{9CC02904-BEBE-4D9D-AA9D-79AC05D84D0F}"/>
                  </a:ext>
                </a:extLst>
              </p:cNvPr>
              <p:cNvSpPr>
                <a:spLocks/>
              </p:cNvSpPr>
              <p:nvPr/>
            </p:nvSpPr>
            <p:spPr bwMode="auto">
              <a:xfrm rot="10800000">
                <a:off x="4786847" y="3768911"/>
                <a:ext cx="844555" cy="842595"/>
              </a:xfrm>
              <a:custGeom>
                <a:avLst/>
                <a:gdLst>
                  <a:gd name="T0" fmla="*/ 36 w 295"/>
                  <a:gd name="T1" fmla="*/ 83 h 295"/>
                  <a:gd name="T2" fmla="*/ 212 w 295"/>
                  <a:gd name="T3" fmla="*/ 36 h 295"/>
                  <a:gd name="T4" fmla="*/ 259 w 295"/>
                  <a:gd name="T5" fmla="*/ 212 h 295"/>
                  <a:gd name="T6" fmla="*/ 83 w 295"/>
                  <a:gd name="T7" fmla="*/ 259 h 295"/>
                  <a:gd name="T8" fmla="*/ 36 w 295"/>
                  <a:gd name="T9" fmla="*/ 83 h 295"/>
                </a:gdLst>
                <a:ahLst/>
                <a:cxnLst>
                  <a:cxn ang="0">
                    <a:pos x="T0" y="T1"/>
                  </a:cxn>
                  <a:cxn ang="0">
                    <a:pos x="T2" y="T3"/>
                  </a:cxn>
                  <a:cxn ang="0">
                    <a:pos x="T4" y="T5"/>
                  </a:cxn>
                  <a:cxn ang="0">
                    <a:pos x="T6" y="T7"/>
                  </a:cxn>
                  <a:cxn ang="0">
                    <a:pos x="T8" y="T9"/>
                  </a:cxn>
                </a:cxnLst>
                <a:rect l="0" t="0" r="r" b="b"/>
                <a:pathLst>
                  <a:path w="295" h="295">
                    <a:moveTo>
                      <a:pt x="36" y="83"/>
                    </a:moveTo>
                    <a:cubicBezTo>
                      <a:pt x="71" y="21"/>
                      <a:pt x="150" y="0"/>
                      <a:pt x="212" y="36"/>
                    </a:cubicBezTo>
                    <a:cubicBezTo>
                      <a:pt x="274" y="71"/>
                      <a:pt x="295" y="150"/>
                      <a:pt x="259" y="212"/>
                    </a:cubicBezTo>
                    <a:cubicBezTo>
                      <a:pt x="224" y="273"/>
                      <a:pt x="145" y="295"/>
                      <a:pt x="83" y="259"/>
                    </a:cubicBezTo>
                    <a:cubicBezTo>
                      <a:pt x="21" y="223"/>
                      <a:pt x="0" y="145"/>
                      <a:pt x="36" y="83"/>
                    </a:cubicBezTo>
                    <a:close/>
                  </a:path>
                </a:pathLst>
              </a:custGeom>
              <a:solidFill>
                <a:schemeClr val="bg1"/>
              </a:solidFill>
              <a:ln>
                <a:noFill/>
              </a:ln>
              <a:effectLst>
                <a:outerShdw blurRad="50800" dist="38100" dir="5400000" algn="t" rotWithShape="0">
                  <a:schemeClr val="bg1">
                    <a:lumMod val="85000"/>
                    <a:alpha val="47000"/>
                  </a:schemeClr>
                </a:outerShdw>
              </a:effectLst>
            </p:spPr>
            <p:txBody>
              <a:bodyPr vert="horz" wrap="square" lIns="91424" tIns="45712" rIns="91424" bIns="45712"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GB"/>
              </a:p>
            </p:txBody>
          </p:sp>
          <p:sp>
            <p:nvSpPr>
              <p:cNvPr id="266" name="Freeform 83">
                <a:extLst>
                  <a:ext uri="{FF2B5EF4-FFF2-40B4-BE49-F238E27FC236}">
                    <a16:creationId xmlns:a16="http://schemas.microsoft.com/office/drawing/2014/main" id="{EC930BBE-DB69-433C-83D7-77A5CFCBB7EB}"/>
                  </a:ext>
                </a:extLst>
              </p:cNvPr>
              <p:cNvSpPr>
                <a:spLocks/>
              </p:cNvSpPr>
              <p:nvPr/>
            </p:nvSpPr>
            <p:spPr bwMode="auto">
              <a:xfrm rot="10800000">
                <a:off x="4867018" y="3848896"/>
                <a:ext cx="684213" cy="682625"/>
              </a:xfrm>
              <a:custGeom>
                <a:avLst/>
                <a:gdLst>
                  <a:gd name="T0" fmla="*/ 36 w 295"/>
                  <a:gd name="T1" fmla="*/ 83 h 295"/>
                  <a:gd name="T2" fmla="*/ 212 w 295"/>
                  <a:gd name="T3" fmla="*/ 36 h 295"/>
                  <a:gd name="T4" fmla="*/ 259 w 295"/>
                  <a:gd name="T5" fmla="*/ 212 h 295"/>
                  <a:gd name="T6" fmla="*/ 83 w 295"/>
                  <a:gd name="T7" fmla="*/ 259 h 295"/>
                  <a:gd name="T8" fmla="*/ 36 w 295"/>
                  <a:gd name="T9" fmla="*/ 83 h 295"/>
                </a:gdLst>
                <a:ahLst/>
                <a:cxnLst>
                  <a:cxn ang="0">
                    <a:pos x="T0" y="T1"/>
                  </a:cxn>
                  <a:cxn ang="0">
                    <a:pos x="T2" y="T3"/>
                  </a:cxn>
                  <a:cxn ang="0">
                    <a:pos x="T4" y="T5"/>
                  </a:cxn>
                  <a:cxn ang="0">
                    <a:pos x="T6" y="T7"/>
                  </a:cxn>
                  <a:cxn ang="0">
                    <a:pos x="T8" y="T9"/>
                  </a:cxn>
                </a:cxnLst>
                <a:rect l="0" t="0" r="r" b="b"/>
                <a:pathLst>
                  <a:path w="295" h="295">
                    <a:moveTo>
                      <a:pt x="36" y="83"/>
                    </a:moveTo>
                    <a:cubicBezTo>
                      <a:pt x="71" y="21"/>
                      <a:pt x="150" y="0"/>
                      <a:pt x="212" y="36"/>
                    </a:cubicBezTo>
                    <a:cubicBezTo>
                      <a:pt x="274" y="71"/>
                      <a:pt x="295" y="150"/>
                      <a:pt x="259" y="212"/>
                    </a:cubicBezTo>
                    <a:cubicBezTo>
                      <a:pt x="224" y="273"/>
                      <a:pt x="145" y="295"/>
                      <a:pt x="83" y="259"/>
                    </a:cubicBezTo>
                    <a:cubicBezTo>
                      <a:pt x="21" y="223"/>
                      <a:pt x="0" y="145"/>
                      <a:pt x="36" y="83"/>
                    </a:cubicBezTo>
                    <a:close/>
                  </a:path>
                </a:pathLst>
              </a:custGeom>
              <a:solidFill>
                <a:srgbClr val="FF8A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GB"/>
              </a:p>
            </p:txBody>
          </p:sp>
        </p:grpSp>
        <p:grpSp>
          <p:nvGrpSpPr>
            <p:cNvPr id="259" name="Group 258">
              <a:extLst>
                <a:ext uri="{FF2B5EF4-FFF2-40B4-BE49-F238E27FC236}">
                  <a16:creationId xmlns:a16="http://schemas.microsoft.com/office/drawing/2014/main" id="{3E9065B8-AA1C-4F19-87B2-AECE65FCFEB6}"/>
                </a:ext>
              </a:extLst>
            </p:cNvPr>
            <p:cNvGrpSpPr/>
            <p:nvPr/>
          </p:nvGrpSpPr>
          <p:grpSpPr>
            <a:xfrm>
              <a:off x="9059466" y="5546444"/>
              <a:ext cx="844408" cy="842449"/>
              <a:chOff x="4422284" y="4960510"/>
              <a:chExt cx="844555" cy="842595"/>
            </a:xfrm>
          </p:grpSpPr>
          <p:sp>
            <p:nvSpPr>
              <p:cNvPr id="263" name="Freeform 83">
                <a:extLst>
                  <a:ext uri="{FF2B5EF4-FFF2-40B4-BE49-F238E27FC236}">
                    <a16:creationId xmlns:a16="http://schemas.microsoft.com/office/drawing/2014/main" id="{9BA11EE4-D668-4617-89AB-2EFA3C402386}"/>
                  </a:ext>
                </a:extLst>
              </p:cNvPr>
              <p:cNvSpPr>
                <a:spLocks/>
              </p:cNvSpPr>
              <p:nvPr/>
            </p:nvSpPr>
            <p:spPr bwMode="auto">
              <a:xfrm rot="10800000">
                <a:off x="4422284" y="4960510"/>
                <a:ext cx="844555" cy="842595"/>
              </a:xfrm>
              <a:custGeom>
                <a:avLst/>
                <a:gdLst>
                  <a:gd name="T0" fmla="*/ 36 w 295"/>
                  <a:gd name="T1" fmla="*/ 83 h 295"/>
                  <a:gd name="T2" fmla="*/ 212 w 295"/>
                  <a:gd name="T3" fmla="*/ 36 h 295"/>
                  <a:gd name="T4" fmla="*/ 259 w 295"/>
                  <a:gd name="T5" fmla="*/ 212 h 295"/>
                  <a:gd name="T6" fmla="*/ 83 w 295"/>
                  <a:gd name="T7" fmla="*/ 259 h 295"/>
                  <a:gd name="T8" fmla="*/ 36 w 295"/>
                  <a:gd name="T9" fmla="*/ 83 h 295"/>
                </a:gdLst>
                <a:ahLst/>
                <a:cxnLst>
                  <a:cxn ang="0">
                    <a:pos x="T0" y="T1"/>
                  </a:cxn>
                  <a:cxn ang="0">
                    <a:pos x="T2" y="T3"/>
                  </a:cxn>
                  <a:cxn ang="0">
                    <a:pos x="T4" y="T5"/>
                  </a:cxn>
                  <a:cxn ang="0">
                    <a:pos x="T6" y="T7"/>
                  </a:cxn>
                  <a:cxn ang="0">
                    <a:pos x="T8" y="T9"/>
                  </a:cxn>
                </a:cxnLst>
                <a:rect l="0" t="0" r="r" b="b"/>
                <a:pathLst>
                  <a:path w="295" h="295">
                    <a:moveTo>
                      <a:pt x="36" y="83"/>
                    </a:moveTo>
                    <a:cubicBezTo>
                      <a:pt x="71" y="21"/>
                      <a:pt x="150" y="0"/>
                      <a:pt x="212" y="36"/>
                    </a:cubicBezTo>
                    <a:cubicBezTo>
                      <a:pt x="274" y="71"/>
                      <a:pt x="295" y="150"/>
                      <a:pt x="259" y="212"/>
                    </a:cubicBezTo>
                    <a:cubicBezTo>
                      <a:pt x="224" y="273"/>
                      <a:pt x="145" y="295"/>
                      <a:pt x="83" y="259"/>
                    </a:cubicBezTo>
                    <a:cubicBezTo>
                      <a:pt x="21" y="223"/>
                      <a:pt x="0" y="145"/>
                      <a:pt x="36" y="83"/>
                    </a:cubicBezTo>
                    <a:close/>
                  </a:path>
                </a:pathLst>
              </a:custGeom>
              <a:solidFill>
                <a:schemeClr val="bg1"/>
              </a:solidFill>
              <a:ln>
                <a:noFill/>
              </a:ln>
              <a:effectLst>
                <a:outerShdw blurRad="50800" dist="38100" dir="5400000" algn="t" rotWithShape="0">
                  <a:schemeClr val="bg1">
                    <a:lumMod val="85000"/>
                    <a:alpha val="47000"/>
                  </a:schemeClr>
                </a:outerShdw>
              </a:effectLst>
            </p:spPr>
            <p:txBody>
              <a:bodyPr vert="horz" wrap="square" lIns="91424" tIns="45712" rIns="91424" bIns="45712"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GB"/>
              </a:p>
            </p:txBody>
          </p:sp>
          <p:sp>
            <p:nvSpPr>
              <p:cNvPr id="264" name="Freeform 83">
                <a:extLst>
                  <a:ext uri="{FF2B5EF4-FFF2-40B4-BE49-F238E27FC236}">
                    <a16:creationId xmlns:a16="http://schemas.microsoft.com/office/drawing/2014/main" id="{A3DE6CA7-F4FD-4D1E-9D59-98FCC2FDAD32}"/>
                  </a:ext>
                </a:extLst>
              </p:cNvPr>
              <p:cNvSpPr>
                <a:spLocks/>
              </p:cNvSpPr>
              <p:nvPr/>
            </p:nvSpPr>
            <p:spPr bwMode="auto">
              <a:xfrm rot="10800000">
                <a:off x="4502455" y="5040495"/>
                <a:ext cx="684213" cy="682625"/>
              </a:xfrm>
              <a:custGeom>
                <a:avLst/>
                <a:gdLst>
                  <a:gd name="T0" fmla="*/ 36 w 295"/>
                  <a:gd name="T1" fmla="*/ 83 h 295"/>
                  <a:gd name="T2" fmla="*/ 212 w 295"/>
                  <a:gd name="T3" fmla="*/ 36 h 295"/>
                  <a:gd name="T4" fmla="*/ 259 w 295"/>
                  <a:gd name="T5" fmla="*/ 212 h 295"/>
                  <a:gd name="T6" fmla="*/ 83 w 295"/>
                  <a:gd name="T7" fmla="*/ 259 h 295"/>
                  <a:gd name="T8" fmla="*/ 36 w 295"/>
                  <a:gd name="T9" fmla="*/ 83 h 295"/>
                </a:gdLst>
                <a:ahLst/>
                <a:cxnLst>
                  <a:cxn ang="0">
                    <a:pos x="T0" y="T1"/>
                  </a:cxn>
                  <a:cxn ang="0">
                    <a:pos x="T2" y="T3"/>
                  </a:cxn>
                  <a:cxn ang="0">
                    <a:pos x="T4" y="T5"/>
                  </a:cxn>
                  <a:cxn ang="0">
                    <a:pos x="T6" y="T7"/>
                  </a:cxn>
                  <a:cxn ang="0">
                    <a:pos x="T8" y="T9"/>
                  </a:cxn>
                </a:cxnLst>
                <a:rect l="0" t="0" r="r" b="b"/>
                <a:pathLst>
                  <a:path w="295" h="295">
                    <a:moveTo>
                      <a:pt x="36" y="83"/>
                    </a:moveTo>
                    <a:cubicBezTo>
                      <a:pt x="71" y="21"/>
                      <a:pt x="150" y="0"/>
                      <a:pt x="212" y="36"/>
                    </a:cubicBezTo>
                    <a:cubicBezTo>
                      <a:pt x="274" y="71"/>
                      <a:pt x="295" y="150"/>
                      <a:pt x="259" y="212"/>
                    </a:cubicBezTo>
                    <a:cubicBezTo>
                      <a:pt x="224" y="273"/>
                      <a:pt x="145" y="295"/>
                      <a:pt x="83" y="259"/>
                    </a:cubicBezTo>
                    <a:cubicBezTo>
                      <a:pt x="21" y="223"/>
                      <a:pt x="0" y="145"/>
                      <a:pt x="36" y="83"/>
                    </a:cubicBezTo>
                    <a:close/>
                  </a:path>
                </a:pathLst>
              </a:custGeom>
              <a:solidFill>
                <a:srgbClr val="4DB6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GB"/>
              </a:p>
            </p:txBody>
          </p:sp>
        </p:grpSp>
        <p:grpSp>
          <p:nvGrpSpPr>
            <p:cNvPr id="260" name="Group 259">
              <a:extLst>
                <a:ext uri="{FF2B5EF4-FFF2-40B4-BE49-F238E27FC236}">
                  <a16:creationId xmlns:a16="http://schemas.microsoft.com/office/drawing/2014/main" id="{B1C34D4D-A1AC-475F-8BD3-79FEE3FE2A78}"/>
                </a:ext>
              </a:extLst>
            </p:cNvPr>
            <p:cNvGrpSpPr/>
            <p:nvPr/>
          </p:nvGrpSpPr>
          <p:grpSpPr>
            <a:xfrm>
              <a:off x="8189984" y="6347102"/>
              <a:ext cx="844408" cy="842449"/>
              <a:chOff x="3552651" y="5761307"/>
              <a:chExt cx="844555" cy="842595"/>
            </a:xfrm>
          </p:grpSpPr>
          <p:sp>
            <p:nvSpPr>
              <p:cNvPr id="261" name="Freeform 83">
                <a:extLst>
                  <a:ext uri="{FF2B5EF4-FFF2-40B4-BE49-F238E27FC236}">
                    <a16:creationId xmlns:a16="http://schemas.microsoft.com/office/drawing/2014/main" id="{E1CA5E10-7D99-48A9-A409-5BF47A2200F1}"/>
                  </a:ext>
                </a:extLst>
              </p:cNvPr>
              <p:cNvSpPr>
                <a:spLocks/>
              </p:cNvSpPr>
              <p:nvPr/>
            </p:nvSpPr>
            <p:spPr bwMode="auto">
              <a:xfrm rot="10800000">
                <a:off x="3552651" y="5761307"/>
                <a:ext cx="844555" cy="842595"/>
              </a:xfrm>
              <a:custGeom>
                <a:avLst/>
                <a:gdLst>
                  <a:gd name="T0" fmla="*/ 36 w 295"/>
                  <a:gd name="T1" fmla="*/ 83 h 295"/>
                  <a:gd name="T2" fmla="*/ 212 w 295"/>
                  <a:gd name="T3" fmla="*/ 36 h 295"/>
                  <a:gd name="T4" fmla="*/ 259 w 295"/>
                  <a:gd name="T5" fmla="*/ 212 h 295"/>
                  <a:gd name="T6" fmla="*/ 83 w 295"/>
                  <a:gd name="T7" fmla="*/ 259 h 295"/>
                  <a:gd name="T8" fmla="*/ 36 w 295"/>
                  <a:gd name="T9" fmla="*/ 83 h 295"/>
                </a:gdLst>
                <a:ahLst/>
                <a:cxnLst>
                  <a:cxn ang="0">
                    <a:pos x="T0" y="T1"/>
                  </a:cxn>
                  <a:cxn ang="0">
                    <a:pos x="T2" y="T3"/>
                  </a:cxn>
                  <a:cxn ang="0">
                    <a:pos x="T4" y="T5"/>
                  </a:cxn>
                  <a:cxn ang="0">
                    <a:pos x="T6" y="T7"/>
                  </a:cxn>
                  <a:cxn ang="0">
                    <a:pos x="T8" y="T9"/>
                  </a:cxn>
                </a:cxnLst>
                <a:rect l="0" t="0" r="r" b="b"/>
                <a:pathLst>
                  <a:path w="295" h="295">
                    <a:moveTo>
                      <a:pt x="36" y="83"/>
                    </a:moveTo>
                    <a:cubicBezTo>
                      <a:pt x="71" y="21"/>
                      <a:pt x="150" y="0"/>
                      <a:pt x="212" y="36"/>
                    </a:cubicBezTo>
                    <a:cubicBezTo>
                      <a:pt x="274" y="71"/>
                      <a:pt x="295" y="150"/>
                      <a:pt x="259" y="212"/>
                    </a:cubicBezTo>
                    <a:cubicBezTo>
                      <a:pt x="224" y="273"/>
                      <a:pt x="145" y="295"/>
                      <a:pt x="83" y="259"/>
                    </a:cubicBezTo>
                    <a:cubicBezTo>
                      <a:pt x="21" y="223"/>
                      <a:pt x="0" y="145"/>
                      <a:pt x="36" y="83"/>
                    </a:cubicBezTo>
                    <a:close/>
                  </a:path>
                </a:pathLst>
              </a:custGeom>
              <a:solidFill>
                <a:schemeClr val="bg1"/>
              </a:solidFill>
              <a:ln>
                <a:noFill/>
              </a:ln>
              <a:effectLst>
                <a:outerShdw blurRad="50800" dist="38100" dir="5400000" algn="t" rotWithShape="0">
                  <a:schemeClr val="bg1">
                    <a:lumMod val="85000"/>
                    <a:alpha val="47000"/>
                  </a:schemeClr>
                </a:outerShdw>
              </a:effectLst>
            </p:spPr>
            <p:txBody>
              <a:bodyPr vert="horz" wrap="square" lIns="91424" tIns="45712" rIns="91424" bIns="45712"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GB"/>
              </a:p>
            </p:txBody>
          </p:sp>
          <p:sp>
            <p:nvSpPr>
              <p:cNvPr id="262" name="Freeform 83">
                <a:extLst>
                  <a:ext uri="{FF2B5EF4-FFF2-40B4-BE49-F238E27FC236}">
                    <a16:creationId xmlns:a16="http://schemas.microsoft.com/office/drawing/2014/main" id="{C6B50412-A7DD-4137-9D47-CAAC2D80DF7A}"/>
                  </a:ext>
                </a:extLst>
              </p:cNvPr>
              <p:cNvSpPr>
                <a:spLocks/>
              </p:cNvSpPr>
              <p:nvPr/>
            </p:nvSpPr>
            <p:spPr bwMode="auto">
              <a:xfrm rot="10800000">
                <a:off x="3632822" y="5841292"/>
                <a:ext cx="684213" cy="682625"/>
              </a:xfrm>
              <a:custGeom>
                <a:avLst/>
                <a:gdLst>
                  <a:gd name="T0" fmla="*/ 36 w 295"/>
                  <a:gd name="T1" fmla="*/ 83 h 295"/>
                  <a:gd name="T2" fmla="*/ 212 w 295"/>
                  <a:gd name="T3" fmla="*/ 36 h 295"/>
                  <a:gd name="T4" fmla="*/ 259 w 295"/>
                  <a:gd name="T5" fmla="*/ 212 h 295"/>
                  <a:gd name="T6" fmla="*/ 83 w 295"/>
                  <a:gd name="T7" fmla="*/ 259 h 295"/>
                  <a:gd name="T8" fmla="*/ 36 w 295"/>
                  <a:gd name="T9" fmla="*/ 83 h 295"/>
                </a:gdLst>
                <a:ahLst/>
                <a:cxnLst>
                  <a:cxn ang="0">
                    <a:pos x="T0" y="T1"/>
                  </a:cxn>
                  <a:cxn ang="0">
                    <a:pos x="T2" y="T3"/>
                  </a:cxn>
                  <a:cxn ang="0">
                    <a:pos x="T4" y="T5"/>
                  </a:cxn>
                  <a:cxn ang="0">
                    <a:pos x="T6" y="T7"/>
                  </a:cxn>
                  <a:cxn ang="0">
                    <a:pos x="T8" y="T9"/>
                  </a:cxn>
                </a:cxnLst>
                <a:rect l="0" t="0" r="r" b="b"/>
                <a:pathLst>
                  <a:path w="295" h="295">
                    <a:moveTo>
                      <a:pt x="36" y="83"/>
                    </a:moveTo>
                    <a:cubicBezTo>
                      <a:pt x="71" y="21"/>
                      <a:pt x="150" y="0"/>
                      <a:pt x="212" y="36"/>
                    </a:cubicBezTo>
                    <a:cubicBezTo>
                      <a:pt x="274" y="71"/>
                      <a:pt x="295" y="150"/>
                      <a:pt x="259" y="212"/>
                    </a:cubicBezTo>
                    <a:cubicBezTo>
                      <a:pt x="224" y="273"/>
                      <a:pt x="145" y="295"/>
                      <a:pt x="83" y="259"/>
                    </a:cubicBezTo>
                    <a:cubicBezTo>
                      <a:pt x="21" y="223"/>
                      <a:pt x="0" y="145"/>
                      <a:pt x="36" y="83"/>
                    </a:cubicBezTo>
                    <a:close/>
                  </a:path>
                </a:pathLst>
              </a:custGeom>
              <a:solidFill>
                <a:srgbClr val="E9AFA3"/>
              </a:solidFill>
              <a:ln>
                <a:noFill/>
              </a:ln>
            </p:spPr>
            <p:txBody>
              <a:bodyPr vert="horz" wrap="square" lIns="91424" tIns="45712" rIns="91424" bIns="45712"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GB" dirty="0"/>
              </a:p>
            </p:txBody>
          </p:sp>
        </p:grpSp>
      </p:grpSp>
      <p:sp>
        <p:nvSpPr>
          <p:cNvPr id="6" name="Brandline_LVC">
            <a:extLst>
              <a:ext uri="{FF2B5EF4-FFF2-40B4-BE49-F238E27FC236}">
                <a16:creationId xmlns:a16="http://schemas.microsoft.com/office/drawing/2014/main" id="{0ACA39C2-9A1D-46BB-90E4-C66BD56DF206}"/>
              </a:ext>
            </a:extLst>
          </p:cNvPr>
          <p:cNvSpPr/>
          <p:nvPr/>
        </p:nvSpPr>
        <p:spPr>
          <a:xfrm>
            <a:off x="6680201" y="816324"/>
            <a:ext cx="290917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9B446D4-1668-95A9-FF2B-823BF757DAA8}"/>
              </a:ext>
            </a:extLst>
          </p:cNvPr>
          <p:cNvSpPr txBox="1"/>
          <p:nvPr/>
        </p:nvSpPr>
        <p:spPr>
          <a:xfrm>
            <a:off x="1534886" y="1695645"/>
            <a:ext cx="13171714" cy="457176"/>
          </a:xfrm>
          <a:prstGeom prst="rect">
            <a:avLst/>
          </a:prstGeom>
          <a:noFill/>
        </p:spPr>
        <p:txBody>
          <a:bodyPr wrap="square" rtlCol="0">
            <a:spAutoFit/>
          </a:bodyPr>
          <a:lstStyle/>
          <a:p>
            <a:pPr algn="ctr">
              <a:lnSpc>
                <a:spcPct val="115000"/>
              </a:lnSpc>
            </a:pPr>
            <a:r>
              <a:rPr lang="en-US" sz="2200" dirty="0">
                <a:solidFill>
                  <a:srgbClr val="404040"/>
                </a:solidFill>
                <a:latin typeface="Open Sans" panose="020B0606030504020204" pitchFamily="34" charset="0"/>
              </a:rPr>
              <a:t>CSS selectors are used for styling the content, and it is a part of the CSS rule set. </a:t>
            </a:r>
          </a:p>
        </p:txBody>
      </p:sp>
    </p:spTree>
    <p:custDataLst>
      <p:tags r:id="rId1"/>
    </p:custData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2" name="Google Shape;342;g128bbdf9cc7_0_131">
            <a:extLst>
              <a:ext uri="{FF2B5EF4-FFF2-40B4-BE49-F238E27FC236}">
                <a16:creationId xmlns:a16="http://schemas.microsoft.com/office/drawing/2014/main" id="{AE13718C-78B8-B5FB-BA07-47DC0A451C20}"/>
              </a:ext>
            </a:extLst>
          </p:cNvPr>
          <p:cNvSpPr/>
          <p:nvPr/>
        </p:nvSpPr>
        <p:spPr>
          <a:xfrm>
            <a:off x="8678052" y="3090400"/>
            <a:ext cx="6599100" cy="3771900"/>
          </a:xfrm>
          <a:prstGeom prst="flowChartDocument">
            <a:avLst/>
          </a:prstGeom>
          <a:solidFill>
            <a:schemeClr val="accent1">
              <a:lumMod val="20000"/>
              <a:lumOff val="80000"/>
            </a:schemeClr>
          </a:solidFill>
          <a:ln w="9525" cap="flat"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457200" marR="0" lvl="0" indent="-368300" algn="l" rtl="0">
              <a:lnSpc>
                <a:spcPct val="115000"/>
              </a:lnSpc>
              <a:spcBef>
                <a:spcPts val="0"/>
              </a:spcBef>
              <a:spcAft>
                <a:spcPts val="0"/>
              </a:spcAft>
              <a:buClr>
                <a:srgbClr val="3F3F3F"/>
              </a:buClr>
              <a:buSzPts val="2200"/>
              <a:buFont typeface="Open Sans"/>
              <a:buChar char="●"/>
            </a:pPr>
            <a:endParaRPr lang="en-US" sz="2200" b="0" i="0" u="none" strike="noStrike" cap="none">
              <a:solidFill>
                <a:schemeClr val="tx1">
                  <a:lumMod val="75000"/>
                  <a:lumOff val="25000"/>
                </a:schemeClr>
              </a:solidFill>
              <a:latin typeface="Open Sans"/>
              <a:ea typeface="Open Sans"/>
              <a:cs typeface="Open Sans"/>
              <a:sym typeface="Open Sans"/>
            </a:endParaRPr>
          </a:p>
        </p:txBody>
      </p:sp>
      <p:sp>
        <p:nvSpPr>
          <p:cNvPr id="336" name="Google Shape;336;g128bbdf9cc7_0_13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None/>
            </a:pPr>
            <a:r>
              <a:rPr lang="en-US" dirty="0"/>
              <a:t>ID Selector</a:t>
            </a:r>
            <a:endParaRPr dirty="0"/>
          </a:p>
        </p:txBody>
      </p:sp>
      <p:grpSp>
        <p:nvGrpSpPr>
          <p:cNvPr id="338" name="Google Shape;338;g128bbdf9cc7_0_131"/>
          <p:cNvGrpSpPr/>
          <p:nvPr/>
        </p:nvGrpSpPr>
        <p:grpSpPr>
          <a:xfrm>
            <a:off x="1360507" y="3083932"/>
            <a:ext cx="6383509" cy="3053471"/>
            <a:chOff x="1509356" y="3382549"/>
            <a:chExt cx="5881792" cy="2680232"/>
          </a:xfrm>
        </p:grpSpPr>
        <p:sp>
          <p:nvSpPr>
            <p:cNvPr id="339" name="Google Shape;339;g128bbdf9cc7_0_131"/>
            <p:cNvSpPr/>
            <p:nvPr/>
          </p:nvSpPr>
          <p:spPr>
            <a:xfrm>
              <a:off x="1521948" y="3748036"/>
              <a:ext cx="5844300" cy="2258700"/>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lang="en-US" sz="1600" b="0" i="0" u="none" strike="noStrike" cap="none" dirty="0">
                <a:solidFill>
                  <a:schemeClr val="tx1">
                    <a:lumMod val="75000"/>
                    <a:lumOff val="25000"/>
                  </a:schemeClr>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1600" b="0" i="0" u="none" strike="noStrike" cap="none" dirty="0">
                  <a:solidFill>
                    <a:schemeClr val="tx1">
                      <a:lumMod val="75000"/>
                      <a:lumOff val="25000"/>
                    </a:schemeClr>
                  </a:solidFill>
                  <a:latin typeface="Courier New"/>
                  <a:ea typeface="Courier New"/>
                  <a:cs typeface="Courier New"/>
                  <a:sym typeface="Courier New"/>
                </a:rPr>
                <a:t>&lt;</a:t>
              </a:r>
              <a:r>
                <a:rPr lang="en-US" sz="1600" dirty="0">
                  <a:solidFill>
                    <a:schemeClr val="tx1">
                      <a:lumMod val="75000"/>
                      <a:lumOff val="25000"/>
                    </a:schemeClr>
                  </a:solidFill>
                  <a:latin typeface="Courier New"/>
                  <a:ea typeface="Courier New"/>
                  <a:cs typeface="Courier New"/>
                  <a:sym typeface="Courier New"/>
                </a:rPr>
                <a:t>s</a:t>
              </a:r>
              <a:r>
                <a:rPr lang="en-US" sz="1600" b="0" i="0" u="none" strike="noStrike" cap="none" dirty="0">
                  <a:solidFill>
                    <a:schemeClr val="tx1">
                      <a:lumMod val="75000"/>
                      <a:lumOff val="25000"/>
                    </a:schemeClr>
                  </a:solidFill>
                  <a:latin typeface="Courier New"/>
                  <a:ea typeface="Courier New"/>
                  <a:cs typeface="Courier New"/>
                  <a:sym typeface="Courier New"/>
                </a:rPr>
                <a:t>tyle&gt;</a:t>
              </a:r>
            </a:p>
            <a:p>
              <a:pPr marL="0" marR="0" lvl="0" indent="0" algn="l" rtl="0">
                <a:lnSpc>
                  <a:spcPct val="100000"/>
                </a:lnSpc>
                <a:spcBef>
                  <a:spcPts val="0"/>
                </a:spcBef>
                <a:spcAft>
                  <a:spcPts val="0"/>
                </a:spcAft>
                <a:buClr>
                  <a:schemeClr val="dk1"/>
                </a:buClr>
                <a:buSzPts val="1100"/>
                <a:buFont typeface="Arial"/>
                <a:buNone/>
              </a:pPr>
              <a:r>
                <a:rPr lang="en-US" sz="1600" b="0" i="0" u="none" strike="noStrike" cap="none" dirty="0">
                  <a:solidFill>
                    <a:schemeClr val="tx1">
                      <a:lumMod val="75000"/>
                      <a:lumOff val="25000"/>
                    </a:schemeClr>
                  </a:solidFill>
                  <a:latin typeface="Courier New"/>
                  <a:ea typeface="Courier New"/>
                  <a:cs typeface="Courier New"/>
                  <a:sym typeface="Courier New"/>
                </a:rPr>
                <a:t>#para1 {</a:t>
              </a:r>
              <a:endParaRPr sz="1600" b="0" i="0" u="none" strike="noStrike" cap="none" dirty="0">
                <a:solidFill>
                  <a:schemeClr val="tx1">
                    <a:lumMod val="75000"/>
                    <a:lumOff val="25000"/>
                  </a:schemeClr>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1600" b="0" i="0" u="none" strike="noStrike" cap="none" dirty="0">
                  <a:solidFill>
                    <a:schemeClr val="tx1">
                      <a:lumMod val="75000"/>
                      <a:lumOff val="25000"/>
                    </a:schemeClr>
                  </a:solidFill>
                  <a:latin typeface="Courier New"/>
                  <a:ea typeface="Courier New"/>
                  <a:cs typeface="Courier New"/>
                  <a:sym typeface="Courier New"/>
                </a:rPr>
                <a:t>  text-align: center;</a:t>
              </a:r>
              <a:endParaRPr sz="1600" b="0" i="0" u="none" strike="noStrike" cap="none" dirty="0">
                <a:solidFill>
                  <a:schemeClr val="tx1">
                    <a:lumMod val="75000"/>
                    <a:lumOff val="25000"/>
                  </a:schemeClr>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1600" b="0" i="0" u="none" strike="noStrike" cap="none" dirty="0">
                  <a:solidFill>
                    <a:schemeClr val="tx1">
                      <a:lumMod val="75000"/>
                      <a:lumOff val="25000"/>
                    </a:schemeClr>
                  </a:solidFill>
                  <a:latin typeface="Courier New"/>
                  <a:ea typeface="Courier New"/>
                  <a:cs typeface="Courier New"/>
                  <a:sym typeface="Courier New"/>
                </a:rPr>
                <a:t>  color: red;</a:t>
              </a:r>
              <a:endParaRPr sz="1600" b="0" i="0" u="none" strike="noStrike" cap="none" dirty="0">
                <a:solidFill>
                  <a:schemeClr val="tx1">
                    <a:lumMod val="75000"/>
                    <a:lumOff val="25000"/>
                  </a:schemeClr>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200"/>
                <a:buFont typeface="Arial"/>
                <a:buNone/>
              </a:pPr>
              <a:r>
                <a:rPr lang="en-US" sz="1600" b="0" i="0" u="none" strike="noStrike" cap="none" dirty="0">
                  <a:solidFill>
                    <a:schemeClr val="tx1">
                      <a:lumMod val="75000"/>
                      <a:lumOff val="25000"/>
                    </a:schemeClr>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0000"/>
                </a:buClr>
                <a:buSzPts val="2200"/>
                <a:buFont typeface="Arial"/>
                <a:buNone/>
              </a:pPr>
              <a:r>
                <a:rPr lang="en-US" sz="1600" dirty="0">
                  <a:solidFill>
                    <a:schemeClr val="tx1">
                      <a:lumMod val="75000"/>
                      <a:lumOff val="25000"/>
                    </a:schemeClr>
                  </a:solidFill>
                  <a:latin typeface="Courier New"/>
                  <a:ea typeface="Courier New"/>
                  <a:cs typeface="Courier New"/>
                  <a:sym typeface="Courier New"/>
                </a:rPr>
                <a:t>&lt;/style&gt;</a:t>
              </a:r>
            </a:p>
            <a:p>
              <a:pPr marL="0" marR="0" lvl="0" indent="0" algn="l" rtl="0">
                <a:lnSpc>
                  <a:spcPct val="100000"/>
                </a:lnSpc>
                <a:spcBef>
                  <a:spcPts val="0"/>
                </a:spcBef>
                <a:spcAft>
                  <a:spcPts val="0"/>
                </a:spcAft>
                <a:buClr>
                  <a:srgbClr val="000000"/>
                </a:buClr>
                <a:buSzPts val="2200"/>
                <a:buFont typeface="Arial"/>
                <a:buNone/>
              </a:pPr>
              <a:endParaRPr sz="1600" b="0" i="0" u="none" strike="noStrike" cap="none" dirty="0">
                <a:solidFill>
                  <a:srgbClr val="3F3F3F"/>
                </a:solidFill>
                <a:latin typeface="Courier New"/>
                <a:ea typeface="Courier New"/>
                <a:cs typeface="Courier New"/>
                <a:sym typeface="Courier New"/>
              </a:endParaRPr>
            </a:p>
            <a:p>
              <a:pPr marL="0" marR="0" lvl="0" indent="0" algn="ctr" rtl="0">
                <a:lnSpc>
                  <a:spcPct val="100000"/>
                </a:lnSpc>
                <a:spcBef>
                  <a:spcPts val="0"/>
                </a:spcBef>
                <a:spcAft>
                  <a:spcPts val="0"/>
                </a:spcAft>
                <a:buClr>
                  <a:srgbClr val="000000"/>
                </a:buClr>
                <a:buSzPts val="1400"/>
                <a:buFont typeface="Arial"/>
                <a:buNone/>
              </a:pPr>
              <a:endParaRPr sz="1600" b="0" i="0" u="none" strike="noStrike" cap="none" dirty="0">
                <a:solidFill>
                  <a:srgbClr val="3F3F3F"/>
                </a:solidFill>
                <a:latin typeface="Courier New"/>
                <a:ea typeface="Courier New"/>
                <a:cs typeface="Courier New"/>
                <a:sym typeface="Courier New"/>
              </a:endParaRPr>
            </a:p>
          </p:txBody>
        </p:sp>
        <p:sp>
          <p:nvSpPr>
            <p:cNvPr id="340" name="Google Shape;340;g128bbdf9cc7_0_131"/>
            <p:cNvSpPr/>
            <p:nvPr/>
          </p:nvSpPr>
          <p:spPr>
            <a:xfrm>
              <a:off x="1509356" y="6006681"/>
              <a:ext cx="5869200" cy="561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g128bbdf9cc7_0_131"/>
            <p:cNvSpPr/>
            <p:nvPr/>
          </p:nvSpPr>
          <p:spPr>
            <a:xfrm>
              <a:off x="1521948" y="3382549"/>
              <a:ext cx="5869200" cy="467197"/>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2000" b="1" i="0" u="none" strike="noStrike" cap="none">
                  <a:solidFill>
                    <a:schemeClr val="lt1"/>
                  </a:solidFill>
                  <a:latin typeface="Open Sans"/>
                  <a:ea typeface="Open Sans"/>
                  <a:cs typeface="Open Sans"/>
                  <a:sym typeface="Open Sans"/>
                </a:rPr>
                <a:t>Example:</a:t>
              </a:r>
              <a:endParaRPr sz="2000" b="1" i="0" u="none" strike="noStrike" cap="none">
                <a:solidFill>
                  <a:schemeClr val="lt1"/>
                </a:solidFill>
                <a:latin typeface="Open Sans"/>
                <a:ea typeface="Open Sans"/>
                <a:cs typeface="Open Sans"/>
                <a:sym typeface="Open Sans"/>
              </a:endParaRPr>
            </a:p>
          </p:txBody>
        </p:sp>
      </p:grpSp>
      <p:sp>
        <p:nvSpPr>
          <p:cNvPr id="342" name="Google Shape;342;g128bbdf9cc7_0_131"/>
          <p:cNvSpPr/>
          <p:nvPr/>
        </p:nvSpPr>
        <p:spPr>
          <a:xfrm>
            <a:off x="8525652" y="2938000"/>
            <a:ext cx="6599100" cy="3771900"/>
          </a:xfrm>
          <a:prstGeom prst="flowChartDocument">
            <a:avLst/>
          </a:prstGeom>
          <a:solidFill>
            <a:schemeClr val="accent1">
              <a:lumMod val="20000"/>
              <a:lumOff val="80000"/>
            </a:schemeClr>
          </a:solidFill>
          <a:ln w="9525" cap="flat"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457200" marR="0" lvl="0" indent="-368300" algn="l" rtl="0">
              <a:lnSpc>
                <a:spcPct val="115000"/>
              </a:lnSpc>
              <a:spcBef>
                <a:spcPts val="0"/>
              </a:spcBef>
              <a:spcAft>
                <a:spcPts val="0"/>
              </a:spcAft>
              <a:buClr>
                <a:srgbClr val="3F3F3F"/>
              </a:buClr>
              <a:buSzPts val="2200"/>
              <a:buFont typeface="Open Sans"/>
              <a:buChar char="●"/>
            </a:pPr>
            <a:endParaRPr lang="en-US" sz="2200" b="0" i="0" u="none" strike="noStrike" cap="none">
              <a:solidFill>
                <a:srgbClr val="3F3F3F"/>
              </a:solidFill>
              <a:latin typeface="Open Sans"/>
              <a:ea typeface="Open Sans"/>
              <a:cs typeface="Open Sans"/>
              <a:sym typeface="Open Sans"/>
            </a:endParaRPr>
          </a:p>
          <a:p>
            <a:pPr marL="457200" marR="0" lvl="0" indent="-368300" algn="l" rtl="0">
              <a:lnSpc>
                <a:spcPct val="115000"/>
              </a:lnSpc>
              <a:spcBef>
                <a:spcPts val="0"/>
              </a:spcBef>
              <a:spcAft>
                <a:spcPts val="0"/>
              </a:spcAft>
              <a:buClr>
                <a:srgbClr val="3F3F3F"/>
              </a:buClr>
              <a:buSzPts val="2200"/>
              <a:buFont typeface="Open Sans"/>
              <a:buChar char="●"/>
            </a:pPr>
            <a:r>
              <a:rPr lang="en-US" sz="2200" b="0" i="0" u="none" strike="noStrike" cap="none">
                <a:solidFill>
                  <a:schemeClr val="tx1">
                    <a:lumMod val="75000"/>
                    <a:lumOff val="25000"/>
                  </a:schemeClr>
                </a:solidFill>
                <a:latin typeface="Open Sans"/>
                <a:ea typeface="Open Sans"/>
                <a:cs typeface="Open Sans"/>
                <a:sym typeface="Open Sans"/>
              </a:rPr>
              <a:t>The </a:t>
            </a:r>
            <a:r>
              <a:rPr lang="en-US" sz="2200">
                <a:solidFill>
                  <a:schemeClr val="tx1">
                    <a:lumMod val="75000"/>
                    <a:lumOff val="25000"/>
                  </a:schemeClr>
                </a:solidFill>
                <a:latin typeface="Open Sans"/>
                <a:ea typeface="Open Sans"/>
                <a:cs typeface="Open Sans"/>
                <a:sym typeface="Open Sans"/>
              </a:rPr>
              <a:t>ID</a:t>
            </a:r>
            <a:r>
              <a:rPr lang="en-US" sz="2200" b="0" i="0" u="none" strike="noStrike" cap="none">
                <a:solidFill>
                  <a:schemeClr val="tx1">
                    <a:lumMod val="75000"/>
                    <a:lumOff val="25000"/>
                  </a:schemeClr>
                </a:solidFill>
                <a:latin typeface="Open Sans"/>
                <a:ea typeface="Open Sans"/>
                <a:cs typeface="Open Sans"/>
                <a:sym typeface="Open Sans"/>
              </a:rPr>
              <a:t> selector selects a specific HTML element based on its </a:t>
            </a:r>
            <a:r>
              <a:rPr lang="en-US" sz="2200">
                <a:solidFill>
                  <a:schemeClr val="tx1">
                    <a:lumMod val="75000"/>
                    <a:lumOff val="25000"/>
                  </a:schemeClr>
                </a:solidFill>
                <a:latin typeface="Open Sans"/>
                <a:ea typeface="Open Sans"/>
                <a:cs typeface="Open Sans"/>
                <a:sym typeface="Open Sans"/>
              </a:rPr>
              <a:t>ID</a:t>
            </a:r>
            <a:r>
              <a:rPr lang="en-US" sz="2200" b="0" i="0" u="none" strike="noStrike" cap="none">
                <a:solidFill>
                  <a:schemeClr val="tx1">
                    <a:lumMod val="75000"/>
                    <a:lumOff val="25000"/>
                  </a:schemeClr>
                </a:solidFill>
                <a:latin typeface="Open Sans"/>
                <a:ea typeface="Open Sans"/>
                <a:cs typeface="Open Sans"/>
                <a:sym typeface="Open Sans"/>
              </a:rPr>
              <a:t> attribute.</a:t>
            </a:r>
            <a:endParaRPr sz="2200" b="0" i="0" u="none" strike="noStrike" cap="none">
              <a:solidFill>
                <a:schemeClr val="tx1">
                  <a:lumMod val="75000"/>
                  <a:lumOff val="25000"/>
                </a:schemeClr>
              </a:solidFill>
              <a:latin typeface="Open Sans"/>
              <a:ea typeface="Open Sans"/>
              <a:cs typeface="Open Sans"/>
              <a:sym typeface="Open Sans"/>
            </a:endParaRPr>
          </a:p>
          <a:p>
            <a:pPr marL="457200" marR="0" lvl="0" indent="-368300" algn="l" rtl="0">
              <a:lnSpc>
                <a:spcPct val="115000"/>
              </a:lnSpc>
              <a:spcBef>
                <a:spcPts val="1000"/>
              </a:spcBef>
              <a:spcAft>
                <a:spcPts val="0"/>
              </a:spcAft>
              <a:buClr>
                <a:srgbClr val="3F3F3F"/>
              </a:buClr>
              <a:buSzPts val="2200"/>
              <a:buFont typeface="Open Sans"/>
              <a:buChar char="●"/>
            </a:pPr>
            <a:r>
              <a:rPr lang="en-US" sz="2200" b="0" i="0" u="none" strike="noStrike" cap="none">
                <a:solidFill>
                  <a:schemeClr val="tx1">
                    <a:lumMod val="75000"/>
                    <a:lumOff val="25000"/>
                  </a:schemeClr>
                </a:solidFill>
                <a:latin typeface="Open Sans"/>
                <a:ea typeface="Open Sans"/>
                <a:cs typeface="Open Sans"/>
                <a:sym typeface="Open Sans"/>
              </a:rPr>
              <a:t>The </a:t>
            </a:r>
            <a:r>
              <a:rPr lang="en-US" sz="2200">
                <a:solidFill>
                  <a:schemeClr val="tx1">
                    <a:lumMod val="75000"/>
                    <a:lumOff val="25000"/>
                  </a:schemeClr>
                </a:solidFill>
                <a:latin typeface="Open Sans"/>
                <a:ea typeface="Open Sans"/>
                <a:cs typeface="Open Sans"/>
                <a:sym typeface="Open Sans"/>
              </a:rPr>
              <a:t>ID</a:t>
            </a:r>
            <a:r>
              <a:rPr lang="en-US" sz="2200" b="0" i="0" u="none" strike="noStrike" cap="none">
                <a:solidFill>
                  <a:schemeClr val="tx1">
                    <a:lumMod val="75000"/>
                    <a:lumOff val="25000"/>
                  </a:schemeClr>
                </a:solidFill>
                <a:latin typeface="Open Sans"/>
                <a:ea typeface="Open Sans"/>
                <a:cs typeface="Open Sans"/>
                <a:sym typeface="Open Sans"/>
              </a:rPr>
              <a:t> attribute's value is used by the CSS ID selector to match an element.</a:t>
            </a:r>
          </a:p>
          <a:p>
            <a:pPr marL="457200" marR="0" lvl="0" indent="-368300" algn="l" rtl="0">
              <a:lnSpc>
                <a:spcPct val="115000"/>
              </a:lnSpc>
              <a:spcBef>
                <a:spcPts val="1000"/>
              </a:spcBef>
              <a:spcAft>
                <a:spcPts val="0"/>
              </a:spcAft>
              <a:buClr>
                <a:srgbClr val="3F3F3F"/>
              </a:buClr>
              <a:buSzPts val="2200"/>
              <a:buFont typeface="Open Sans"/>
              <a:buChar char="●"/>
            </a:pPr>
            <a:r>
              <a:rPr lang="en-US" sz="2200" b="0" i="0" u="none" strike="noStrike" cap="none">
                <a:solidFill>
                  <a:schemeClr val="tx1">
                    <a:lumMod val="75000"/>
                    <a:lumOff val="25000"/>
                  </a:schemeClr>
                </a:solidFill>
                <a:latin typeface="Open Sans"/>
                <a:ea typeface="Open Sans"/>
                <a:cs typeface="Open Sans"/>
                <a:sym typeface="Open Sans"/>
              </a:rPr>
              <a:t>The element’s ID attribute must exactly match the value specified in the selector for it to be selected.</a:t>
            </a:r>
          </a:p>
        </p:txBody>
      </p:sp>
      <p:sp>
        <p:nvSpPr>
          <p:cNvPr id="6" name="Brandline_LVC">
            <a:extLst>
              <a:ext uri="{FF2B5EF4-FFF2-40B4-BE49-F238E27FC236}">
                <a16:creationId xmlns:a16="http://schemas.microsoft.com/office/drawing/2014/main" id="{6BB545D5-C94E-5815-164D-FF6EC2C8F390}"/>
              </a:ext>
            </a:extLst>
          </p:cNvPr>
          <p:cNvSpPr/>
          <p:nvPr/>
        </p:nvSpPr>
        <p:spPr>
          <a:xfrm>
            <a:off x="6934201" y="816324"/>
            <a:ext cx="2393235"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g128bbdf9cc7_0_14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None/>
            </a:pPr>
            <a:r>
              <a:rPr lang="en-US" dirty="0"/>
              <a:t>Class Selector</a:t>
            </a:r>
            <a:endParaRPr dirty="0"/>
          </a:p>
        </p:txBody>
      </p:sp>
      <p:grpSp>
        <p:nvGrpSpPr>
          <p:cNvPr id="349" name="Google Shape;349;g128bbdf9cc7_0_144"/>
          <p:cNvGrpSpPr/>
          <p:nvPr/>
        </p:nvGrpSpPr>
        <p:grpSpPr>
          <a:xfrm>
            <a:off x="1402046" y="3311444"/>
            <a:ext cx="6369849" cy="2897809"/>
            <a:chOff x="1509350" y="3326455"/>
            <a:chExt cx="5869206" cy="2736326"/>
          </a:xfrm>
        </p:grpSpPr>
        <p:sp>
          <p:nvSpPr>
            <p:cNvPr id="350" name="Google Shape;350;g128bbdf9cc7_0_144"/>
            <p:cNvSpPr/>
            <p:nvPr/>
          </p:nvSpPr>
          <p:spPr>
            <a:xfrm>
              <a:off x="1521948" y="3748036"/>
              <a:ext cx="5844300" cy="2258700"/>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1600" b="0" i="0" u="none" strike="noStrike" cap="none" dirty="0">
                  <a:solidFill>
                    <a:schemeClr val="tx1">
                      <a:lumMod val="75000"/>
                      <a:lumOff val="25000"/>
                    </a:schemeClr>
                  </a:solidFill>
                  <a:latin typeface="Courier New"/>
                  <a:ea typeface="Courier New"/>
                  <a:cs typeface="Courier New"/>
                  <a:sym typeface="Courier New"/>
                </a:rPr>
                <a:t>.center {</a:t>
              </a:r>
            </a:p>
            <a:p>
              <a:pPr marL="0" marR="0" lvl="0" indent="0" algn="l" rtl="0">
                <a:lnSpc>
                  <a:spcPct val="100000"/>
                </a:lnSpc>
                <a:spcBef>
                  <a:spcPts val="0"/>
                </a:spcBef>
                <a:spcAft>
                  <a:spcPts val="0"/>
                </a:spcAft>
                <a:buClr>
                  <a:schemeClr val="dk1"/>
                </a:buClr>
                <a:buSzPts val="1100"/>
                <a:buFont typeface="Arial"/>
                <a:buNone/>
              </a:pPr>
              <a:r>
                <a:rPr lang="en-US" sz="1600" b="0" i="0" u="none" strike="noStrike" cap="none" dirty="0">
                  <a:solidFill>
                    <a:schemeClr val="tx1">
                      <a:lumMod val="75000"/>
                      <a:lumOff val="25000"/>
                    </a:schemeClr>
                  </a:solidFill>
                  <a:latin typeface="Courier New"/>
                  <a:ea typeface="Courier New"/>
                  <a:cs typeface="Courier New"/>
                  <a:sym typeface="Courier New"/>
                </a:rPr>
                <a:t>  text-align: center;</a:t>
              </a:r>
            </a:p>
            <a:p>
              <a:pPr marL="0" marR="0" lvl="0" indent="0" algn="l" rtl="0">
                <a:lnSpc>
                  <a:spcPct val="100000"/>
                </a:lnSpc>
                <a:spcBef>
                  <a:spcPts val="0"/>
                </a:spcBef>
                <a:spcAft>
                  <a:spcPts val="0"/>
                </a:spcAft>
                <a:buClr>
                  <a:schemeClr val="dk1"/>
                </a:buClr>
                <a:buSzPts val="1100"/>
                <a:buFont typeface="Arial"/>
                <a:buNone/>
              </a:pPr>
              <a:r>
                <a:rPr lang="en-US" sz="1600" b="0" i="0" u="none" strike="noStrike" cap="none" dirty="0">
                  <a:solidFill>
                    <a:schemeClr val="tx1">
                      <a:lumMod val="75000"/>
                      <a:lumOff val="25000"/>
                    </a:schemeClr>
                  </a:solidFill>
                  <a:latin typeface="Courier New"/>
                  <a:ea typeface="Courier New"/>
                  <a:cs typeface="Courier New"/>
                  <a:sym typeface="Courier New"/>
                </a:rPr>
                <a:t>  color: red;</a:t>
              </a:r>
            </a:p>
            <a:p>
              <a:pPr marL="0" marR="0" lvl="0" indent="0" algn="l" rtl="0">
                <a:lnSpc>
                  <a:spcPct val="100000"/>
                </a:lnSpc>
                <a:spcBef>
                  <a:spcPts val="0"/>
                </a:spcBef>
                <a:spcAft>
                  <a:spcPts val="0"/>
                </a:spcAft>
                <a:buClr>
                  <a:srgbClr val="000000"/>
                </a:buClr>
                <a:buSzPts val="2200"/>
                <a:buFont typeface="Arial"/>
                <a:buNone/>
              </a:pPr>
              <a:r>
                <a:rPr lang="en-US" sz="1600" b="0" i="0" u="none" strike="noStrike" cap="none" dirty="0">
                  <a:solidFill>
                    <a:schemeClr val="tx1">
                      <a:lumMod val="75000"/>
                      <a:lumOff val="25000"/>
                    </a:schemeClr>
                  </a:solidFill>
                  <a:latin typeface="Courier New"/>
                  <a:ea typeface="Courier New"/>
                  <a:cs typeface="Courier New"/>
                  <a:sym typeface="Courier New"/>
                </a:rPr>
                <a:t>}</a:t>
              </a:r>
            </a:p>
            <a:p>
              <a:pPr marL="0" marR="0" lvl="0" indent="0" algn="ctr" rtl="0">
                <a:lnSpc>
                  <a:spcPct val="100000"/>
                </a:lnSpc>
                <a:spcBef>
                  <a:spcPts val="0"/>
                </a:spcBef>
                <a:spcAft>
                  <a:spcPts val="0"/>
                </a:spcAft>
                <a:buClr>
                  <a:srgbClr val="000000"/>
                </a:buClr>
                <a:buSzPts val="1400"/>
                <a:buFont typeface="Arial"/>
                <a:buNone/>
              </a:pPr>
              <a:endParaRPr lang="en-US" sz="1600" b="0" i="0" u="none" strike="noStrike" cap="none" dirty="0">
                <a:solidFill>
                  <a:srgbClr val="3F3F3F"/>
                </a:solidFill>
                <a:latin typeface="Courier New"/>
                <a:ea typeface="Courier New"/>
                <a:cs typeface="Courier New"/>
                <a:sym typeface="Courier New"/>
              </a:endParaRPr>
            </a:p>
          </p:txBody>
        </p:sp>
        <p:sp>
          <p:nvSpPr>
            <p:cNvPr id="351" name="Google Shape;351;g128bbdf9cc7_0_144"/>
            <p:cNvSpPr/>
            <p:nvPr/>
          </p:nvSpPr>
          <p:spPr>
            <a:xfrm>
              <a:off x="1509356" y="6006681"/>
              <a:ext cx="5869200" cy="561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g128bbdf9cc7_0_144"/>
            <p:cNvSpPr/>
            <p:nvPr/>
          </p:nvSpPr>
          <p:spPr>
            <a:xfrm>
              <a:off x="1509350" y="3326455"/>
              <a:ext cx="5869200" cy="523200"/>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2000" b="1" i="0" u="none" strike="noStrike" cap="none">
                  <a:solidFill>
                    <a:schemeClr val="lt1"/>
                  </a:solidFill>
                  <a:latin typeface="Open Sans"/>
                  <a:ea typeface="Open Sans"/>
                  <a:cs typeface="Open Sans"/>
                  <a:sym typeface="Open Sans"/>
                </a:rPr>
                <a:t>Example:</a:t>
              </a:r>
              <a:endParaRPr sz="2000" b="1" i="0" u="none" strike="noStrike" cap="none">
                <a:solidFill>
                  <a:schemeClr val="lt1"/>
                </a:solidFill>
                <a:latin typeface="Open Sans"/>
                <a:ea typeface="Open Sans"/>
                <a:cs typeface="Open Sans"/>
                <a:sym typeface="Open Sans"/>
              </a:endParaRPr>
            </a:p>
          </p:txBody>
        </p:sp>
      </p:grpSp>
      <p:sp>
        <p:nvSpPr>
          <p:cNvPr id="353" name="Google Shape;353;g128bbdf9cc7_0_144"/>
          <p:cNvSpPr/>
          <p:nvPr/>
        </p:nvSpPr>
        <p:spPr>
          <a:xfrm>
            <a:off x="8149590" y="2818825"/>
            <a:ext cx="7122836" cy="3694698"/>
          </a:xfrm>
          <a:prstGeom prst="flowChartMultidocument">
            <a:avLst/>
          </a:prstGeom>
          <a:solidFill>
            <a:schemeClr val="accent1">
              <a:lumMod val="20000"/>
              <a:lumOff val="80000"/>
            </a:schemeClr>
          </a:solidFill>
          <a:ln w="9525" cap="flat"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457200" marR="0" lvl="0" indent="-368300" algn="l" rtl="0">
              <a:lnSpc>
                <a:spcPct val="115000"/>
              </a:lnSpc>
              <a:spcBef>
                <a:spcPts val="0"/>
              </a:spcBef>
              <a:spcAft>
                <a:spcPts val="0"/>
              </a:spcAft>
              <a:buClr>
                <a:srgbClr val="3F3F3F"/>
              </a:buClr>
              <a:buSzPts val="2200"/>
              <a:buFont typeface="Open Sans"/>
              <a:buChar char="●"/>
            </a:pPr>
            <a:r>
              <a:rPr lang="en-US" sz="2200" b="0" i="0" u="none" strike="noStrike" cap="none">
                <a:solidFill>
                  <a:schemeClr val="tx1">
                    <a:lumMod val="75000"/>
                    <a:lumOff val="25000"/>
                  </a:schemeClr>
                </a:solidFill>
                <a:latin typeface="Open Sans"/>
                <a:ea typeface="Open Sans"/>
                <a:cs typeface="Open Sans"/>
                <a:sym typeface="Open Sans"/>
              </a:rPr>
              <a:t>The class selector is used to select HTML items that have a specified class </a:t>
            </a:r>
            <a:r>
              <a:rPr lang="en-US" sz="2200">
                <a:solidFill>
                  <a:schemeClr val="tx1">
                    <a:lumMod val="75000"/>
                    <a:lumOff val="25000"/>
                  </a:schemeClr>
                </a:solidFill>
                <a:latin typeface="Open Sans"/>
                <a:ea typeface="Open Sans"/>
                <a:cs typeface="Open Sans"/>
                <a:sym typeface="Open Sans"/>
              </a:rPr>
              <a:t>attribute</a:t>
            </a:r>
            <a:r>
              <a:rPr lang="en-US" sz="2200" b="0" i="0" u="none" strike="noStrike" cap="none">
                <a:solidFill>
                  <a:schemeClr val="tx1">
                    <a:lumMod val="75000"/>
                    <a:lumOff val="25000"/>
                  </a:schemeClr>
                </a:solidFill>
                <a:latin typeface="Open Sans"/>
                <a:ea typeface="Open Sans"/>
                <a:cs typeface="Open Sans"/>
                <a:sym typeface="Open Sans"/>
              </a:rPr>
              <a:t>.</a:t>
            </a:r>
          </a:p>
          <a:p>
            <a:pPr marL="457200" marR="0" lvl="0" indent="-368300" algn="l" rtl="0">
              <a:lnSpc>
                <a:spcPct val="115000"/>
              </a:lnSpc>
              <a:spcBef>
                <a:spcPts val="1000"/>
              </a:spcBef>
              <a:spcAft>
                <a:spcPts val="1000"/>
              </a:spcAft>
              <a:buClr>
                <a:srgbClr val="3F3F3F"/>
              </a:buClr>
              <a:buSzPts val="2200"/>
              <a:buFont typeface="Open Sans"/>
              <a:buChar char="●"/>
            </a:pPr>
            <a:r>
              <a:rPr lang="en-US" sz="2200" b="0" i="0" u="none" strike="noStrike" cap="none">
                <a:solidFill>
                  <a:schemeClr val="tx1">
                    <a:lumMod val="75000"/>
                    <a:lumOff val="25000"/>
                  </a:schemeClr>
                </a:solidFill>
                <a:latin typeface="Open Sans"/>
                <a:ea typeface="Open Sans"/>
                <a:cs typeface="Open Sans"/>
                <a:sym typeface="Open Sans"/>
              </a:rPr>
              <a:t>A period (.) character followed by the class name is used to select the element of the specific class.</a:t>
            </a:r>
          </a:p>
        </p:txBody>
      </p:sp>
      <p:sp>
        <p:nvSpPr>
          <p:cNvPr id="5" name="Brandline_LVC">
            <a:extLst>
              <a:ext uri="{FF2B5EF4-FFF2-40B4-BE49-F238E27FC236}">
                <a16:creationId xmlns:a16="http://schemas.microsoft.com/office/drawing/2014/main" id="{74375A9E-722E-5017-224E-B8F662801188}"/>
              </a:ext>
            </a:extLst>
          </p:cNvPr>
          <p:cNvSpPr/>
          <p:nvPr/>
        </p:nvSpPr>
        <p:spPr>
          <a:xfrm>
            <a:off x="6604000" y="816324"/>
            <a:ext cx="3044110"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07DE0-C8AA-9C2D-0F07-82D546EE4ACF}"/>
              </a:ext>
            </a:extLst>
          </p:cNvPr>
          <p:cNvSpPr>
            <a:spLocks noGrp="1"/>
          </p:cNvSpPr>
          <p:nvPr>
            <p:ph type="title"/>
          </p:nvPr>
        </p:nvSpPr>
        <p:spPr/>
        <p:txBody>
          <a:bodyPr/>
          <a:lstStyle/>
          <a:p>
            <a:r>
              <a:rPr lang="en-IN" dirty="0"/>
              <a:t>Descendant Selectors</a:t>
            </a:r>
          </a:p>
        </p:txBody>
      </p:sp>
      <p:grpSp>
        <p:nvGrpSpPr>
          <p:cNvPr id="6" name="Google Shape;349;g128bbdf9cc7_0_144">
            <a:extLst>
              <a:ext uri="{FF2B5EF4-FFF2-40B4-BE49-F238E27FC236}">
                <a16:creationId xmlns:a16="http://schemas.microsoft.com/office/drawing/2014/main" id="{D6CFCF15-34E7-FF85-5A94-E8F25CA7DCEF}"/>
              </a:ext>
            </a:extLst>
          </p:cNvPr>
          <p:cNvGrpSpPr/>
          <p:nvPr/>
        </p:nvGrpSpPr>
        <p:grpSpPr>
          <a:xfrm>
            <a:off x="4943075" y="3774573"/>
            <a:ext cx="6369849" cy="2242415"/>
            <a:chOff x="1509350" y="3326455"/>
            <a:chExt cx="5869206" cy="2736326"/>
          </a:xfrm>
        </p:grpSpPr>
        <p:sp>
          <p:nvSpPr>
            <p:cNvPr id="7" name="Google Shape;350;g128bbdf9cc7_0_144">
              <a:extLst>
                <a:ext uri="{FF2B5EF4-FFF2-40B4-BE49-F238E27FC236}">
                  <a16:creationId xmlns:a16="http://schemas.microsoft.com/office/drawing/2014/main" id="{ECE648E1-0738-9990-5840-367FAD507F58}"/>
                </a:ext>
              </a:extLst>
            </p:cNvPr>
            <p:cNvSpPr/>
            <p:nvPr/>
          </p:nvSpPr>
          <p:spPr>
            <a:xfrm>
              <a:off x="1521948" y="3748036"/>
              <a:ext cx="5844300" cy="2258700"/>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1600" b="0" i="0" u="none" strike="noStrike" cap="none" dirty="0">
                  <a:solidFill>
                    <a:srgbClr val="3F3F3F"/>
                  </a:solidFill>
                  <a:latin typeface="Courier New"/>
                  <a:ea typeface="Courier New"/>
                  <a:cs typeface="Courier New"/>
                  <a:sym typeface="Courier New"/>
                </a:rPr>
                <a:t> div p {</a:t>
              </a:r>
              <a:endParaRPr sz="1600" b="0" i="0" u="none" strike="noStrike" cap="none" dirty="0">
                <a:solidFill>
                  <a:srgbClr val="3F3F3F"/>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1600" b="0" i="0" u="none" strike="noStrike" cap="none" dirty="0">
                  <a:solidFill>
                    <a:srgbClr val="3F3F3F"/>
                  </a:solidFill>
                  <a:latin typeface="Courier New"/>
                  <a:ea typeface="Courier New"/>
                  <a:cs typeface="Courier New"/>
                  <a:sym typeface="Courier New"/>
                </a:rPr>
                <a:t>  text-align: center;</a:t>
              </a:r>
              <a:endParaRPr sz="1600" b="0" i="0" u="none" strike="noStrike" cap="none" dirty="0">
                <a:solidFill>
                  <a:srgbClr val="3F3F3F"/>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1600" b="0" i="0" u="none" strike="noStrike" cap="none" dirty="0">
                  <a:solidFill>
                    <a:srgbClr val="3F3F3F"/>
                  </a:solidFill>
                  <a:latin typeface="Courier New"/>
                  <a:ea typeface="Courier New"/>
                  <a:cs typeface="Courier New"/>
                  <a:sym typeface="Courier New"/>
                </a:rPr>
                <a:t>  color: red;</a:t>
              </a:r>
              <a:endParaRPr sz="1600" b="0" i="0" u="none" strike="noStrike" cap="none" dirty="0">
                <a:solidFill>
                  <a:srgbClr val="3F3F3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200"/>
                <a:buFont typeface="Arial"/>
                <a:buNone/>
              </a:pPr>
              <a:r>
                <a:rPr lang="en-US" sz="1600" b="0" i="0" u="none" strike="noStrike" cap="none" dirty="0">
                  <a:solidFill>
                    <a:srgbClr val="3F3F3F"/>
                  </a:solidFill>
                  <a:latin typeface="Courier New"/>
                  <a:ea typeface="Courier New"/>
                  <a:cs typeface="Courier New"/>
                  <a:sym typeface="Courier New"/>
                </a:rPr>
                <a:t>}</a:t>
              </a:r>
              <a:endParaRPr sz="1600" b="0" i="0" u="none" strike="noStrike" cap="none" dirty="0">
                <a:solidFill>
                  <a:srgbClr val="3F3F3F"/>
                </a:solidFill>
                <a:latin typeface="Courier New"/>
                <a:ea typeface="Courier New"/>
                <a:cs typeface="Courier New"/>
                <a:sym typeface="Courier New"/>
              </a:endParaRPr>
            </a:p>
            <a:p>
              <a:pPr marL="0" marR="0" lvl="0" indent="0" algn="ctr" rtl="0">
                <a:lnSpc>
                  <a:spcPct val="100000"/>
                </a:lnSpc>
                <a:spcBef>
                  <a:spcPts val="0"/>
                </a:spcBef>
                <a:spcAft>
                  <a:spcPts val="0"/>
                </a:spcAft>
                <a:buClr>
                  <a:srgbClr val="000000"/>
                </a:buClr>
                <a:buSzPts val="1400"/>
                <a:buFont typeface="Arial"/>
                <a:buNone/>
              </a:pPr>
              <a:endParaRPr sz="1600" b="0" i="0" u="none" strike="noStrike" cap="none" dirty="0">
                <a:solidFill>
                  <a:srgbClr val="3F3F3F"/>
                </a:solidFill>
                <a:latin typeface="Courier New"/>
                <a:ea typeface="Courier New"/>
                <a:cs typeface="Courier New"/>
                <a:sym typeface="Courier New"/>
              </a:endParaRPr>
            </a:p>
          </p:txBody>
        </p:sp>
        <p:sp>
          <p:nvSpPr>
            <p:cNvPr id="8" name="Google Shape;351;g128bbdf9cc7_0_144">
              <a:extLst>
                <a:ext uri="{FF2B5EF4-FFF2-40B4-BE49-F238E27FC236}">
                  <a16:creationId xmlns:a16="http://schemas.microsoft.com/office/drawing/2014/main" id="{54471B12-CE67-30C4-4633-2B6BF8855D0C}"/>
                </a:ext>
              </a:extLst>
            </p:cNvPr>
            <p:cNvSpPr/>
            <p:nvPr/>
          </p:nvSpPr>
          <p:spPr>
            <a:xfrm>
              <a:off x="1509356" y="6006681"/>
              <a:ext cx="5869200" cy="561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352;g128bbdf9cc7_0_144">
              <a:extLst>
                <a:ext uri="{FF2B5EF4-FFF2-40B4-BE49-F238E27FC236}">
                  <a16:creationId xmlns:a16="http://schemas.microsoft.com/office/drawing/2014/main" id="{004C2B42-A35E-25F7-30E5-ECAD84647F72}"/>
                </a:ext>
              </a:extLst>
            </p:cNvPr>
            <p:cNvSpPr/>
            <p:nvPr/>
          </p:nvSpPr>
          <p:spPr>
            <a:xfrm>
              <a:off x="1509350" y="3326455"/>
              <a:ext cx="5869200" cy="523200"/>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2000" b="1" i="0" u="none" strike="noStrike" cap="none" dirty="0">
                  <a:solidFill>
                    <a:schemeClr val="lt1"/>
                  </a:solidFill>
                  <a:latin typeface="Open Sans"/>
                  <a:ea typeface="Open Sans"/>
                  <a:cs typeface="Open Sans"/>
                  <a:sym typeface="Open Sans"/>
                </a:rPr>
                <a:t>Example:</a:t>
              </a:r>
              <a:endParaRPr sz="2000" b="1" i="0" u="none" strike="noStrike" cap="none" dirty="0">
                <a:solidFill>
                  <a:schemeClr val="lt1"/>
                </a:solidFill>
                <a:latin typeface="Open Sans"/>
                <a:ea typeface="Open Sans"/>
                <a:cs typeface="Open Sans"/>
                <a:sym typeface="Open Sans"/>
              </a:endParaRPr>
            </a:p>
          </p:txBody>
        </p:sp>
      </p:grpSp>
      <p:sp>
        <p:nvSpPr>
          <p:cNvPr id="14" name="Brandline_LVC">
            <a:extLst>
              <a:ext uri="{FF2B5EF4-FFF2-40B4-BE49-F238E27FC236}">
                <a16:creationId xmlns:a16="http://schemas.microsoft.com/office/drawing/2014/main" id="{13D95EF0-B4AC-A0C1-503E-17D42FD78FE4}"/>
              </a:ext>
            </a:extLst>
          </p:cNvPr>
          <p:cNvSpPr/>
          <p:nvPr/>
        </p:nvSpPr>
        <p:spPr>
          <a:xfrm>
            <a:off x="5753100" y="816324"/>
            <a:ext cx="4764564"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9B00921-883E-7BDB-4E04-044A42AE92A7}"/>
              </a:ext>
            </a:extLst>
          </p:cNvPr>
          <p:cNvSpPr txBox="1"/>
          <p:nvPr/>
        </p:nvSpPr>
        <p:spPr>
          <a:xfrm>
            <a:off x="876301" y="1695645"/>
            <a:ext cx="14488885" cy="846514"/>
          </a:xfrm>
          <a:prstGeom prst="rect">
            <a:avLst/>
          </a:prstGeom>
          <a:noFill/>
        </p:spPr>
        <p:txBody>
          <a:bodyPr wrap="square" rtlCol="0">
            <a:spAutoFit/>
          </a:bodyPr>
          <a:lstStyle/>
          <a:p>
            <a:pPr algn="ctr">
              <a:lnSpc>
                <a:spcPct val="115000"/>
              </a:lnSpc>
            </a:pPr>
            <a:r>
              <a:rPr lang="en-US" sz="2200" dirty="0">
                <a:solidFill>
                  <a:srgbClr val="404040"/>
                </a:solidFill>
                <a:latin typeface="Open Sans" panose="020B0606030504020204" pitchFamily="34" charset="0"/>
              </a:rPr>
              <a:t>All elements that are descendants of the specified element are matched by the descendant selector.</a:t>
            </a:r>
          </a:p>
        </p:txBody>
      </p:sp>
    </p:spTree>
    <p:custDataLst>
      <p:tags r:id="rId1"/>
    </p:custDataLst>
    <p:extLst>
      <p:ext uri="{BB962C8B-B14F-4D97-AF65-F5344CB8AC3E}">
        <p14:creationId xmlns:p14="http://schemas.microsoft.com/office/powerpoint/2010/main" val="2434125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E9FD8-7568-44B2-DE93-B4B6906F2DCA}"/>
              </a:ext>
            </a:extLst>
          </p:cNvPr>
          <p:cNvSpPr>
            <a:spLocks noGrp="1"/>
          </p:cNvSpPr>
          <p:nvPr>
            <p:ph type="title"/>
          </p:nvPr>
        </p:nvSpPr>
        <p:spPr/>
        <p:txBody>
          <a:bodyPr/>
          <a:lstStyle/>
          <a:p>
            <a:r>
              <a:rPr lang="en-IN" dirty="0"/>
              <a:t>HTML DOCTYPE</a:t>
            </a:r>
          </a:p>
        </p:txBody>
      </p:sp>
      <p:sp>
        <p:nvSpPr>
          <p:cNvPr id="6" name="Rectangle: Rounded Corners 5">
            <a:extLst>
              <a:ext uri="{FF2B5EF4-FFF2-40B4-BE49-F238E27FC236}">
                <a16:creationId xmlns:a16="http://schemas.microsoft.com/office/drawing/2014/main" id="{21803FAE-20CB-6CF2-C8AE-3D54F27F19F0}"/>
              </a:ext>
            </a:extLst>
          </p:cNvPr>
          <p:cNvSpPr/>
          <p:nvPr/>
        </p:nvSpPr>
        <p:spPr>
          <a:xfrm>
            <a:off x="7576151" y="2676156"/>
            <a:ext cx="7861075" cy="3791688"/>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15000"/>
              </a:lnSpc>
              <a:buFont typeface="Arial" panose="020B0604020202020204" pitchFamily="34" charset="0"/>
              <a:buChar char="•"/>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 HTML, each document starts with &lt;</a:t>
            </a:r>
            <a:r>
              <a:rPr lang="en-IN" sz="2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DOCTYPE</a:t>
            </a: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&gt; declaration.</a:t>
            </a:r>
          </a:p>
          <a:p>
            <a:pPr marL="342900" indent="-342900">
              <a:lnSpc>
                <a:spcPct val="115000"/>
              </a:lnSpc>
              <a:buFont typeface="Arial" panose="020B0604020202020204" pitchFamily="34" charset="0"/>
              <a:buChar char="•"/>
            </a:pP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It tells the browser how to interpret the code and how to render the page. </a:t>
            </a:r>
          </a:p>
          <a:p>
            <a:pPr marL="342900" indent="-342900">
              <a:lnSpc>
                <a:spcPct val="115000"/>
              </a:lnSpc>
              <a:buFont typeface="Arial" panose="020B0604020202020204" pitchFamily="34" charset="0"/>
              <a:buChar char="•"/>
            </a:pP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If the DOCTYPE tag is not included or is incorrect, the browser may not know how to correctly display the page, which can lead to layout and display issues.</a:t>
            </a:r>
            <a:endPar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7" name="Google Shape;420;p2">
            <a:extLst>
              <a:ext uri="{FF2B5EF4-FFF2-40B4-BE49-F238E27FC236}">
                <a16:creationId xmlns:a16="http://schemas.microsoft.com/office/drawing/2014/main" id="{45D482C4-085F-2684-2B6A-F0E9D31C70FA}"/>
              </a:ext>
            </a:extLst>
          </p:cNvPr>
          <p:cNvGrpSpPr/>
          <p:nvPr/>
        </p:nvGrpSpPr>
        <p:grpSpPr>
          <a:xfrm>
            <a:off x="1328352" y="2901589"/>
            <a:ext cx="5628380" cy="3340823"/>
            <a:chOff x="1433160" y="2978327"/>
            <a:chExt cx="5869340" cy="4177087"/>
          </a:xfrm>
        </p:grpSpPr>
        <p:sp>
          <p:nvSpPr>
            <p:cNvPr id="8" name="Google Shape;421;p2">
              <a:extLst>
                <a:ext uri="{FF2B5EF4-FFF2-40B4-BE49-F238E27FC236}">
                  <a16:creationId xmlns:a16="http://schemas.microsoft.com/office/drawing/2014/main" id="{B96CC843-0035-6ED7-FBCB-0F29F5A0D163}"/>
                </a:ext>
              </a:extLst>
            </p:cNvPr>
            <p:cNvSpPr txBox="1"/>
            <p:nvPr/>
          </p:nvSpPr>
          <p:spPr>
            <a:xfrm>
              <a:off x="3529370" y="2978327"/>
              <a:ext cx="986700" cy="2445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Open Sans"/>
                  <a:ea typeface="Open Sans"/>
                  <a:cs typeface="Open Sans"/>
                  <a:sym typeface="Open Sans"/>
                </a:rPr>
                <a:t>Demo-1</a:t>
              </a:r>
              <a:endParaRPr sz="1400" b="0" i="0" u="none" strike="noStrike" cap="none">
                <a:solidFill>
                  <a:srgbClr val="FFFFFF"/>
                </a:solidFill>
                <a:latin typeface="Open Sans"/>
                <a:ea typeface="Open Sans"/>
                <a:cs typeface="Open Sans"/>
                <a:sym typeface="Open Sans"/>
              </a:endParaRPr>
            </a:p>
          </p:txBody>
        </p:sp>
        <p:sp>
          <p:nvSpPr>
            <p:cNvPr id="9" name="Google Shape;422;p2">
              <a:extLst>
                <a:ext uri="{FF2B5EF4-FFF2-40B4-BE49-F238E27FC236}">
                  <a16:creationId xmlns:a16="http://schemas.microsoft.com/office/drawing/2014/main" id="{6E7478FF-E3B6-C6AA-3CB2-E2B80CD304EF}"/>
                </a:ext>
              </a:extLst>
            </p:cNvPr>
            <p:cNvSpPr txBox="1"/>
            <p:nvPr/>
          </p:nvSpPr>
          <p:spPr>
            <a:xfrm>
              <a:off x="3714351" y="3581684"/>
              <a:ext cx="2777700" cy="2617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rgbClr val="3F3F3F"/>
                </a:solidFill>
                <a:latin typeface="Courier New"/>
                <a:ea typeface="Courier New"/>
                <a:cs typeface="Courier New"/>
                <a:sym typeface="Courier New"/>
              </a:endParaRPr>
            </a:p>
          </p:txBody>
        </p:sp>
        <p:grpSp>
          <p:nvGrpSpPr>
            <p:cNvPr id="10" name="Google Shape;423;p2">
              <a:extLst>
                <a:ext uri="{FF2B5EF4-FFF2-40B4-BE49-F238E27FC236}">
                  <a16:creationId xmlns:a16="http://schemas.microsoft.com/office/drawing/2014/main" id="{B96EC312-4D80-F885-10ED-32AB131E83DD}"/>
                </a:ext>
              </a:extLst>
            </p:cNvPr>
            <p:cNvGrpSpPr/>
            <p:nvPr/>
          </p:nvGrpSpPr>
          <p:grpSpPr>
            <a:xfrm>
              <a:off x="1433160" y="3018581"/>
              <a:ext cx="5869340" cy="4136833"/>
              <a:chOff x="3223425" y="2776100"/>
              <a:chExt cx="8459700" cy="4208375"/>
            </a:xfrm>
          </p:grpSpPr>
          <p:sp>
            <p:nvSpPr>
              <p:cNvPr id="11" name="Google Shape;424;p2">
                <a:extLst>
                  <a:ext uri="{FF2B5EF4-FFF2-40B4-BE49-F238E27FC236}">
                    <a16:creationId xmlns:a16="http://schemas.microsoft.com/office/drawing/2014/main" id="{E0BF3D7F-10F8-E611-A99C-478234FBE336}"/>
                  </a:ext>
                </a:extLst>
              </p:cNvPr>
              <p:cNvSpPr/>
              <p:nvPr/>
            </p:nvSpPr>
            <p:spPr>
              <a:xfrm>
                <a:off x="3241573" y="3033475"/>
                <a:ext cx="8423400" cy="3855000"/>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2000"/>
                  <a:buFont typeface="Arial"/>
                  <a:buNone/>
                </a:pPr>
                <a:r>
                  <a:rPr lang="en-IN" sz="1600" u="none" strike="noStrike" cap="none" dirty="0">
                    <a:solidFill>
                      <a:srgbClr val="292929"/>
                    </a:solidFill>
                    <a:latin typeface="Courier New" panose="02070309020205020404" pitchFamily="49" charset="0"/>
                    <a:ea typeface="Courier New"/>
                    <a:cs typeface="Courier New" panose="02070309020205020404" pitchFamily="49" charset="0"/>
                    <a:sym typeface="Courier New"/>
                  </a:rPr>
                  <a:t>&lt;!DOCTYPE</a:t>
                </a:r>
                <a:r>
                  <a:rPr lang="en-IN" sz="1600" dirty="0">
                    <a:solidFill>
                      <a:srgbClr val="292929"/>
                    </a:solidFill>
                    <a:latin typeface="Courier New" panose="02070309020205020404" pitchFamily="49" charset="0"/>
                    <a:ea typeface="Courier New"/>
                    <a:cs typeface="Courier New" panose="02070309020205020404" pitchFamily="49" charset="0"/>
                    <a:sym typeface="Courier New"/>
                  </a:rPr>
                  <a:t> html&gt;</a:t>
                </a:r>
              </a:p>
              <a:p>
                <a:pPr marL="0" marR="0" lvl="0" indent="0" algn="just" rtl="0">
                  <a:lnSpc>
                    <a:spcPct val="100000"/>
                  </a:lnSpc>
                  <a:spcBef>
                    <a:spcPts val="0"/>
                  </a:spcBef>
                  <a:spcAft>
                    <a:spcPts val="0"/>
                  </a:spcAft>
                  <a:buClr>
                    <a:srgbClr val="000000"/>
                  </a:buClr>
                  <a:buSzPts val="2000"/>
                  <a:buFont typeface="Arial"/>
                  <a:buNone/>
                </a:pPr>
                <a:r>
                  <a:rPr lang="en-IN" sz="1600" i="0" u="none" strike="noStrike" cap="none" dirty="0">
                    <a:solidFill>
                      <a:srgbClr val="292929"/>
                    </a:solidFill>
                    <a:latin typeface="Courier New" panose="02070309020205020404" pitchFamily="49" charset="0"/>
                    <a:ea typeface="Courier New"/>
                    <a:cs typeface="Courier New" panose="02070309020205020404" pitchFamily="49" charset="0"/>
                    <a:sym typeface="Courier New"/>
                  </a:rPr>
                  <a:t>&lt;html&gt;</a:t>
                </a:r>
              </a:p>
              <a:p>
                <a:pPr marL="0" marR="0" lvl="0" indent="0" algn="just" rtl="0">
                  <a:lnSpc>
                    <a:spcPct val="100000"/>
                  </a:lnSpc>
                  <a:spcBef>
                    <a:spcPts val="0"/>
                  </a:spcBef>
                  <a:spcAft>
                    <a:spcPts val="0"/>
                  </a:spcAft>
                  <a:buClr>
                    <a:srgbClr val="000000"/>
                  </a:buClr>
                  <a:buSzPts val="2000"/>
                  <a:buFont typeface="Arial"/>
                  <a:buNone/>
                </a:pPr>
                <a:r>
                  <a:rPr lang="en-IN" sz="1600" dirty="0">
                    <a:solidFill>
                      <a:srgbClr val="292929"/>
                    </a:solidFill>
                    <a:latin typeface="Courier New" panose="02070309020205020404" pitchFamily="49" charset="0"/>
                    <a:ea typeface="Courier New"/>
                    <a:cs typeface="Courier New" panose="02070309020205020404" pitchFamily="49" charset="0"/>
                    <a:sym typeface="Courier New"/>
                  </a:rPr>
                  <a:t>&lt;head&gt;</a:t>
                </a:r>
              </a:p>
              <a:p>
                <a:pPr marL="0" marR="0" lvl="0" indent="0" algn="just" rtl="0">
                  <a:lnSpc>
                    <a:spcPct val="100000"/>
                  </a:lnSpc>
                  <a:spcBef>
                    <a:spcPts val="0"/>
                  </a:spcBef>
                  <a:spcAft>
                    <a:spcPts val="0"/>
                  </a:spcAft>
                  <a:buClr>
                    <a:srgbClr val="000000"/>
                  </a:buClr>
                  <a:buSzPts val="2000"/>
                  <a:buFont typeface="Arial"/>
                  <a:buNone/>
                </a:pPr>
                <a:r>
                  <a:rPr lang="en-IN" sz="1600" dirty="0">
                    <a:solidFill>
                      <a:srgbClr val="292929"/>
                    </a:solidFill>
                    <a:latin typeface="Courier New" panose="02070309020205020404" pitchFamily="49" charset="0"/>
                    <a:ea typeface="Courier New"/>
                    <a:cs typeface="Courier New" panose="02070309020205020404" pitchFamily="49" charset="0"/>
                    <a:sym typeface="Courier New"/>
                  </a:rPr>
                  <a:t>&lt;title&gt; Home&lt;/title&gt;</a:t>
                </a:r>
              </a:p>
              <a:p>
                <a:pPr marL="0" marR="0" lvl="0" indent="0" algn="just" rtl="0">
                  <a:lnSpc>
                    <a:spcPct val="100000"/>
                  </a:lnSpc>
                  <a:spcBef>
                    <a:spcPts val="0"/>
                  </a:spcBef>
                  <a:spcAft>
                    <a:spcPts val="0"/>
                  </a:spcAft>
                  <a:buClr>
                    <a:srgbClr val="000000"/>
                  </a:buClr>
                  <a:buSzPts val="2000"/>
                  <a:buFont typeface="Arial"/>
                  <a:buNone/>
                </a:pPr>
                <a:r>
                  <a:rPr lang="en-IN" sz="1600" dirty="0">
                    <a:solidFill>
                      <a:srgbClr val="292929"/>
                    </a:solidFill>
                    <a:latin typeface="Courier New" panose="02070309020205020404" pitchFamily="49" charset="0"/>
                    <a:ea typeface="Courier New"/>
                    <a:cs typeface="Courier New" panose="02070309020205020404" pitchFamily="49" charset="0"/>
                    <a:sym typeface="Courier New"/>
                  </a:rPr>
                  <a:t>&lt;/head&gt;</a:t>
                </a:r>
              </a:p>
              <a:p>
                <a:pPr marL="0" marR="0" lvl="0" indent="0" algn="just" rtl="0">
                  <a:lnSpc>
                    <a:spcPct val="100000"/>
                  </a:lnSpc>
                  <a:spcBef>
                    <a:spcPts val="0"/>
                  </a:spcBef>
                  <a:spcAft>
                    <a:spcPts val="0"/>
                  </a:spcAft>
                  <a:buClr>
                    <a:srgbClr val="000000"/>
                  </a:buClr>
                  <a:buSzPts val="2000"/>
                  <a:buFont typeface="Arial"/>
                  <a:buNone/>
                </a:pPr>
                <a:r>
                  <a:rPr lang="en-IN" sz="1600" dirty="0">
                    <a:solidFill>
                      <a:srgbClr val="292929"/>
                    </a:solidFill>
                    <a:latin typeface="Courier New" panose="02070309020205020404" pitchFamily="49" charset="0"/>
                    <a:ea typeface="Courier New"/>
                    <a:cs typeface="Courier New" panose="02070309020205020404" pitchFamily="49" charset="0"/>
                    <a:sym typeface="Courier New"/>
                  </a:rPr>
                  <a:t>&lt;body&gt; The Welcome Page&lt;/body&gt;</a:t>
                </a:r>
              </a:p>
              <a:p>
                <a:pPr marL="0" marR="0" lvl="0" indent="0" algn="just" rtl="0">
                  <a:lnSpc>
                    <a:spcPct val="100000"/>
                  </a:lnSpc>
                  <a:spcBef>
                    <a:spcPts val="0"/>
                  </a:spcBef>
                  <a:spcAft>
                    <a:spcPts val="0"/>
                  </a:spcAft>
                  <a:buClr>
                    <a:srgbClr val="000000"/>
                  </a:buClr>
                  <a:buSzPts val="2000"/>
                  <a:buFont typeface="Arial"/>
                  <a:buNone/>
                </a:pPr>
                <a:r>
                  <a:rPr lang="en-IN" sz="1600" dirty="0">
                    <a:solidFill>
                      <a:srgbClr val="292929"/>
                    </a:solidFill>
                    <a:latin typeface="Courier New" panose="02070309020205020404" pitchFamily="49" charset="0"/>
                    <a:ea typeface="Courier New"/>
                    <a:cs typeface="Courier New" panose="02070309020205020404" pitchFamily="49" charset="0"/>
                    <a:sym typeface="Courier New"/>
                  </a:rPr>
                  <a:t>&lt;/html&gt;</a:t>
                </a:r>
              </a:p>
            </p:txBody>
          </p:sp>
          <p:sp>
            <p:nvSpPr>
              <p:cNvPr id="12" name="Google Shape;425;p2">
                <a:extLst>
                  <a:ext uri="{FF2B5EF4-FFF2-40B4-BE49-F238E27FC236}">
                    <a16:creationId xmlns:a16="http://schemas.microsoft.com/office/drawing/2014/main" id="{28D01B7C-F5F9-2C71-F9C6-C7BFB14BFB3B}"/>
                  </a:ext>
                </a:extLst>
              </p:cNvPr>
              <p:cNvSpPr/>
              <p:nvPr/>
            </p:nvSpPr>
            <p:spPr>
              <a:xfrm>
                <a:off x="3223425" y="6888475"/>
                <a:ext cx="8459700" cy="960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426;p2">
                <a:extLst>
                  <a:ext uri="{FF2B5EF4-FFF2-40B4-BE49-F238E27FC236}">
                    <a16:creationId xmlns:a16="http://schemas.microsoft.com/office/drawing/2014/main" id="{C972BBE4-7403-D9DC-7B6B-2B46EEFFE767}"/>
                  </a:ext>
                </a:extLst>
              </p:cNvPr>
              <p:cNvSpPr/>
              <p:nvPr/>
            </p:nvSpPr>
            <p:spPr>
              <a:xfrm>
                <a:off x="3223425" y="2776100"/>
                <a:ext cx="8459700" cy="430800"/>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5" name="Brandline_LVC">
            <a:extLst>
              <a:ext uri="{FF2B5EF4-FFF2-40B4-BE49-F238E27FC236}">
                <a16:creationId xmlns:a16="http://schemas.microsoft.com/office/drawing/2014/main" id="{34D7D490-8B93-07FE-4DD5-FF6ED9E98E3E}"/>
              </a:ext>
            </a:extLst>
          </p:cNvPr>
          <p:cNvSpPr/>
          <p:nvPr/>
        </p:nvSpPr>
        <p:spPr>
          <a:xfrm>
            <a:off x="6426200" y="816324"/>
            <a:ext cx="3413205"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3284712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2460"/>
        <p:cNvGrpSpPr/>
        <p:nvPr/>
      </p:nvGrpSpPr>
      <p:grpSpPr>
        <a:xfrm>
          <a:off x="0" y="0"/>
          <a:ext cx="0" cy="0"/>
          <a:chOff x="0" y="0"/>
          <a:chExt cx="0" cy="0"/>
        </a:xfrm>
      </p:grpSpPr>
      <p:sp>
        <p:nvSpPr>
          <p:cNvPr id="2461" name="Google Shape;2461;p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400"/>
              <a:buNone/>
            </a:pPr>
            <a:r>
              <a:rPr lang="en-US"/>
              <a:t>ID, Class, and Descendant Selectors</a:t>
            </a:r>
            <a:endParaRPr/>
          </a:p>
        </p:txBody>
      </p:sp>
      <p:sp>
        <p:nvSpPr>
          <p:cNvPr id="2463" name="Google Shape;2463;p2"/>
          <p:cNvSpPr txBox="1"/>
          <p:nvPr/>
        </p:nvSpPr>
        <p:spPr>
          <a:xfrm>
            <a:off x="12570282" y="1926821"/>
            <a:ext cx="3484882" cy="3583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F547B"/>
              </a:buClr>
              <a:buSzPts val="700"/>
              <a:buFont typeface="Arial"/>
              <a:buNone/>
            </a:pPr>
            <a:r>
              <a:rPr lang="en-US" sz="2200" b="1" i="0" u="none" strike="noStrike" cap="none" dirty="0">
                <a:solidFill>
                  <a:srgbClr val="0F547B"/>
                </a:solidFill>
                <a:latin typeface="Open Sans"/>
                <a:ea typeface="Open Sans"/>
                <a:cs typeface="Open Sans"/>
                <a:sym typeface="Open Sans"/>
              </a:rPr>
              <a:t>Duration: 45 </a:t>
            </a:r>
            <a:r>
              <a:rPr lang="en-US" sz="2200" b="1" dirty="0">
                <a:solidFill>
                  <a:srgbClr val="0F547B"/>
                </a:solidFill>
                <a:latin typeface="Open Sans"/>
                <a:ea typeface="Open Sans"/>
                <a:cs typeface="Open Sans"/>
                <a:sym typeface="Open Sans"/>
              </a:rPr>
              <a:t>min</a:t>
            </a:r>
            <a:r>
              <a:rPr lang="en-US" sz="2200" b="1" i="0" u="none" strike="noStrike" cap="none" dirty="0">
                <a:solidFill>
                  <a:srgbClr val="0F547B"/>
                </a:solidFill>
                <a:latin typeface="Open Sans"/>
                <a:ea typeface="Open Sans"/>
                <a:cs typeface="Open Sans"/>
                <a:sym typeface="Open Sans"/>
              </a:rPr>
              <a:t>.</a:t>
            </a:r>
            <a:endParaRPr sz="2200" b="1" i="0" u="none" strike="noStrike" cap="none" dirty="0">
              <a:solidFill>
                <a:srgbClr val="000000"/>
              </a:solidFill>
              <a:latin typeface="Open Sans"/>
              <a:ea typeface="Open Sans"/>
              <a:cs typeface="Open Sans"/>
              <a:sym typeface="Open Sans"/>
            </a:endParaRPr>
          </a:p>
        </p:txBody>
      </p:sp>
      <p:sp>
        <p:nvSpPr>
          <p:cNvPr id="4" name="Text Placeholder 2">
            <a:extLst>
              <a:ext uri="{FF2B5EF4-FFF2-40B4-BE49-F238E27FC236}">
                <a16:creationId xmlns:a16="http://schemas.microsoft.com/office/drawing/2014/main" id="{1804B57B-ACBE-4769-CDB7-E260C0EC7DB5}"/>
              </a:ext>
            </a:extLst>
          </p:cNvPr>
          <p:cNvSpPr>
            <a:spLocks noGrp="1"/>
          </p:cNvSpPr>
          <p:nvPr>
            <p:ph type="body" sz="quarter" idx="11"/>
          </p:nvPr>
        </p:nvSpPr>
        <p:spPr>
          <a:xfrm>
            <a:off x="1291857" y="2854366"/>
            <a:ext cx="13696999" cy="5389521"/>
          </a:xfrm>
        </p:spPr>
        <p:txBody>
          <a:bodyPr/>
          <a:lstStyle/>
          <a:p>
            <a:pPr algn="l"/>
            <a:r>
              <a:rPr lang="en-US" b="1" dirty="0"/>
              <a:t>Problem Statement: </a:t>
            </a:r>
          </a:p>
          <a:p>
            <a:pPr algn="l"/>
            <a:endParaRPr lang="en-US" dirty="0"/>
          </a:p>
          <a:p>
            <a:pPr algn="l"/>
            <a:r>
              <a:rPr lang="en-US" dirty="0"/>
              <a:t>You are given a project to develop an HTML document using ID, class, and descendant selectors.</a:t>
            </a:r>
          </a:p>
        </p:txBody>
      </p:sp>
    </p:spTree>
    <p:custDataLst>
      <p:tags r:id="rId1"/>
    </p:custData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2467"/>
        <p:cNvGrpSpPr/>
        <p:nvPr/>
      </p:nvGrpSpPr>
      <p:grpSpPr>
        <a:xfrm>
          <a:off x="0" y="0"/>
          <a:ext cx="0" cy="0"/>
          <a:chOff x="0" y="0"/>
          <a:chExt cx="0" cy="0"/>
        </a:xfrm>
      </p:grpSpPr>
      <p:sp>
        <p:nvSpPr>
          <p:cNvPr id="2468" name="Google Shape;2468;p3"/>
          <p:cNvSpPr txBox="1">
            <a:spLocks noGrp="1"/>
          </p:cNvSpPr>
          <p:nvPr>
            <p:ph type="title"/>
          </p:nvPr>
        </p:nvSpPr>
        <p:spPr>
          <a:xfrm>
            <a:off x="-10160" y="229878"/>
            <a:ext cx="16276320" cy="687244"/>
          </a:xfrm>
          <a:noFill/>
          <a:ln>
            <a:noFill/>
          </a:ln>
        </p:spPr>
        <p:txBody>
          <a:bodyPr spcFirstLastPara="1" wrap="square" lIns="91425" tIns="45700" rIns="91425" bIns="45700" anchor="ctr" anchorCtr="0">
            <a:normAutofit/>
          </a:bodyPr>
          <a:lstStyle/>
          <a:p>
            <a:pPr lvl="0"/>
            <a:r>
              <a:rPr lang="en-US" dirty="0"/>
              <a:t>Assisted Practice: Guidelines</a:t>
            </a:r>
          </a:p>
        </p:txBody>
      </p:sp>
      <p:sp>
        <p:nvSpPr>
          <p:cNvPr id="2470" name="Google Shape;2470;p3"/>
          <p:cNvSpPr txBox="1"/>
          <p:nvPr/>
        </p:nvSpPr>
        <p:spPr>
          <a:xfrm>
            <a:off x="1896549" y="1962244"/>
            <a:ext cx="12063945" cy="2902293"/>
          </a:xfrm>
          <a:prstGeom prst="rect">
            <a:avLst/>
          </a:prstGeom>
          <a:noFill/>
          <a:ln>
            <a:noFill/>
          </a:ln>
        </p:spPr>
        <p:txBody>
          <a:bodyPr spcFirstLastPara="1" wrap="square" lIns="91425" tIns="45700" rIns="91425" bIns="45700" anchor="t" anchorCtr="0">
            <a:spAutoFit/>
          </a:bodyPr>
          <a:lstStyle/>
          <a:p>
            <a:pPr marR="0" lvl="0" algn="l" rtl="0">
              <a:lnSpc>
                <a:spcPct val="115000"/>
              </a:lnSpc>
              <a:spcBef>
                <a:spcPts val="0"/>
              </a:spcBef>
              <a:spcAft>
                <a:spcPts val="0"/>
              </a:spcAft>
              <a:buClr>
                <a:srgbClr val="3F3F3F"/>
              </a:buClr>
              <a:buSzPts val="2200"/>
            </a:pPr>
            <a:r>
              <a:rPr lang="en-US" sz="2200" b="0" i="0" u="none" strike="noStrike" cap="none" dirty="0">
                <a:solidFill>
                  <a:schemeClr val="tx1">
                    <a:lumMod val="75000"/>
                    <a:lumOff val="25000"/>
                  </a:schemeClr>
                </a:solidFill>
                <a:latin typeface="Open Sans"/>
                <a:ea typeface="Open Sans"/>
                <a:cs typeface="Open Sans"/>
                <a:sym typeface="Open Sans"/>
              </a:rPr>
              <a:t>Steps to be followed:</a:t>
            </a:r>
          </a:p>
          <a:p>
            <a:pPr marL="457200" marR="0" lvl="0" indent="-457200" algn="l" rtl="0">
              <a:lnSpc>
                <a:spcPct val="115000"/>
              </a:lnSpc>
              <a:spcBef>
                <a:spcPts val="0"/>
              </a:spcBef>
              <a:spcAft>
                <a:spcPts val="0"/>
              </a:spcAft>
              <a:buClr>
                <a:srgbClr val="3F3F3F"/>
              </a:buClr>
              <a:buSzPts val="2200"/>
              <a:buFont typeface="+mj-lt"/>
              <a:buAutoNum type="arabicPeriod"/>
            </a:pPr>
            <a:endParaRPr lang="en-US" sz="2200" b="0" i="0" u="none" strike="noStrike" cap="none"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Open Sans"/>
            </a:endParaRPr>
          </a:p>
          <a:p>
            <a:pPr fontAlgn="base">
              <a:buFont typeface="+mj-lt"/>
              <a:buAutoNum type="arabicPeriod"/>
            </a:pPr>
            <a:r>
              <a:rPr lang="en-US" sz="2200" dirty="0">
                <a:solidFill>
                  <a:schemeClr val="tx1">
                    <a:lumMod val="75000"/>
                    <a:lumOff val="25000"/>
                  </a:schemeClr>
                </a:solidFill>
                <a:latin typeface="Open Sans"/>
                <a:ea typeface="Open Sans"/>
                <a:cs typeface="Open Sans"/>
              </a:rPr>
              <a:t> </a:t>
            </a:r>
            <a:r>
              <a:rPr lang="en-US" sz="2200" b="0" i="0" dirty="0">
                <a:solidFill>
                  <a:schemeClr val="tx1">
                    <a:lumMod val="75000"/>
                    <a:lumOff val="25000"/>
                  </a:schemeClr>
                </a:solidFill>
                <a:effectLst/>
                <a:latin typeface="Open Sans"/>
                <a:ea typeface="Open Sans"/>
                <a:cs typeface="Open Sans"/>
              </a:rPr>
              <a:t> On the HTML folder, create a file with a .html extension  </a:t>
            </a:r>
          </a:p>
          <a:p>
            <a:pPr algn="l" rtl="0" fontAlgn="base">
              <a:buFont typeface="+mj-lt"/>
              <a:buAutoNum type="arabicPeriod"/>
            </a:pPr>
            <a:endParaRPr lang="en-US" sz="2200" b="0" i="0"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a:p>
            <a:pPr marL="342900" indent="-342900" algn="l" rtl="0" fontAlgn="base">
              <a:buFont typeface="+mj-lt"/>
              <a:buAutoNum type="arabicPeriod"/>
            </a:pPr>
            <a:r>
              <a:rPr lang="en-US" sz="2200" b="0" i="0" dirty="0">
                <a:solidFill>
                  <a:schemeClr val="tx1">
                    <a:lumMod val="75000"/>
                    <a:lumOff val="25000"/>
                  </a:schemeClr>
                </a:solidFill>
                <a:effectLst/>
                <a:latin typeface="Open Sans"/>
                <a:ea typeface="Open Sans"/>
                <a:cs typeface="Open Sans"/>
              </a:rPr>
              <a:t>Create and save the code for </a:t>
            </a:r>
            <a:r>
              <a:rPr lang="en-US" sz="2200" dirty="0">
                <a:solidFill>
                  <a:schemeClr val="tx1">
                    <a:lumMod val="75000"/>
                    <a:lumOff val="25000"/>
                  </a:schemeClr>
                </a:solidFill>
                <a:latin typeface="Open Sans"/>
                <a:ea typeface="Open Sans"/>
                <a:cs typeface="Open Sans"/>
              </a:rPr>
              <a:t>ID</a:t>
            </a:r>
            <a:r>
              <a:rPr lang="en-US" sz="2200" b="0" i="0" dirty="0">
                <a:solidFill>
                  <a:schemeClr val="tx1">
                    <a:lumMod val="75000"/>
                    <a:lumOff val="25000"/>
                  </a:schemeClr>
                </a:solidFill>
                <a:effectLst/>
                <a:latin typeface="Open Sans"/>
                <a:ea typeface="Open Sans"/>
                <a:cs typeface="Open Sans"/>
              </a:rPr>
              <a:t>, class, and descendant selectors </a:t>
            </a:r>
          </a:p>
          <a:p>
            <a:pPr marL="342900" indent="-342900" algn="l" rtl="0" fontAlgn="base">
              <a:buFont typeface="+mj-lt"/>
              <a:buAutoNum type="arabicPeriod"/>
            </a:pPr>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fontAlgn="base">
              <a:buFont typeface="+mj-lt"/>
              <a:buAutoNum type="arabicPeriod"/>
            </a:pPr>
            <a:r>
              <a:rPr lang="en-US" sz="2200" b="0" i="0" dirty="0">
                <a:solidFill>
                  <a:srgbClr val="3F3F3F"/>
                </a:solidFill>
                <a:effectLst/>
                <a:latin typeface="Open Sans"/>
                <a:ea typeface="Open Sans"/>
                <a:cs typeface="Open Sans"/>
              </a:rPr>
              <a:t>Viewing the result in the local browser</a:t>
            </a:r>
          </a:p>
          <a:p>
            <a:pPr marL="342900" indent="-342900" algn="l" rtl="0" fontAlgn="base">
              <a:buFont typeface="+mj-lt"/>
              <a:buAutoNum type="arabicPeriod"/>
            </a:pPr>
            <a:endParaRPr lang="en-US" sz="2200" b="0" i="0"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8" name="Brandline_LVC">
            <a:extLst>
              <a:ext uri="{FF2B5EF4-FFF2-40B4-BE49-F238E27FC236}">
                <a16:creationId xmlns:a16="http://schemas.microsoft.com/office/drawing/2014/main" id="{A8C45E89-78D5-3B2F-3D9D-41DFB7F2073A}"/>
              </a:ext>
            </a:extLst>
          </p:cNvPr>
          <p:cNvSpPr/>
          <p:nvPr/>
        </p:nvSpPr>
        <p:spPr>
          <a:xfrm>
            <a:off x="4965700" y="816705"/>
            <a:ext cx="632825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g128bbdf9cc7_0_15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None/>
            </a:pPr>
            <a:r>
              <a:rPr lang="en-US" dirty="0"/>
              <a:t>CSS Universal Selector</a:t>
            </a:r>
            <a:endParaRPr dirty="0"/>
          </a:p>
        </p:txBody>
      </p:sp>
      <p:grpSp>
        <p:nvGrpSpPr>
          <p:cNvPr id="360" name="Google Shape;360;g128bbdf9cc7_0_156"/>
          <p:cNvGrpSpPr/>
          <p:nvPr/>
        </p:nvGrpSpPr>
        <p:grpSpPr>
          <a:xfrm>
            <a:off x="1243780" y="3264874"/>
            <a:ext cx="5615475" cy="2614253"/>
            <a:chOff x="1509350" y="3326455"/>
            <a:chExt cx="5869206" cy="2736326"/>
          </a:xfrm>
        </p:grpSpPr>
        <p:sp>
          <p:nvSpPr>
            <p:cNvPr id="361" name="Google Shape;361;g128bbdf9cc7_0_156"/>
            <p:cNvSpPr/>
            <p:nvPr/>
          </p:nvSpPr>
          <p:spPr>
            <a:xfrm>
              <a:off x="1521948" y="3748036"/>
              <a:ext cx="5844300" cy="2258700"/>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rtl="0">
                <a:lnSpc>
                  <a:spcPct val="100000"/>
                </a:lnSpc>
                <a:spcBef>
                  <a:spcPts val="0"/>
                </a:spcBef>
                <a:spcAft>
                  <a:spcPts val="0"/>
                </a:spcAft>
                <a:buClr>
                  <a:srgbClr val="000000"/>
                </a:buClr>
                <a:buSzPts val="1400"/>
                <a:buFont typeface="Arial"/>
                <a:buNone/>
              </a:pPr>
              <a:r>
                <a:rPr lang="en-US" sz="1600" b="0" i="0" u="none" strike="noStrike" cap="none" dirty="0">
                  <a:solidFill>
                    <a:schemeClr val="tx1">
                      <a:lumMod val="75000"/>
                      <a:lumOff val="25000"/>
                    </a:schemeClr>
                  </a:solidFill>
                  <a:latin typeface="Courier New"/>
                  <a:ea typeface="Courier New"/>
                  <a:cs typeface="Courier New"/>
                  <a:sym typeface="Courier New"/>
                </a:rPr>
                <a:t>/* Selects all elements */</a:t>
              </a:r>
            </a:p>
            <a:p>
              <a:pPr marL="0" marR="0" lvl="0" indent="0" rtl="0">
                <a:lnSpc>
                  <a:spcPct val="100000"/>
                </a:lnSpc>
                <a:spcBef>
                  <a:spcPts val="0"/>
                </a:spcBef>
                <a:spcAft>
                  <a:spcPts val="0"/>
                </a:spcAft>
                <a:buClr>
                  <a:srgbClr val="000000"/>
                </a:buClr>
                <a:buSzPts val="1400"/>
                <a:buFont typeface="Arial"/>
                <a:buNone/>
              </a:pPr>
              <a:r>
                <a:rPr lang="en-US" sz="1600" b="0" i="0" u="none" strike="noStrike" cap="none" dirty="0">
                  <a:solidFill>
                    <a:schemeClr val="tx1">
                      <a:lumMod val="75000"/>
                      <a:lumOff val="25000"/>
                    </a:schemeClr>
                  </a:solidFill>
                  <a:latin typeface="Courier New"/>
                  <a:ea typeface="Courier New"/>
                  <a:cs typeface="Courier New"/>
                  <a:sym typeface="Courier New"/>
                </a:rPr>
                <a:t>* {</a:t>
              </a:r>
            </a:p>
            <a:p>
              <a:pPr marL="0" marR="0" lvl="0" indent="0" rtl="0">
                <a:lnSpc>
                  <a:spcPct val="100000"/>
                </a:lnSpc>
                <a:spcBef>
                  <a:spcPts val="0"/>
                </a:spcBef>
                <a:spcAft>
                  <a:spcPts val="0"/>
                </a:spcAft>
                <a:buClr>
                  <a:srgbClr val="000000"/>
                </a:buClr>
                <a:buSzPts val="1400"/>
                <a:buFont typeface="Arial"/>
                <a:buNone/>
              </a:pPr>
              <a:r>
                <a:rPr lang="en-US" sz="1600" b="0" i="0" u="none" strike="noStrike" cap="none" dirty="0">
                  <a:solidFill>
                    <a:schemeClr val="tx1">
                      <a:lumMod val="75000"/>
                      <a:lumOff val="25000"/>
                    </a:schemeClr>
                  </a:solidFill>
                  <a:latin typeface="Courier New"/>
                  <a:ea typeface="Courier New"/>
                  <a:cs typeface="Courier New"/>
                  <a:sym typeface="Courier New"/>
                </a:rPr>
                <a:t>  color: green;</a:t>
              </a:r>
            </a:p>
            <a:p>
              <a:pPr marL="0" marR="0" lvl="0" indent="0" rtl="0">
                <a:lnSpc>
                  <a:spcPct val="100000"/>
                </a:lnSpc>
                <a:spcBef>
                  <a:spcPts val="0"/>
                </a:spcBef>
                <a:spcAft>
                  <a:spcPts val="0"/>
                </a:spcAft>
                <a:buClr>
                  <a:srgbClr val="000000"/>
                </a:buClr>
                <a:buSzPts val="1400"/>
                <a:buFont typeface="Arial"/>
                <a:buNone/>
              </a:pPr>
              <a:r>
                <a:rPr lang="en-US" sz="1600" b="0" i="0" u="none" strike="noStrike" cap="none" dirty="0">
                  <a:solidFill>
                    <a:schemeClr val="tx1">
                      <a:lumMod val="75000"/>
                      <a:lumOff val="25000"/>
                    </a:schemeClr>
                  </a:solidFill>
                  <a:latin typeface="Courier New"/>
                  <a:ea typeface="Courier New"/>
                  <a:cs typeface="Courier New"/>
                  <a:sym typeface="Courier New"/>
                </a:rPr>
                <a:t>}</a:t>
              </a:r>
              <a:endParaRPr sz="1600" b="0" i="0" u="none" strike="noStrike" cap="none" dirty="0">
                <a:solidFill>
                  <a:schemeClr val="tx1">
                    <a:lumMod val="75000"/>
                    <a:lumOff val="25000"/>
                  </a:schemeClr>
                </a:solidFill>
                <a:latin typeface="Courier New"/>
                <a:ea typeface="Courier New"/>
                <a:cs typeface="Courier New"/>
                <a:sym typeface="Courier New"/>
              </a:endParaRPr>
            </a:p>
          </p:txBody>
        </p:sp>
        <p:sp>
          <p:nvSpPr>
            <p:cNvPr id="362" name="Google Shape;362;g128bbdf9cc7_0_156"/>
            <p:cNvSpPr/>
            <p:nvPr/>
          </p:nvSpPr>
          <p:spPr>
            <a:xfrm>
              <a:off x="1509356" y="6006681"/>
              <a:ext cx="5869200" cy="561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g128bbdf9cc7_0_156"/>
            <p:cNvSpPr/>
            <p:nvPr/>
          </p:nvSpPr>
          <p:spPr>
            <a:xfrm>
              <a:off x="1509350" y="3326455"/>
              <a:ext cx="5869200" cy="523200"/>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2000" b="1" i="0" u="none" strike="noStrike" cap="none">
                  <a:solidFill>
                    <a:schemeClr val="lt1"/>
                  </a:solidFill>
                  <a:latin typeface="Open Sans"/>
                  <a:ea typeface="Open Sans"/>
                  <a:cs typeface="Open Sans"/>
                  <a:sym typeface="Open Sans"/>
                </a:rPr>
                <a:t>Example:</a:t>
              </a:r>
              <a:endParaRPr sz="2000" b="1" i="0" u="none" strike="noStrike" cap="none">
                <a:solidFill>
                  <a:schemeClr val="lt1"/>
                </a:solidFill>
                <a:latin typeface="Open Sans"/>
                <a:ea typeface="Open Sans"/>
                <a:cs typeface="Open Sans"/>
                <a:sym typeface="Open Sans"/>
              </a:endParaRPr>
            </a:p>
          </p:txBody>
        </p:sp>
      </p:grpSp>
      <p:sp>
        <p:nvSpPr>
          <p:cNvPr id="2" name="Arrow: Chevron 1">
            <a:extLst>
              <a:ext uri="{FF2B5EF4-FFF2-40B4-BE49-F238E27FC236}">
                <a16:creationId xmlns:a16="http://schemas.microsoft.com/office/drawing/2014/main" id="{C59B8CC2-0C94-F1A3-F005-34B0AF007582}"/>
              </a:ext>
            </a:extLst>
          </p:cNvPr>
          <p:cNvSpPr/>
          <p:nvPr/>
        </p:nvSpPr>
        <p:spPr>
          <a:xfrm>
            <a:off x="7215265" y="4246684"/>
            <a:ext cx="529614" cy="650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 name="Flowchart: Alternate Process 2">
            <a:extLst>
              <a:ext uri="{FF2B5EF4-FFF2-40B4-BE49-F238E27FC236}">
                <a16:creationId xmlns:a16="http://schemas.microsoft.com/office/drawing/2014/main" id="{21E739B8-C126-112C-2E6A-E80762AF118E}"/>
              </a:ext>
            </a:extLst>
          </p:cNvPr>
          <p:cNvSpPr/>
          <p:nvPr/>
        </p:nvSpPr>
        <p:spPr>
          <a:xfrm>
            <a:off x="8042190" y="3144620"/>
            <a:ext cx="6969387" cy="285476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B2AB388A-6154-5ABE-A018-E8AA73396E36}"/>
              </a:ext>
            </a:extLst>
          </p:cNvPr>
          <p:cNvSpPr txBox="1"/>
          <p:nvPr/>
        </p:nvSpPr>
        <p:spPr>
          <a:xfrm>
            <a:off x="8042833" y="3510171"/>
            <a:ext cx="6969387" cy="2403863"/>
          </a:xfrm>
          <a:prstGeom prst="rect">
            <a:avLst/>
          </a:prstGeom>
          <a:noFill/>
        </p:spPr>
        <p:txBody>
          <a:bodyPr wrap="square" rtlCol="0">
            <a:spAutoFit/>
          </a:bodyPr>
          <a:lstStyle/>
          <a:p>
            <a:pPr marL="285750" indent="-285750">
              <a:lnSpc>
                <a:spcPct val="115000"/>
              </a:lnSpc>
              <a:buFont typeface="Arial" panose="020B0604020202020204" pitchFamily="34" charset="0"/>
              <a:buChar char="•"/>
            </a:pPr>
            <a:r>
              <a:rPr lang="en-US" sz="2200" dirty="0">
                <a:solidFill>
                  <a:srgbClr val="404040"/>
                </a:solidFill>
                <a:latin typeface="Open Sans" pitchFamily="2" charset="0"/>
                <a:ea typeface="Open Sans" panose="020B0606030504020204" pitchFamily="34" charset="0"/>
                <a:cs typeface="Open Sans" panose="020B0606030504020204" pitchFamily="34" charset="0"/>
              </a:rPr>
              <a:t>It can be a namespace when using @namespace.</a:t>
            </a:r>
          </a:p>
          <a:p>
            <a:pPr>
              <a:lnSpc>
                <a:spcPct val="115000"/>
              </a:lnSpc>
            </a:pPr>
            <a:endParaRPr lang="en-US" sz="2200" dirty="0">
              <a:solidFill>
                <a:srgbClr val="404040"/>
              </a:solidFill>
              <a:latin typeface="Open Sans" pitchFamily="2" charset="0"/>
              <a:ea typeface="Open Sans" panose="020B0606030504020204" pitchFamily="34" charset="0"/>
              <a:cs typeface="Open Sans" panose="020B0606030504020204" pitchFamily="34" charset="0"/>
            </a:endParaRPr>
          </a:p>
          <a:p>
            <a:pPr marL="285750" indent="-285750">
              <a:lnSpc>
                <a:spcPct val="115000"/>
              </a:lnSpc>
              <a:buFont typeface="Arial" panose="020B0604020202020204" pitchFamily="34" charset="0"/>
              <a:buChar char="•"/>
            </a:pPr>
            <a:r>
              <a:rPr lang="en-US" sz="2200" dirty="0">
                <a:solidFill>
                  <a:srgbClr val="404040"/>
                </a:solidFill>
                <a:latin typeface="Open Sans" pitchFamily="2" charset="0"/>
                <a:ea typeface="Open Sans" panose="020B0606030504020204" pitchFamily="34" charset="0"/>
                <a:cs typeface="Open Sans" panose="020B0606030504020204" pitchFamily="34" charset="0"/>
              </a:rPr>
              <a:t>This helps with documents containing several namespaces, such as </a:t>
            </a:r>
            <a:r>
              <a:rPr lang="en-US" sz="2200" b="1" dirty="0">
                <a:solidFill>
                  <a:srgbClr val="404040"/>
                </a:solidFill>
                <a:latin typeface="Open Sans" pitchFamily="2" charset="0"/>
                <a:ea typeface="Open Sans" panose="020B0606030504020204" pitchFamily="34" charset="0"/>
                <a:cs typeface="Open Sans" panose="020B0606030504020204" pitchFamily="34" charset="0"/>
              </a:rPr>
              <a:t>HTML</a:t>
            </a:r>
            <a:r>
              <a:rPr lang="en-US" sz="2200" dirty="0">
                <a:solidFill>
                  <a:srgbClr val="404040"/>
                </a:solidFill>
                <a:latin typeface="Open Sans" pitchFamily="2" charset="0"/>
                <a:ea typeface="Open Sans" panose="020B0606030504020204" pitchFamily="34" charset="0"/>
                <a:cs typeface="Open Sans" panose="020B0606030504020204" pitchFamily="34" charset="0"/>
              </a:rPr>
              <a:t> with </a:t>
            </a:r>
            <a:r>
              <a:rPr lang="en-US" sz="2200" b="1" dirty="0">
                <a:solidFill>
                  <a:srgbClr val="404040"/>
                </a:solidFill>
                <a:latin typeface="Open Sans" pitchFamily="2" charset="0"/>
                <a:ea typeface="Open Sans" panose="020B0606030504020204" pitchFamily="34" charset="0"/>
                <a:cs typeface="Open Sans" panose="020B0606030504020204" pitchFamily="34" charset="0"/>
              </a:rPr>
              <a:t>embedded SVG </a:t>
            </a:r>
            <a:r>
              <a:rPr lang="en-US" sz="2200" dirty="0">
                <a:solidFill>
                  <a:srgbClr val="404040"/>
                </a:solidFill>
                <a:latin typeface="Open Sans" pitchFamily="2" charset="0"/>
                <a:ea typeface="Open Sans" panose="020B0606030504020204" pitchFamily="34" charset="0"/>
                <a:cs typeface="Open Sans" panose="020B0606030504020204" pitchFamily="34" charset="0"/>
              </a:rPr>
              <a:t>or </a:t>
            </a:r>
            <a:r>
              <a:rPr lang="en-US" sz="2200" b="1" dirty="0">
                <a:solidFill>
                  <a:srgbClr val="404040"/>
                </a:solidFill>
                <a:latin typeface="Open Sans" pitchFamily="2" charset="0"/>
                <a:ea typeface="Open Sans" panose="020B0606030504020204" pitchFamily="34" charset="0"/>
                <a:cs typeface="Open Sans" panose="020B0606030504020204" pitchFamily="34" charset="0"/>
              </a:rPr>
              <a:t>MathML</a:t>
            </a:r>
            <a:r>
              <a:rPr lang="en-US" sz="2200" dirty="0">
                <a:solidFill>
                  <a:srgbClr val="404040"/>
                </a:solidFill>
                <a:latin typeface="Open Sans" pitchFamily="2" charset="0"/>
                <a:ea typeface="Open Sans" panose="020B0606030504020204" pitchFamily="34" charset="0"/>
                <a:cs typeface="Open Sans" panose="020B0606030504020204" pitchFamily="34" charset="0"/>
              </a:rPr>
              <a:t>, or </a:t>
            </a:r>
            <a:r>
              <a:rPr lang="en-US" sz="2200" b="1" dirty="0">
                <a:solidFill>
                  <a:srgbClr val="404040"/>
                </a:solidFill>
                <a:latin typeface="Open Sans" pitchFamily="2" charset="0"/>
                <a:ea typeface="Open Sans" panose="020B0606030504020204" pitchFamily="34" charset="0"/>
                <a:cs typeface="Open Sans" panose="020B0606030504020204" pitchFamily="34" charset="0"/>
              </a:rPr>
              <a:t>XML</a:t>
            </a:r>
            <a:r>
              <a:rPr lang="en-US" sz="2200" dirty="0">
                <a:solidFill>
                  <a:srgbClr val="404040"/>
                </a:solidFill>
                <a:latin typeface="Open Sans" pitchFamily="2" charset="0"/>
                <a:ea typeface="Open Sans" panose="020B0606030504020204" pitchFamily="34" charset="0"/>
                <a:cs typeface="Open Sans" panose="020B0606030504020204" pitchFamily="34" charset="0"/>
              </a:rPr>
              <a:t> that combines different vocabularies.</a:t>
            </a:r>
            <a:endParaRPr lang="en-IN" sz="2200" dirty="0">
              <a:solidFill>
                <a:srgbClr val="404040"/>
              </a:solidFill>
              <a:latin typeface="Open Sans" pitchFamily="2" charset="0"/>
              <a:ea typeface="Open Sans" panose="020B0606030504020204" pitchFamily="34" charset="0"/>
              <a:cs typeface="Open Sans" panose="020B0606030504020204" pitchFamily="34" charset="0"/>
            </a:endParaRPr>
          </a:p>
        </p:txBody>
      </p:sp>
      <p:sp>
        <p:nvSpPr>
          <p:cNvPr id="8" name="Brandline_LVC">
            <a:extLst>
              <a:ext uri="{FF2B5EF4-FFF2-40B4-BE49-F238E27FC236}">
                <a16:creationId xmlns:a16="http://schemas.microsoft.com/office/drawing/2014/main" id="{88A88A39-E82C-D2ED-B043-30CCA8E51AAE}"/>
              </a:ext>
            </a:extLst>
          </p:cNvPr>
          <p:cNvSpPr/>
          <p:nvPr/>
        </p:nvSpPr>
        <p:spPr>
          <a:xfrm>
            <a:off x="5676900" y="816324"/>
            <a:ext cx="4905455"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B9D4D7A-2774-CA84-BC73-8A41966063EB}"/>
              </a:ext>
            </a:extLst>
          </p:cNvPr>
          <p:cNvSpPr txBox="1"/>
          <p:nvPr/>
        </p:nvSpPr>
        <p:spPr>
          <a:xfrm>
            <a:off x="3622514" y="1695645"/>
            <a:ext cx="8996458" cy="457176"/>
          </a:xfrm>
          <a:prstGeom prst="rect">
            <a:avLst/>
          </a:prstGeom>
          <a:noFill/>
        </p:spPr>
        <p:txBody>
          <a:bodyPr wrap="square" rtlCol="0">
            <a:spAutoFit/>
          </a:bodyPr>
          <a:lstStyle/>
          <a:p>
            <a:pPr algn="ctr">
              <a:lnSpc>
                <a:spcPct val="115000"/>
              </a:lnSpc>
            </a:pPr>
            <a:r>
              <a:rPr lang="en-US" sz="2200" dirty="0">
                <a:solidFill>
                  <a:srgbClr val="404040"/>
                </a:solidFill>
                <a:latin typeface="Open Sans" panose="020B0606030504020204" pitchFamily="34" charset="0"/>
              </a:rPr>
              <a:t>The universal selector is a unique type of selector.</a:t>
            </a:r>
          </a:p>
        </p:txBody>
      </p:sp>
    </p:spTree>
    <p:custDataLst>
      <p:tags r:id="rId1"/>
    </p:custData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g128bbdf9cc7_0_17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None/>
            </a:pPr>
            <a:r>
              <a:rPr lang="en-US" dirty="0"/>
              <a:t>CSS Grouping Selector</a:t>
            </a:r>
            <a:endParaRPr dirty="0"/>
          </a:p>
        </p:txBody>
      </p:sp>
      <p:grpSp>
        <p:nvGrpSpPr>
          <p:cNvPr id="371" name="Google Shape;371;g128bbdf9cc7_0_170"/>
          <p:cNvGrpSpPr/>
          <p:nvPr/>
        </p:nvGrpSpPr>
        <p:grpSpPr>
          <a:xfrm>
            <a:off x="1548677" y="3249013"/>
            <a:ext cx="6383508" cy="4074002"/>
            <a:chOff x="1509356" y="3567817"/>
            <a:chExt cx="5881792" cy="2494964"/>
          </a:xfrm>
        </p:grpSpPr>
        <p:sp>
          <p:nvSpPr>
            <p:cNvPr id="372" name="Google Shape;372;g128bbdf9cc7_0_170"/>
            <p:cNvSpPr/>
            <p:nvPr/>
          </p:nvSpPr>
          <p:spPr>
            <a:xfrm>
              <a:off x="1521948" y="3748036"/>
              <a:ext cx="5844300" cy="2258700"/>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rtl="0">
                <a:lnSpc>
                  <a:spcPct val="100000"/>
                </a:lnSpc>
                <a:spcBef>
                  <a:spcPts val="0"/>
                </a:spcBef>
                <a:spcAft>
                  <a:spcPts val="0"/>
                </a:spcAft>
                <a:buClr>
                  <a:srgbClr val="000000"/>
                </a:buClr>
                <a:buSzPts val="1400"/>
                <a:buFont typeface="Arial"/>
                <a:buNone/>
              </a:pPr>
              <a:endParaRPr lang="en-IN" sz="1600" b="0" i="0" u="none" strike="noStrike" cap="none" dirty="0">
                <a:solidFill>
                  <a:schemeClr val="tx1">
                    <a:lumMod val="75000"/>
                    <a:lumOff val="25000"/>
                  </a:schemeClr>
                </a:solidFill>
                <a:latin typeface="Courier New"/>
                <a:ea typeface="Courier New"/>
                <a:cs typeface="Courier New"/>
                <a:sym typeface="Courier New"/>
              </a:endParaRPr>
            </a:p>
            <a:p>
              <a:pPr marL="0" marR="0" lvl="0" indent="0" rtl="0">
                <a:lnSpc>
                  <a:spcPct val="100000"/>
                </a:lnSpc>
                <a:spcBef>
                  <a:spcPts val="0"/>
                </a:spcBef>
                <a:spcAft>
                  <a:spcPts val="0"/>
                </a:spcAft>
                <a:buClr>
                  <a:srgbClr val="000000"/>
                </a:buClr>
                <a:buSzPts val="1400"/>
                <a:buFont typeface="Arial"/>
                <a:buNone/>
              </a:pPr>
              <a:r>
                <a:rPr lang="en-IN" sz="1600" b="0" i="0" u="none" strike="noStrike" cap="none" dirty="0">
                  <a:solidFill>
                    <a:schemeClr val="tx1">
                      <a:lumMod val="75000"/>
                      <a:lumOff val="25000"/>
                    </a:schemeClr>
                  </a:solidFill>
                  <a:latin typeface="Courier New"/>
                  <a:ea typeface="Courier New"/>
                  <a:cs typeface="Courier New"/>
                  <a:sym typeface="Courier New"/>
                </a:rPr>
                <a:t>&lt;head&gt;</a:t>
              </a:r>
            </a:p>
            <a:p>
              <a:pPr marL="0" marR="0" lvl="0" indent="0" rtl="0">
                <a:lnSpc>
                  <a:spcPct val="100000"/>
                </a:lnSpc>
                <a:spcBef>
                  <a:spcPts val="0"/>
                </a:spcBef>
                <a:spcAft>
                  <a:spcPts val="0"/>
                </a:spcAft>
                <a:buClr>
                  <a:srgbClr val="000000"/>
                </a:buClr>
                <a:buSzPts val="1400"/>
                <a:buFont typeface="Arial"/>
                <a:buNone/>
              </a:pPr>
              <a:r>
                <a:rPr lang="en-IN" sz="1600" b="0" i="0" u="none" strike="noStrike" cap="none" dirty="0">
                  <a:solidFill>
                    <a:schemeClr val="tx1">
                      <a:lumMod val="75000"/>
                      <a:lumOff val="25000"/>
                    </a:schemeClr>
                  </a:solidFill>
                  <a:latin typeface="Courier New"/>
                  <a:ea typeface="Courier New"/>
                  <a:cs typeface="Courier New"/>
                  <a:sym typeface="Courier New"/>
                </a:rPr>
                <a:t>&lt;style&gt;</a:t>
              </a:r>
            </a:p>
            <a:p>
              <a:pPr marL="0" marR="0" lvl="0" indent="0" rtl="0">
                <a:lnSpc>
                  <a:spcPct val="100000"/>
                </a:lnSpc>
                <a:spcBef>
                  <a:spcPts val="0"/>
                </a:spcBef>
                <a:spcAft>
                  <a:spcPts val="0"/>
                </a:spcAft>
                <a:buClr>
                  <a:srgbClr val="000000"/>
                </a:buClr>
                <a:buSzPts val="1400"/>
                <a:buFont typeface="Arial"/>
                <a:buNone/>
              </a:pPr>
              <a:r>
                <a:rPr lang="en-IN" sz="1600" b="0" i="0" u="none" strike="noStrike" cap="none" dirty="0">
                  <a:solidFill>
                    <a:schemeClr val="tx1">
                      <a:lumMod val="75000"/>
                      <a:lumOff val="25000"/>
                    </a:schemeClr>
                  </a:solidFill>
                  <a:latin typeface="Courier New"/>
                  <a:ea typeface="Courier New"/>
                  <a:cs typeface="Courier New"/>
                  <a:sym typeface="Courier New"/>
                </a:rPr>
                <a:t>article, p, </a:t>
              </a:r>
              <a:r>
                <a:rPr lang="en-IN" sz="1600" b="0" i="0" u="none" strike="noStrike" cap="none" dirty="0" err="1">
                  <a:solidFill>
                    <a:schemeClr val="tx1">
                      <a:lumMod val="75000"/>
                      <a:lumOff val="25000"/>
                    </a:schemeClr>
                  </a:solidFill>
                  <a:latin typeface="Courier New"/>
                  <a:ea typeface="Courier New"/>
                  <a:cs typeface="Courier New"/>
                  <a:sym typeface="Courier New"/>
                </a:rPr>
                <a:t>img</a:t>
              </a:r>
              <a:r>
                <a:rPr lang="en-IN" sz="1600" b="0" i="0" u="none" strike="noStrike" cap="none" dirty="0">
                  <a:solidFill>
                    <a:schemeClr val="tx1">
                      <a:lumMod val="75000"/>
                      <a:lumOff val="25000"/>
                    </a:schemeClr>
                  </a:solidFill>
                  <a:latin typeface="Courier New"/>
                  <a:ea typeface="Courier New"/>
                  <a:cs typeface="Courier New"/>
                  <a:sym typeface="Courier New"/>
                </a:rPr>
                <a:t> {</a:t>
              </a:r>
            </a:p>
            <a:p>
              <a:pPr marL="0" marR="0" lvl="0" indent="0" rtl="0">
                <a:lnSpc>
                  <a:spcPct val="100000"/>
                </a:lnSpc>
                <a:spcBef>
                  <a:spcPts val="0"/>
                </a:spcBef>
                <a:spcAft>
                  <a:spcPts val="0"/>
                </a:spcAft>
                <a:buClr>
                  <a:srgbClr val="000000"/>
                </a:buClr>
                <a:buSzPts val="1400"/>
                <a:buFont typeface="Arial"/>
                <a:buNone/>
              </a:pPr>
              <a:r>
                <a:rPr lang="en-IN" sz="1600" b="0" i="0" u="none" strike="noStrike" cap="none" dirty="0">
                  <a:solidFill>
                    <a:schemeClr val="tx1">
                      <a:lumMod val="75000"/>
                      <a:lumOff val="25000"/>
                    </a:schemeClr>
                  </a:solidFill>
                  <a:latin typeface="Courier New"/>
                  <a:ea typeface="Courier New"/>
                  <a:cs typeface="Courier New"/>
                  <a:sym typeface="Courier New"/>
                </a:rPr>
                <a:t>   display: block;</a:t>
              </a:r>
            </a:p>
            <a:p>
              <a:pPr marL="0" marR="0" lvl="0" indent="0" rtl="0">
                <a:lnSpc>
                  <a:spcPct val="100000"/>
                </a:lnSpc>
                <a:spcBef>
                  <a:spcPts val="0"/>
                </a:spcBef>
                <a:spcAft>
                  <a:spcPts val="0"/>
                </a:spcAft>
                <a:buClr>
                  <a:srgbClr val="000000"/>
                </a:buClr>
                <a:buSzPts val="1400"/>
                <a:buFont typeface="Arial"/>
                <a:buNone/>
              </a:pPr>
              <a:r>
                <a:rPr lang="en-IN" sz="1600" b="0" i="0" u="none" strike="noStrike" cap="none" dirty="0">
                  <a:solidFill>
                    <a:schemeClr val="tx1">
                      <a:lumMod val="75000"/>
                      <a:lumOff val="25000"/>
                    </a:schemeClr>
                  </a:solidFill>
                  <a:latin typeface="Courier New"/>
                  <a:ea typeface="Courier New"/>
                  <a:cs typeface="Courier New"/>
                  <a:sym typeface="Courier New"/>
                </a:rPr>
                <a:t>   margin: auto;</a:t>
              </a:r>
            </a:p>
            <a:p>
              <a:pPr marL="0" marR="0" lvl="0" indent="0" rtl="0">
                <a:lnSpc>
                  <a:spcPct val="100000"/>
                </a:lnSpc>
                <a:spcBef>
                  <a:spcPts val="0"/>
                </a:spcBef>
                <a:spcAft>
                  <a:spcPts val="0"/>
                </a:spcAft>
                <a:buClr>
                  <a:srgbClr val="000000"/>
                </a:buClr>
                <a:buSzPts val="1400"/>
                <a:buFont typeface="Arial"/>
                <a:buNone/>
              </a:pPr>
              <a:r>
                <a:rPr lang="en-IN" sz="1600" b="0" i="0" u="none" strike="noStrike" cap="none" dirty="0">
                  <a:solidFill>
                    <a:schemeClr val="tx1">
                      <a:lumMod val="75000"/>
                      <a:lumOff val="25000"/>
                    </a:schemeClr>
                  </a:solidFill>
                  <a:latin typeface="Courier New"/>
                  <a:ea typeface="Courier New"/>
                  <a:cs typeface="Courier New"/>
                  <a:sym typeface="Courier New"/>
                </a:rPr>
                <a:t>   text-align: </a:t>
              </a:r>
              <a:r>
                <a:rPr lang="en-IN" sz="1600" b="0" i="0" u="none" strike="noStrike" cap="none" dirty="0" err="1">
                  <a:solidFill>
                    <a:schemeClr val="tx1">
                      <a:lumMod val="75000"/>
                      <a:lumOff val="25000"/>
                    </a:schemeClr>
                  </a:solidFill>
                  <a:latin typeface="Courier New"/>
                  <a:ea typeface="Courier New"/>
                  <a:cs typeface="Courier New"/>
                  <a:sym typeface="Courier New"/>
                </a:rPr>
                <a:t>center</a:t>
              </a:r>
              <a:r>
                <a:rPr lang="en-IN" sz="1600" b="0" i="0" u="none" strike="noStrike" cap="none" dirty="0">
                  <a:solidFill>
                    <a:schemeClr val="tx1">
                      <a:lumMod val="75000"/>
                      <a:lumOff val="25000"/>
                    </a:schemeClr>
                  </a:solidFill>
                  <a:latin typeface="Courier New"/>
                  <a:ea typeface="Courier New"/>
                  <a:cs typeface="Courier New"/>
                  <a:sym typeface="Courier New"/>
                </a:rPr>
                <a:t>;</a:t>
              </a:r>
            </a:p>
            <a:p>
              <a:pPr marL="0" marR="0" lvl="0" indent="0" rtl="0">
                <a:lnSpc>
                  <a:spcPct val="100000"/>
                </a:lnSpc>
                <a:spcBef>
                  <a:spcPts val="0"/>
                </a:spcBef>
                <a:spcAft>
                  <a:spcPts val="0"/>
                </a:spcAft>
                <a:buClr>
                  <a:srgbClr val="000000"/>
                </a:buClr>
                <a:buSzPts val="1400"/>
                <a:buFont typeface="Arial"/>
                <a:buNone/>
              </a:pPr>
              <a:r>
                <a:rPr lang="en-IN" sz="1600" b="0" i="0" u="none" strike="noStrike" cap="none" dirty="0">
                  <a:solidFill>
                    <a:schemeClr val="tx1">
                      <a:lumMod val="75000"/>
                      <a:lumOff val="25000"/>
                    </a:schemeClr>
                  </a:solidFill>
                  <a:latin typeface="Courier New"/>
                  <a:ea typeface="Courier New"/>
                  <a:cs typeface="Courier New"/>
                  <a:sym typeface="Courier New"/>
                </a:rPr>
                <a:t>   border-bottom: double orange;</a:t>
              </a:r>
            </a:p>
            <a:p>
              <a:pPr marL="0" marR="0" lvl="0" indent="0" rtl="0">
                <a:lnSpc>
                  <a:spcPct val="100000"/>
                </a:lnSpc>
                <a:spcBef>
                  <a:spcPts val="0"/>
                </a:spcBef>
                <a:spcAft>
                  <a:spcPts val="0"/>
                </a:spcAft>
                <a:buClr>
                  <a:srgbClr val="000000"/>
                </a:buClr>
                <a:buSzPts val="1400"/>
                <a:buFont typeface="Arial"/>
                <a:buNone/>
              </a:pPr>
              <a:r>
                <a:rPr lang="en-IN" sz="1600" b="0" i="0" u="none" strike="noStrike" cap="none" dirty="0">
                  <a:solidFill>
                    <a:schemeClr val="tx1">
                      <a:lumMod val="75000"/>
                      <a:lumOff val="25000"/>
                    </a:schemeClr>
                  </a:solidFill>
                  <a:latin typeface="Courier New"/>
                  <a:ea typeface="Courier New"/>
                  <a:cs typeface="Courier New"/>
                  <a:sym typeface="Courier New"/>
                </a:rPr>
                <a:t>}</a:t>
              </a:r>
            </a:p>
            <a:p>
              <a:pPr marL="0" marR="0" lvl="0" indent="0" rtl="0">
                <a:lnSpc>
                  <a:spcPct val="100000"/>
                </a:lnSpc>
                <a:spcBef>
                  <a:spcPts val="0"/>
                </a:spcBef>
                <a:spcAft>
                  <a:spcPts val="0"/>
                </a:spcAft>
                <a:buClr>
                  <a:srgbClr val="000000"/>
                </a:buClr>
                <a:buSzPts val="1400"/>
                <a:buFont typeface="Arial"/>
                <a:buNone/>
              </a:pPr>
              <a:r>
                <a:rPr lang="en-IN" sz="1600" b="0" i="0" u="none" strike="noStrike" cap="none" dirty="0">
                  <a:solidFill>
                    <a:schemeClr val="tx1">
                      <a:lumMod val="75000"/>
                      <a:lumOff val="25000"/>
                    </a:schemeClr>
                  </a:solidFill>
                  <a:latin typeface="Courier New"/>
                  <a:ea typeface="Courier New"/>
                  <a:cs typeface="Courier New"/>
                  <a:sym typeface="Courier New"/>
                </a:rPr>
                <a:t>&lt;/style&gt;</a:t>
              </a:r>
            </a:p>
            <a:p>
              <a:pPr marL="0" marR="0" lvl="0" indent="0" rtl="0">
                <a:lnSpc>
                  <a:spcPct val="100000"/>
                </a:lnSpc>
                <a:spcBef>
                  <a:spcPts val="0"/>
                </a:spcBef>
                <a:spcAft>
                  <a:spcPts val="0"/>
                </a:spcAft>
                <a:buClr>
                  <a:srgbClr val="000000"/>
                </a:buClr>
                <a:buSzPts val="1400"/>
                <a:buFont typeface="Arial"/>
                <a:buNone/>
              </a:pPr>
              <a:r>
                <a:rPr lang="en-IN" sz="1600" b="0" i="0" u="none" strike="noStrike" cap="none" dirty="0">
                  <a:solidFill>
                    <a:schemeClr val="tx1">
                      <a:lumMod val="75000"/>
                      <a:lumOff val="25000"/>
                    </a:schemeClr>
                  </a:solidFill>
                  <a:latin typeface="Courier New"/>
                  <a:ea typeface="Courier New"/>
                  <a:cs typeface="Courier New"/>
                  <a:sym typeface="Courier New"/>
                </a:rPr>
                <a:t>&lt;/head&gt;</a:t>
              </a:r>
              <a:endParaRPr sz="1600" b="0" i="0" u="none" strike="noStrike" cap="none" dirty="0">
                <a:solidFill>
                  <a:schemeClr val="tx1">
                    <a:lumMod val="75000"/>
                    <a:lumOff val="25000"/>
                  </a:schemeClr>
                </a:solidFill>
                <a:latin typeface="Courier New"/>
                <a:ea typeface="Courier New"/>
                <a:cs typeface="Courier New"/>
                <a:sym typeface="Courier New"/>
              </a:endParaRPr>
            </a:p>
          </p:txBody>
        </p:sp>
        <p:sp>
          <p:nvSpPr>
            <p:cNvPr id="373" name="Google Shape;373;g128bbdf9cc7_0_170"/>
            <p:cNvSpPr/>
            <p:nvPr/>
          </p:nvSpPr>
          <p:spPr>
            <a:xfrm>
              <a:off x="1509356" y="6006681"/>
              <a:ext cx="5869200" cy="561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g128bbdf9cc7_0_170"/>
            <p:cNvSpPr/>
            <p:nvPr/>
          </p:nvSpPr>
          <p:spPr>
            <a:xfrm>
              <a:off x="1521948" y="3567817"/>
              <a:ext cx="5869200" cy="360439"/>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2000" b="1" i="0" u="none" strike="noStrike" cap="none" dirty="0">
                  <a:solidFill>
                    <a:schemeClr val="lt1"/>
                  </a:solidFill>
                  <a:latin typeface="Open Sans"/>
                  <a:ea typeface="Open Sans"/>
                  <a:cs typeface="Open Sans"/>
                  <a:sym typeface="Open Sans"/>
                </a:rPr>
                <a:t>Example:</a:t>
              </a:r>
              <a:endParaRPr sz="2000" b="1" i="0" u="none" strike="noStrike" cap="none" dirty="0">
                <a:solidFill>
                  <a:schemeClr val="lt1"/>
                </a:solidFill>
                <a:latin typeface="Open Sans"/>
                <a:ea typeface="Open Sans"/>
                <a:cs typeface="Open Sans"/>
                <a:sym typeface="Open Sans"/>
              </a:endParaRPr>
            </a:p>
          </p:txBody>
        </p:sp>
      </p:grpSp>
      <p:sp>
        <p:nvSpPr>
          <p:cNvPr id="376" name="Google Shape;376;g128bbdf9cc7_0_170"/>
          <p:cNvSpPr/>
          <p:nvPr/>
        </p:nvSpPr>
        <p:spPr>
          <a:xfrm>
            <a:off x="8901405" y="3627795"/>
            <a:ext cx="6147880" cy="3316438"/>
          </a:xfrm>
          <a:prstGeom prst="horizontalScroll">
            <a:avLst/>
          </a:prstGeom>
          <a:solidFill>
            <a:schemeClr val="accent5">
              <a:lumMod val="20000"/>
              <a:lumOff val="80000"/>
            </a:schemeClr>
          </a:solidFill>
          <a:ln>
            <a:solidFill>
              <a:schemeClr val="bg2"/>
            </a:solidFill>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342900" marR="0" lvl="0" indent="-342900" rtl="0">
              <a:lnSpc>
                <a:spcPct val="100000"/>
              </a:lnSpc>
              <a:spcBef>
                <a:spcPts val="0"/>
              </a:spcBef>
              <a:spcAft>
                <a:spcPts val="0"/>
              </a:spcAft>
              <a:buClr>
                <a:schemeClr val="dk1"/>
              </a:buClr>
              <a:buSzPct val="120000"/>
              <a:buFont typeface="Arial" panose="020B0604020202020204" pitchFamily="34" charset="0"/>
              <a:buChar char="•"/>
            </a:pPr>
            <a:r>
              <a:rPr lang="en-US" sz="2200" b="0" i="0" u="none" strike="noStrike" cap="none" dirty="0">
                <a:solidFill>
                  <a:srgbClr val="404040"/>
                </a:solidFill>
                <a:latin typeface="Open Sans"/>
                <a:ea typeface="Open Sans"/>
                <a:cs typeface="Open Sans"/>
                <a:sym typeface="Open Sans"/>
              </a:rPr>
              <a:t>Declaring common styles for each element saves time and decreases the amount of code that must be written.</a:t>
            </a:r>
          </a:p>
          <a:p>
            <a:pPr marL="342900" marR="0" lvl="0" indent="-342900" rtl="0">
              <a:lnSpc>
                <a:spcPct val="100000"/>
              </a:lnSpc>
              <a:spcBef>
                <a:spcPts val="0"/>
              </a:spcBef>
              <a:spcAft>
                <a:spcPts val="0"/>
              </a:spcAft>
              <a:buClr>
                <a:schemeClr val="dk1"/>
              </a:buClr>
              <a:buSzPct val="120000"/>
              <a:buFont typeface="Arial" panose="020B0604020202020204" pitchFamily="34" charset="0"/>
              <a:buChar char="•"/>
            </a:pPr>
            <a:endParaRPr lang="en-US" sz="2200" b="0" i="0" u="none" strike="noStrike" cap="none" dirty="0">
              <a:solidFill>
                <a:srgbClr val="404040"/>
              </a:solidFill>
              <a:latin typeface="Open Sans"/>
              <a:ea typeface="Open Sans"/>
              <a:cs typeface="Open Sans"/>
              <a:sym typeface="Open Sans"/>
            </a:endParaRPr>
          </a:p>
          <a:p>
            <a:pPr marL="342900" marR="0" lvl="0" indent="-342900" rtl="0">
              <a:lnSpc>
                <a:spcPct val="100000"/>
              </a:lnSpc>
              <a:spcBef>
                <a:spcPts val="0"/>
              </a:spcBef>
              <a:spcAft>
                <a:spcPts val="0"/>
              </a:spcAft>
              <a:buClr>
                <a:schemeClr val="dk1"/>
              </a:buClr>
              <a:buSzPct val="120000"/>
              <a:buFont typeface="Arial" panose="020B0604020202020204" pitchFamily="34" charset="0"/>
              <a:buChar char="•"/>
            </a:pPr>
            <a:r>
              <a:rPr lang="en-US" sz="2200" b="0" i="0" u="none" strike="noStrike" cap="none" dirty="0">
                <a:solidFill>
                  <a:srgbClr val="404040"/>
                </a:solidFill>
                <a:latin typeface="Open Sans"/>
                <a:ea typeface="Open Sans"/>
                <a:cs typeface="Open Sans"/>
                <a:sym typeface="Open Sans"/>
              </a:rPr>
              <a:t>Each selector is separated from the others by a space to form groups.</a:t>
            </a:r>
            <a:endParaRPr lang="en-US" sz="2200" b="0" i="0" u="none" strike="noStrike" cap="none" dirty="0">
              <a:solidFill>
                <a:srgbClr val="404040"/>
              </a:solidFill>
              <a:latin typeface="Open Sans"/>
              <a:ea typeface="Open Sans"/>
              <a:cs typeface="Open Sans"/>
            </a:endParaRPr>
          </a:p>
        </p:txBody>
      </p:sp>
      <p:sp>
        <p:nvSpPr>
          <p:cNvPr id="5" name="Brandline_LVC">
            <a:extLst>
              <a:ext uri="{FF2B5EF4-FFF2-40B4-BE49-F238E27FC236}">
                <a16:creationId xmlns:a16="http://schemas.microsoft.com/office/drawing/2014/main" id="{686671EB-7481-182B-BDFD-7052C50F0A25}"/>
              </a:ext>
            </a:extLst>
          </p:cNvPr>
          <p:cNvSpPr/>
          <p:nvPr/>
        </p:nvSpPr>
        <p:spPr>
          <a:xfrm>
            <a:off x="5702300" y="816324"/>
            <a:ext cx="4855845"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22038B3-D53B-435D-7C74-E1E97FC9F2D4}"/>
              </a:ext>
            </a:extLst>
          </p:cNvPr>
          <p:cNvSpPr txBox="1"/>
          <p:nvPr/>
        </p:nvSpPr>
        <p:spPr>
          <a:xfrm>
            <a:off x="2677886" y="1695645"/>
            <a:ext cx="10885714" cy="846514"/>
          </a:xfrm>
          <a:prstGeom prst="rect">
            <a:avLst/>
          </a:prstGeom>
          <a:noFill/>
        </p:spPr>
        <p:txBody>
          <a:bodyPr wrap="square" rtlCol="0">
            <a:spAutoFit/>
          </a:bodyPr>
          <a:lstStyle/>
          <a:p>
            <a:pPr algn="ctr">
              <a:lnSpc>
                <a:spcPct val="115000"/>
              </a:lnSpc>
            </a:pPr>
            <a:r>
              <a:rPr lang="en-US" sz="2200" dirty="0">
                <a:solidFill>
                  <a:srgbClr val="404040"/>
                </a:solidFill>
                <a:latin typeface="Open Sans" panose="020B0606030504020204" pitchFamily="34" charset="0"/>
              </a:rPr>
              <a:t>Multiple items can be chosen and styled together using the CSS grouping selector.</a:t>
            </a:r>
          </a:p>
        </p:txBody>
      </p:sp>
    </p:spTree>
    <p:custDataLst>
      <p:tags r:id="rId1"/>
    </p:custData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2460"/>
        <p:cNvGrpSpPr/>
        <p:nvPr/>
      </p:nvGrpSpPr>
      <p:grpSpPr>
        <a:xfrm>
          <a:off x="0" y="0"/>
          <a:ext cx="0" cy="0"/>
          <a:chOff x="0" y="0"/>
          <a:chExt cx="0" cy="0"/>
        </a:xfrm>
      </p:grpSpPr>
      <p:sp>
        <p:nvSpPr>
          <p:cNvPr id="2461" name="Google Shape;2461;p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400"/>
              <a:buNone/>
            </a:pPr>
            <a:r>
              <a:rPr lang="en-US"/>
              <a:t>Grouping Selectors</a:t>
            </a:r>
            <a:endParaRPr/>
          </a:p>
        </p:txBody>
      </p:sp>
      <p:sp>
        <p:nvSpPr>
          <p:cNvPr id="2" name="Text Placeholder 1">
            <a:extLst>
              <a:ext uri="{FF2B5EF4-FFF2-40B4-BE49-F238E27FC236}">
                <a16:creationId xmlns:a16="http://schemas.microsoft.com/office/drawing/2014/main" id="{BF2B2EA4-71AC-135E-FF18-928DEC2BCFFA}"/>
              </a:ext>
            </a:extLst>
          </p:cNvPr>
          <p:cNvSpPr>
            <a:spLocks noGrp="1"/>
          </p:cNvSpPr>
          <p:nvPr>
            <p:ph type="body" sz="quarter" idx="11"/>
          </p:nvPr>
        </p:nvSpPr>
        <p:spPr/>
        <p:txBody>
          <a:bodyPr/>
          <a:lstStyle/>
          <a:p>
            <a:pPr algn="l"/>
            <a:r>
              <a:rPr lang="en-US" b="1" dirty="0"/>
              <a:t>Problem Statement: </a:t>
            </a:r>
          </a:p>
          <a:p>
            <a:pPr algn="l"/>
            <a:endParaRPr lang="en-US" dirty="0"/>
          </a:p>
          <a:p>
            <a:pPr algn="l"/>
            <a:r>
              <a:rPr lang="en-US" dirty="0"/>
              <a:t>You are given a project to develop an HTML document using grouping selectors.</a:t>
            </a:r>
          </a:p>
        </p:txBody>
      </p:sp>
      <p:sp>
        <p:nvSpPr>
          <p:cNvPr id="2463" name="Google Shape;2463;p2"/>
          <p:cNvSpPr txBox="1"/>
          <p:nvPr/>
        </p:nvSpPr>
        <p:spPr>
          <a:xfrm>
            <a:off x="12570282" y="1926822"/>
            <a:ext cx="3484882" cy="3583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F547B"/>
              </a:buClr>
              <a:buSzPts val="700"/>
              <a:buFont typeface="Arial"/>
              <a:buNone/>
            </a:pPr>
            <a:r>
              <a:rPr lang="en-US" sz="2200" b="1" i="0" u="none" strike="noStrike" cap="none" dirty="0">
                <a:solidFill>
                  <a:srgbClr val="0F547B"/>
                </a:solidFill>
                <a:latin typeface="Open Sans"/>
                <a:ea typeface="Open Sans"/>
                <a:cs typeface="Open Sans"/>
                <a:sym typeface="Open Sans"/>
              </a:rPr>
              <a:t>Duration: 45 </a:t>
            </a:r>
            <a:r>
              <a:rPr lang="en-US" sz="2200" b="1" dirty="0">
                <a:solidFill>
                  <a:srgbClr val="0F547B"/>
                </a:solidFill>
                <a:latin typeface="Open Sans"/>
                <a:ea typeface="Open Sans"/>
                <a:cs typeface="Open Sans"/>
                <a:sym typeface="Open Sans"/>
              </a:rPr>
              <a:t>min</a:t>
            </a:r>
            <a:r>
              <a:rPr lang="en-US" sz="2200" b="1" i="0" u="none" strike="noStrike" cap="none" dirty="0">
                <a:solidFill>
                  <a:srgbClr val="0F547B"/>
                </a:solidFill>
                <a:latin typeface="Open Sans"/>
                <a:ea typeface="Open Sans"/>
                <a:cs typeface="Open Sans"/>
                <a:sym typeface="Open Sans"/>
              </a:rPr>
              <a:t>.</a:t>
            </a:r>
            <a:endParaRPr sz="2200" b="1" i="0" u="none" strike="noStrike" cap="none" dirty="0">
              <a:solidFill>
                <a:srgbClr val="000000"/>
              </a:solidFill>
              <a:latin typeface="Open Sans"/>
              <a:ea typeface="Open Sans"/>
              <a:cs typeface="Open Sans"/>
              <a:sym typeface="Open Sans"/>
            </a:endParaRPr>
          </a:p>
        </p:txBody>
      </p:sp>
    </p:spTree>
    <p:custDataLst>
      <p:tags r:id="rId1"/>
    </p:custData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2467"/>
        <p:cNvGrpSpPr/>
        <p:nvPr/>
      </p:nvGrpSpPr>
      <p:grpSpPr>
        <a:xfrm>
          <a:off x="0" y="0"/>
          <a:ext cx="0" cy="0"/>
          <a:chOff x="0" y="0"/>
          <a:chExt cx="0" cy="0"/>
        </a:xfrm>
      </p:grpSpPr>
      <p:sp>
        <p:nvSpPr>
          <p:cNvPr id="2468" name="Google Shape;2468;p3"/>
          <p:cNvSpPr txBox="1">
            <a:spLocks noGrp="1"/>
          </p:cNvSpPr>
          <p:nvPr>
            <p:ph type="title"/>
          </p:nvPr>
        </p:nvSpPr>
        <p:spPr>
          <a:xfrm>
            <a:off x="-10160" y="229878"/>
            <a:ext cx="16276320" cy="687244"/>
          </a:xfrm>
          <a:noFill/>
          <a:ln>
            <a:noFill/>
          </a:ln>
        </p:spPr>
        <p:txBody>
          <a:bodyPr spcFirstLastPara="1" wrap="square" lIns="91425" tIns="45700" rIns="91425" bIns="45700" anchor="ctr" anchorCtr="0">
            <a:normAutofit/>
          </a:bodyPr>
          <a:lstStyle/>
          <a:p>
            <a:pPr lvl="0"/>
            <a:r>
              <a:rPr lang="en-US" dirty="0"/>
              <a:t>Assisted Practice: Guidelines</a:t>
            </a:r>
          </a:p>
        </p:txBody>
      </p:sp>
      <p:sp>
        <p:nvSpPr>
          <p:cNvPr id="2470" name="Google Shape;2470;p3"/>
          <p:cNvSpPr txBox="1"/>
          <p:nvPr/>
        </p:nvSpPr>
        <p:spPr>
          <a:xfrm>
            <a:off x="1896549" y="1962244"/>
            <a:ext cx="12063945" cy="2902293"/>
          </a:xfrm>
          <a:prstGeom prst="rect">
            <a:avLst/>
          </a:prstGeom>
          <a:noFill/>
          <a:ln>
            <a:noFill/>
          </a:ln>
        </p:spPr>
        <p:txBody>
          <a:bodyPr spcFirstLastPara="1" wrap="square" lIns="91425" tIns="45700" rIns="91425" bIns="45700" anchor="t" anchorCtr="0">
            <a:spAutoFit/>
          </a:bodyPr>
          <a:lstStyle/>
          <a:p>
            <a:pPr marR="0" lvl="0" algn="l" rtl="0">
              <a:lnSpc>
                <a:spcPct val="115000"/>
              </a:lnSpc>
              <a:spcBef>
                <a:spcPts val="0"/>
              </a:spcBef>
              <a:spcAft>
                <a:spcPts val="0"/>
              </a:spcAft>
              <a:buClr>
                <a:srgbClr val="3F3F3F"/>
              </a:buClr>
              <a:buSzPts val="2200"/>
            </a:pPr>
            <a:r>
              <a:rPr lang="en-US" sz="2200" b="0" i="0" u="none" strike="noStrike" cap="none"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Open Sans"/>
              </a:rPr>
              <a:t>Steps to be followed:</a:t>
            </a:r>
          </a:p>
          <a:p>
            <a:pPr marR="0" lvl="0" algn="l" rtl="0">
              <a:lnSpc>
                <a:spcPct val="115000"/>
              </a:lnSpc>
              <a:spcBef>
                <a:spcPts val="0"/>
              </a:spcBef>
              <a:spcAft>
                <a:spcPts val="0"/>
              </a:spcAft>
              <a:buClr>
                <a:srgbClr val="3F3F3F"/>
              </a:buClr>
              <a:buSzPts val="2200"/>
            </a:pPr>
            <a:endParaRPr lang="en-US" sz="2200" b="0" i="0" u="none" strike="noStrike" cap="none"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457200" indent="-457200" algn="l" rtl="0" fontAlgn="base">
              <a:buClr>
                <a:schemeClr val="tx1">
                  <a:lumMod val="75000"/>
                  <a:lumOff val="25000"/>
                </a:schemeClr>
              </a:buClr>
              <a:buFont typeface="+mj-lt"/>
              <a:buAutoNum type="arabicPeriod"/>
            </a:pPr>
            <a:r>
              <a:rPr lang="en-US" sz="2200" b="0" i="0"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On the HTML folder, create a file with a .html extension</a:t>
            </a:r>
          </a:p>
          <a:p>
            <a:pPr marL="457200" indent="-457200" algn="l" rtl="0" fontAlgn="base">
              <a:buClr>
                <a:schemeClr val="tx1">
                  <a:lumMod val="75000"/>
                  <a:lumOff val="25000"/>
                </a:schemeClr>
              </a:buClr>
              <a:buFont typeface="+mj-lt"/>
              <a:buAutoNum type="arabicPeriod"/>
            </a:pPr>
            <a:endParaRPr lang="en-US" sz="2200" b="0" i="0"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a:p>
            <a:pPr marL="457200" indent="-457200" algn="l" rtl="0" fontAlgn="base">
              <a:buClr>
                <a:schemeClr val="tx1">
                  <a:lumMod val="75000"/>
                  <a:lumOff val="25000"/>
                </a:schemeClr>
              </a:buClr>
              <a:buFont typeface="+mj-lt"/>
              <a:buAutoNum type="arabicPeriod"/>
            </a:pPr>
            <a:r>
              <a:rPr lang="en-US" sz="2200" b="0" i="0"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Create and save a code for grouping selectors </a:t>
            </a:r>
          </a:p>
          <a:p>
            <a:pPr marL="457200" indent="-457200" algn="l" rtl="0" fontAlgn="base">
              <a:buClr>
                <a:schemeClr val="tx1">
                  <a:lumMod val="75000"/>
                  <a:lumOff val="25000"/>
                </a:schemeClr>
              </a:buClr>
              <a:buFont typeface="+mj-lt"/>
              <a:buAutoNum type="arabicPeriod"/>
            </a:pPr>
            <a:endParaRPr lang="en-US" sz="2200" b="0" i="0"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a:p>
            <a:pPr marL="457200" indent="-457200" fontAlgn="base">
              <a:buClr>
                <a:schemeClr val="tx1">
                  <a:lumMod val="75000"/>
                  <a:lumOff val="25000"/>
                </a:schemeClr>
              </a:buClr>
              <a:buFont typeface="+mj-lt"/>
              <a:buAutoNum type="arabicPeriod"/>
            </a:pPr>
            <a:r>
              <a:rPr lang="en-US" sz="2200" b="0" i="0"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 </a:t>
            </a:r>
            <a:r>
              <a:rPr lang="en-US" sz="2200" b="0" i="0" dirty="0">
                <a:solidFill>
                  <a:srgbClr val="3F3F3F"/>
                </a:solidFill>
                <a:effectLst/>
                <a:latin typeface="Open Sans"/>
                <a:ea typeface="Open Sans"/>
                <a:cs typeface="Open Sans"/>
              </a:rPr>
              <a:t>Viewing the result in the local browser</a:t>
            </a:r>
          </a:p>
          <a:p>
            <a:pPr algn="l" rtl="0" fontAlgn="base"/>
            <a:endParaRPr lang="en-US" sz="2200" b="0" i="0"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8" name="Brandline_LVC">
            <a:extLst>
              <a:ext uri="{FF2B5EF4-FFF2-40B4-BE49-F238E27FC236}">
                <a16:creationId xmlns:a16="http://schemas.microsoft.com/office/drawing/2014/main" id="{F313FF5D-A170-6A05-FD05-A55569F8BE56}"/>
              </a:ext>
            </a:extLst>
          </p:cNvPr>
          <p:cNvSpPr/>
          <p:nvPr/>
        </p:nvSpPr>
        <p:spPr>
          <a:xfrm>
            <a:off x="4965700" y="816705"/>
            <a:ext cx="632825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E5863A-1C84-F869-B1FB-E9F37C974508}"/>
              </a:ext>
            </a:extLst>
          </p:cNvPr>
          <p:cNvSpPr>
            <a:spLocks noGrp="1"/>
          </p:cNvSpPr>
          <p:nvPr>
            <p:ph type="body" idx="10"/>
          </p:nvPr>
        </p:nvSpPr>
        <p:spPr>
          <a:xfrm>
            <a:off x="0" y="4114800"/>
            <a:ext cx="16256001" cy="914400"/>
          </a:xfrm>
        </p:spPr>
        <p:txBody>
          <a:bodyPr/>
          <a:lstStyle/>
          <a:p>
            <a:r>
              <a:rPr lang="en-IN"/>
              <a:t>Text, Colour, and Forms Styling</a:t>
            </a:r>
          </a:p>
        </p:txBody>
      </p:sp>
    </p:spTree>
    <p:custDataLst>
      <p:tags r:id="rId1"/>
    </p:custDataLst>
    <p:extLst>
      <p:ext uri="{BB962C8B-B14F-4D97-AF65-F5344CB8AC3E}">
        <p14:creationId xmlns:p14="http://schemas.microsoft.com/office/powerpoint/2010/main" val="407491011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g128bbdf9cc7_0_18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None/>
            </a:pPr>
            <a:r>
              <a:rPr lang="en-US" dirty="0"/>
              <a:t>CSS Color Property</a:t>
            </a:r>
            <a:endParaRPr dirty="0"/>
          </a:p>
        </p:txBody>
      </p:sp>
      <p:pic>
        <p:nvPicPr>
          <p:cNvPr id="391" name="Google Shape;391;g128bbdf9cc7_0_189"/>
          <p:cNvPicPr preferRelativeResize="0"/>
          <p:nvPr/>
        </p:nvPicPr>
        <p:blipFill rotWithShape="1">
          <a:blip r:embed="rId4">
            <a:alphaModFix/>
          </a:blip>
          <a:srcRect/>
          <a:stretch/>
        </p:blipFill>
        <p:spPr>
          <a:xfrm>
            <a:off x="1819857" y="3506374"/>
            <a:ext cx="4670522" cy="3826434"/>
          </a:xfrm>
          <a:prstGeom prst="rect">
            <a:avLst/>
          </a:prstGeom>
          <a:noFill/>
          <a:ln>
            <a:noFill/>
          </a:ln>
        </p:spPr>
      </p:pic>
      <p:grpSp>
        <p:nvGrpSpPr>
          <p:cNvPr id="2" name="Google Shape;371;g128bbdf9cc7_0_170">
            <a:extLst>
              <a:ext uri="{FF2B5EF4-FFF2-40B4-BE49-F238E27FC236}">
                <a16:creationId xmlns:a16="http://schemas.microsoft.com/office/drawing/2014/main" id="{EDFAE4A7-C7A9-AA2F-FA40-88EDA4C67240}"/>
              </a:ext>
            </a:extLst>
          </p:cNvPr>
          <p:cNvGrpSpPr/>
          <p:nvPr/>
        </p:nvGrpSpPr>
        <p:grpSpPr>
          <a:xfrm>
            <a:off x="7531764" y="2861732"/>
            <a:ext cx="6933732" cy="5115719"/>
            <a:chOff x="1509356" y="3625741"/>
            <a:chExt cx="5881792" cy="2437040"/>
          </a:xfrm>
        </p:grpSpPr>
        <p:sp>
          <p:nvSpPr>
            <p:cNvPr id="3" name="Google Shape;372;g128bbdf9cc7_0_170">
              <a:extLst>
                <a:ext uri="{FF2B5EF4-FFF2-40B4-BE49-F238E27FC236}">
                  <a16:creationId xmlns:a16="http://schemas.microsoft.com/office/drawing/2014/main" id="{0DBFA978-2569-2E72-2A59-C94581728FF9}"/>
                </a:ext>
              </a:extLst>
            </p:cNvPr>
            <p:cNvSpPr/>
            <p:nvPr/>
          </p:nvSpPr>
          <p:spPr>
            <a:xfrm>
              <a:off x="1521948" y="3748036"/>
              <a:ext cx="5844300" cy="2258700"/>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rtl="0">
                <a:lnSpc>
                  <a:spcPct val="100000"/>
                </a:lnSpc>
                <a:spcBef>
                  <a:spcPts val="0"/>
                </a:spcBef>
                <a:spcAft>
                  <a:spcPts val="0"/>
                </a:spcAft>
                <a:buClr>
                  <a:srgbClr val="000000"/>
                </a:buClr>
                <a:buSzPts val="1400"/>
                <a:buFont typeface="Arial"/>
                <a:buNone/>
              </a:pPr>
              <a:endParaRPr lang="en-IN" sz="1600" b="0" i="0" u="none" strike="noStrike" cap="none" dirty="0">
                <a:solidFill>
                  <a:schemeClr val="tx1">
                    <a:lumMod val="75000"/>
                    <a:lumOff val="25000"/>
                  </a:schemeClr>
                </a:solidFill>
                <a:latin typeface="Courier New"/>
                <a:ea typeface="Courier New"/>
                <a:cs typeface="Courier New"/>
                <a:sym typeface="Courier New"/>
              </a:endParaRPr>
            </a:p>
            <a:p>
              <a:pPr marL="0" marR="0" lvl="0" indent="0" rtl="0">
                <a:lnSpc>
                  <a:spcPct val="100000"/>
                </a:lnSpc>
                <a:spcBef>
                  <a:spcPts val="0"/>
                </a:spcBef>
                <a:spcAft>
                  <a:spcPts val="0"/>
                </a:spcAft>
                <a:buClr>
                  <a:srgbClr val="000000"/>
                </a:buClr>
                <a:buSzPts val="1400"/>
                <a:buFont typeface="Arial"/>
                <a:buNone/>
              </a:pPr>
              <a:r>
                <a:rPr lang="en-IN" sz="1600" b="0" i="0" u="none" strike="noStrike" cap="none" dirty="0">
                  <a:solidFill>
                    <a:schemeClr val="tx1">
                      <a:lumMod val="75000"/>
                      <a:lumOff val="25000"/>
                    </a:schemeClr>
                  </a:solidFill>
                  <a:latin typeface="Courier New"/>
                  <a:ea typeface="Courier New"/>
                  <a:cs typeface="Courier New"/>
                  <a:sym typeface="Courier New"/>
                </a:rPr>
                <a:t>&lt;style&gt;</a:t>
              </a:r>
            </a:p>
            <a:p>
              <a:pPr marL="0" marR="0" lvl="0" indent="0" rtl="0">
                <a:lnSpc>
                  <a:spcPct val="100000"/>
                </a:lnSpc>
                <a:spcBef>
                  <a:spcPts val="0"/>
                </a:spcBef>
                <a:spcAft>
                  <a:spcPts val="0"/>
                </a:spcAft>
                <a:buClr>
                  <a:srgbClr val="000000"/>
                </a:buClr>
                <a:buSzPts val="1400"/>
                <a:buFont typeface="Arial"/>
                <a:buNone/>
              </a:pPr>
              <a:r>
                <a:rPr lang="en-IN" sz="1600" b="0" i="0" u="none" strike="noStrike" cap="none" dirty="0">
                  <a:solidFill>
                    <a:schemeClr val="tx1">
                      <a:lumMod val="75000"/>
                      <a:lumOff val="25000"/>
                    </a:schemeClr>
                  </a:solidFill>
                  <a:latin typeface="Courier New"/>
                  <a:ea typeface="Courier New"/>
                  <a:cs typeface="Courier New"/>
                  <a:sym typeface="Courier New"/>
                </a:rPr>
                <a:t>body {</a:t>
              </a:r>
            </a:p>
            <a:p>
              <a:pPr marL="0" marR="0" lvl="0" indent="0" rtl="0">
                <a:lnSpc>
                  <a:spcPct val="100000"/>
                </a:lnSpc>
                <a:spcBef>
                  <a:spcPts val="0"/>
                </a:spcBef>
                <a:spcAft>
                  <a:spcPts val="0"/>
                </a:spcAft>
                <a:buClr>
                  <a:srgbClr val="000000"/>
                </a:buClr>
                <a:buSzPts val="1400"/>
                <a:buFont typeface="Arial"/>
                <a:buNone/>
              </a:pPr>
              <a:r>
                <a:rPr lang="en-IN" sz="1600" b="0" i="0" u="none" strike="noStrike" cap="none" dirty="0">
                  <a:solidFill>
                    <a:schemeClr val="tx1">
                      <a:lumMod val="75000"/>
                      <a:lumOff val="25000"/>
                    </a:schemeClr>
                  </a:solidFill>
                  <a:latin typeface="Courier New"/>
                  <a:ea typeface="Courier New"/>
                  <a:cs typeface="Courier New"/>
                  <a:sym typeface="Courier New"/>
                </a:rPr>
                <a:t>  </a:t>
              </a:r>
              <a:r>
                <a:rPr lang="en-IN" sz="1600" b="0" i="0" u="none" strike="noStrike" cap="none" dirty="0" err="1">
                  <a:solidFill>
                    <a:schemeClr val="tx1">
                      <a:lumMod val="75000"/>
                      <a:lumOff val="25000"/>
                    </a:schemeClr>
                  </a:solidFill>
                  <a:latin typeface="Courier New"/>
                  <a:ea typeface="Courier New"/>
                  <a:cs typeface="Courier New"/>
                  <a:sym typeface="Courier New"/>
                </a:rPr>
                <a:t>color</a:t>
              </a:r>
              <a:r>
                <a:rPr lang="en-IN" sz="1600" b="0" i="0" u="none" strike="noStrike" cap="none" dirty="0">
                  <a:solidFill>
                    <a:schemeClr val="tx1">
                      <a:lumMod val="75000"/>
                      <a:lumOff val="25000"/>
                    </a:schemeClr>
                  </a:solidFill>
                  <a:latin typeface="Courier New"/>
                  <a:ea typeface="Courier New"/>
                  <a:cs typeface="Courier New"/>
                  <a:sym typeface="Courier New"/>
                </a:rPr>
                <a:t>: red;</a:t>
              </a:r>
            </a:p>
            <a:p>
              <a:pPr marL="0" marR="0" lvl="0" indent="0" rtl="0">
                <a:lnSpc>
                  <a:spcPct val="100000"/>
                </a:lnSpc>
                <a:spcBef>
                  <a:spcPts val="0"/>
                </a:spcBef>
                <a:spcAft>
                  <a:spcPts val="0"/>
                </a:spcAft>
                <a:buClr>
                  <a:srgbClr val="000000"/>
                </a:buClr>
                <a:buSzPts val="1400"/>
                <a:buFont typeface="Arial"/>
                <a:buNone/>
              </a:pPr>
              <a:r>
                <a:rPr lang="en-IN" sz="1600" b="0" i="0" u="none" strike="noStrike" cap="none" dirty="0">
                  <a:solidFill>
                    <a:schemeClr val="tx1">
                      <a:lumMod val="75000"/>
                      <a:lumOff val="25000"/>
                    </a:schemeClr>
                  </a:solidFill>
                  <a:latin typeface="Courier New"/>
                  <a:ea typeface="Courier New"/>
                  <a:cs typeface="Courier New"/>
                  <a:sym typeface="Courier New"/>
                </a:rPr>
                <a:t>}</a:t>
              </a:r>
            </a:p>
            <a:p>
              <a:pPr marL="0" marR="0" lvl="0" indent="0" rtl="0">
                <a:lnSpc>
                  <a:spcPct val="100000"/>
                </a:lnSpc>
                <a:spcBef>
                  <a:spcPts val="0"/>
                </a:spcBef>
                <a:spcAft>
                  <a:spcPts val="0"/>
                </a:spcAft>
                <a:buClr>
                  <a:srgbClr val="000000"/>
                </a:buClr>
                <a:buSzPts val="1400"/>
                <a:buFont typeface="Arial"/>
                <a:buNone/>
              </a:pPr>
              <a:endParaRPr lang="en-IN" sz="1600" b="0" i="0" u="none" strike="noStrike" cap="none" dirty="0">
                <a:solidFill>
                  <a:schemeClr val="tx1">
                    <a:lumMod val="75000"/>
                    <a:lumOff val="25000"/>
                  </a:schemeClr>
                </a:solidFill>
                <a:latin typeface="Courier New"/>
                <a:ea typeface="Courier New"/>
                <a:cs typeface="Courier New"/>
                <a:sym typeface="Courier New"/>
              </a:endParaRPr>
            </a:p>
            <a:p>
              <a:pPr marL="0" marR="0" lvl="0" indent="0" rtl="0">
                <a:lnSpc>
                  <a:spcPct val="100000"/>
                </a:lnSpc>
                <a:spcBef>
                  <a:spcPts val="0"/>
                </a:spcBef>
                <a:spcAft>
                  <a:spcPts val="0"/>
                </a:spcAft>
                <a:buClr>
                  <a:srgbClr val="000000"/>
                </a:buClr>
                <a:buSzPts val="1400"/>
                <a:buFont typeface="Arial"/>
                <a:buNone/>
              </a:pPr>
              <a:r>
                <a:rPr lang="en-IN" sz="1600" b="0" i="0" u="none" strike="noStrike" cap="none" dirty="0">
                  <a:solidFill>
                    <a:schemeClr val="tx1">
                      <a:lumMod val="75000"/>
                      <a:lumOff val="25000"/>
                    </a:schemeClr>
                  </a:solidFill>
                  <a:latin typeface="Courier New"/>
                  <a:ea typeface="Courier New"/>
                  <a:cs typeface="Courier New"/>
                  <a:sym typeface="Courier New"/>
                </a:rPr>
                <a:t>h1 {</a:t>
              </a:r>
            </a:p>
            <a:p>
              <a:pPr marL="0" marR="0" lvl="0" indent="0" rtl="0">
                <a:lnSpc>
                  <a:spcPct val="100000"/>
                </a:lnSpc>
                <a:spcBef>
                  <a:spcPts val="0"/>
                </a:spcBef>
                <a:spcAft>
                  <a:spcPts val="0"/>
                </a:spcAft>
                <a:buClr>
                  <a:srgbClr val="000000"/>
                </a:buClr>
                <a:buSzPts val="1400"/>
                <a:buFont typeface="Arial"/>
                <a:buNone/>
              </a:pPr>
              <a:r>
                <a:rPr lang="en-IN" sz="1600" b="0" i="0" u="none" strike="noStrike" cap="none" dirty="0">
                  <a:solidFill>
                    <a:schemeClr val="tx1">
                      <a:lumMod val="75000"/>
                      <a:lumOff val="25000"/>
                    </a:schemeClr>
                  </a:solidFill>
                  <a:latin typeface="Courier New"/>
                  <a:ea typeface="Courier New"/>
                  <a:cs typeface="Courier New"/>
                  <a:sym typeface="Courier New"/>
                </a:rPr>
                <a:t>  </a:t>
              </a:r>
              <a:r>
                <a:rPr lang="en-IN" sz="1600" b="0" i="0" u="none" strike="noStrike" cap="none" dirty="0" err="1">
                  <a:solidFill>
                    <a:schemeClr val="tx1">
                      <a:lumMod val="75000"/>
                      <a:lumOff val="25000"/>
                    </a:schemeClr>
                  </a:solidFill>
                  <a:latin typeface="Courier New"/>
                  <a:ea typeface="Courier New"/>
                  <a:cs typeface="Courier New"/>
                  <a:sym typeface="Courier New"/>
                </a:rPr>
                <a:t>color</a:t>
              </a:r>
              <a:r>
                <a:rPr lang="en-IN" sz="1600" b="0" i="0" u="none" strike="noStrike" cap="none" dirty="0">
                  <a:solidFill>
                    <a:schemeClr val="tx1">
                      <a:lumMod val="75000"/>
                      <a:lumOff val="25000"/>
                    </a:schemeClr>
                  </a:solidFill>
                  <a:latin typeface="Courier New"/>
                  <a:ea typeface="Courier New"/>
                  <a:cs typeface="Courier New"/>
                  <a:sym typeface="Courier New"/>
                </a:rPr>
                <a:t>: #00f099;</a:t>
              </a:r>
            </a:p>
            <a:p>
              <a:pPr marL="0" marR="0" lvl="0" indent="0" rtl="0">
                <a:lnSpc>
                  <a:spcPct val="100000"/>
                </a:lnSpc>
                <a:spcBef>
                  <a:spcPts val="0"/>
                </a:spcBef>
                <a:spcAft>
                  <a:spcPts val="0"/>
                </a:spcAft>
                <a:buClr>
                  <a:srgbClr val="000000"/>
                </a:buClr>
                <a:buSzPts val="1400"/>
                <a:buFont typeface="Arial"/>
                <a:buNone/>
              </a:pPr>
              <a:r>
                <a:rPr lang="en-IN" sz="1600" b="0" i="0" u="none" strike="noStrike" cap="none" dirty="0">
                  <a:solidFill>
                    <a:schemeClr val="tx1">
                      <a:lumMod val="75000"/>
                      <a:lumOff val="25000"/>
                    </a:schemeClr>
                  </a:solidFill>
                  <a:latin typeface="Courier New"/>
                  <a:ea typeface="Courier New"/>
                  <a:cs typeface="Courier New"/>
                  <a:sym typeface="Courier New"/>
                </a:rPr>
                <a:t>}</a:t>
              </a:r>
            </a:p>
            <a:p>
              <a:pPr marL="0" marR="0" lvl="0" indent="0" rtl="0">
                <a:lnSpc>
                  <a:spcPct val="100000"/>
                </a:lnSpc>
                <a:spcBef>
                  <a:spcPts val="0"/>
                </a:spcBef>
                <a:spcAft>
                  <a:spcPts val="0"/>
                </a:spcAft>
                <a:buClr>
                  <a:srgbClr val="000000"/>
                </a:buClr>
                <a:buSzPts val="1400"/>
                <a:buFont typeface="Arial"/>
                <a:buNone/>
              </a:pPr>
              <a:endParaRPr lang="en-IN" sz="1600" b="0" i="0" u="none" strike="noStrike" cap="none" dirty="0">
                <a:solidFill>
                  <a:schemeClr val="tx1">
                    <a:lumMod val="75000"/>
                    <a:lumOff val="25000"/>
                  </a:schemeClr>
                </a:solidFill>
                <a:latin typeface="Courier New"/>
                <a:ea typeface="Courier New"/>
                <a:cs typeface="Courier New"/>
                <a:sym typeface="Courier New"/>
              </a:endParaRPr>
            </a:p>
            <a:p>
              <a:pPr marL="0" marR="0" lvl="0" indent="0" rtl="0">
                <a:lnSpc>
                  <a:spcPct val="100000"/>
                </a:lnSpc>
                <a:spcBef>
                  <a:spcPts val="0"/>
                </a:spcBef>
                <a:spcAft>
                  <a:spcPts val="0"/>
                </a:spcAft>
                <a:buClr>
                  <a:srgbClr val="000000"/>
                </a:buClr>
                <a:buSzPts val="1400"/>
                <a:buFont typeface="Arial"/>
                <a:buNone/>
              </a:pPr>
              <a:r>
                <a:rPr lang="en-IN" sz="1600" b="0" i="0" u="none" strike="noStrike" cap="none" dirty="0" err="1">
                  <a:solidFill>
                    <a:schemeClr val="tx1">
                      <a:lumMod val="75000"/>
                      <a:lumOff val="25000"/>
                    </a:schemeClr>
                  </a:solidFill>
                  <a:latin typeface="Courier New"/>
                  <a:ea typeface="Courier New"/>
                  <a:cs typeface="Courier New"/>
                  <a:sym typeface="Courier New"/>
                </a:rPr>
                <a:t>p.ex</a:t>
              </a:r>
              <a:r>
                <a:rPr lang="en-IN" sz="1600" b="0" i="0" u="none" strike="noStrike" cap="none" dirty="0">
                  <a:solidFill>
                    <a:schemeClr val="tx1">
                      <a:lumMod val="75000"/>
                      <a:lumOff val="25000"/>
                    </a:schemeClr>
                  </a:solidFill>
                  <a:latin typeface="Courier New"/>
                  <a:ea typeface="Courier New"/>
                  <a:cs typeface="Courier New"/>
                  <a:sym typeface="Courier New"/>
                </a:rPr>
                <a:t> {</a:t>
              </a:r>
            </a:p>
            <a:p>
              <a:pPr marL="0" marR="0" lvl="0" indent="0" rtl="0">
                <a:lnSpc>
                  <a:spcPct val="100000"/>
                </a:lnSpc>
                <a:spcBef>
                  <a:spcPts val="0"/>
                </a:spcBef>
                <a:spcAft>
                  <a:spcPts val="0"/>
                </a:spcAft>
                <a:buClr>
                  <a:srgbClr val="000000"/>
                </a:buClr>
                <a:buSzPts val="1400"/>
                <a:buFont typeface="Arial"/>
                <a:buNone/>
              </a:pPr>
              <a:r>
                <a:rPr lang="en-IN" sz="1600" b="0" i="0" u="none" strike="noStrike" cap="none" dirty="0">
                  <a:solidFill>
                    <a:schemeClr val="tx1">
                      <a:lumMod val="75000"/>
                      <a:lumOff val="25000"/>
                    </a:schemeClr>
                  </a:solidFill>
                  <a:latin typeface="Courier New"/>
                  <a:ea typeface="Courier New"/>
                  <a:cs typeface="Courier New"/>
                  <a:sym typeface="Courier New"/>
                </a:rPr>
                <a:t>  </a:t>
              </a:r>
              <a:r>
                <a:rPr lang="en-IN" sz="1600" b="0" i="0" u="none" strike="noStrike" cap="none" dirty="0" err="1">
                  <a:solidFill>
                    <a:schemeClr val="tx1">
                      <a:lumMod val="75000"/>
                      <a:lumOff val="25000"/>
                    </a:schemeClr>
                  </a:solidFill>
                  <a:latin typeface="Courier New"/>
                  <a:ea typeface="Courier New"/>
                  <a:cs typeface="Courier New"/>
                  <a:sym typeface="Courier New"/>
                </a:rPr>
                <a:t>color</a:t>
              </a:r>
              <a:r>
                <a:rPr lang="en-IN" sz="1600" b="0" i="0" u="none" strike="noStrike" cap="none" dirty="0">
                  <a:solidFill>
                    <a:schemeClr val="tx1">
                      <a:lumMod val="75000"/>
                      <a:lumOff val="25000"/>
                    </a:schemeClr>
                  </a:solidFill>
                  <a:latin typeface="Courier New"/>
                  <a:ea typeface="Courier New"/>
                  <a:cs typeface="Courier New"/>
                  <a:sym typeface="Courier New"/>
                </a:rPr>
                <a:t>: </a:t>
              </a:r>
              <a:r>
                <a:rPr lang="en-IN" sz="1600" b="0" i="0" u="none" strike="noStrike" cap="none" dirty="0" err="1">
                  <a:solidFill>
                    <a:schemeClr val="tx1">
                      <a:lumMod val="75000"/>
                      <a:lumOff val="25000"/>
                    </a:schemeClr>
                  </a:solidFill>
                  <a:latin typeface="Courier New"/>
                  <a:ea typeface="Courier New"/>
                  <a:cs typeface="Courier New"/>
                  <a:sym typeface="Courier New"/>
                </a:rPr>
                <a:t>rgb</a:t>
              </a:r>
              <a:r>
                <a:rPr lang="en-IN" sz="1600" b="0" i="0" u="none" strike="noStrike" cap="none" dirty="0">
                  <a:solidFill>
                    <a:schemeClr val="tx1">
                      <a:lumMod val="75000"/>
                      <a:lumOff val="25000"/>
                    </a:schemeClr>
                  </a:solidFill>
                  <a:latin typeface="Courier New"/>
                  <a:ea typeface="Courier New"/>
                  <a:cs typeface="Courier New"/>
                  <a:sym typeface="Courier New"/>
                </a:rPr>
                <a:t>(0,221,255);</a:t>
              </a:r>
            </a:p>
            <a:p>
              <a:pPr marL="0" marR="0" lvl="0" indent="0" rtl="0">
                <a:lnSpc>
                  <a:spcPct val="100000"/>
                </a:lnSpc>
                <a:spcBef>
                  <a:spcPts val="0"/>
                </a:spcBef>
                <a:spcAft>
                  <a:spcPts val="0"/>
                </a:spcAft>
                <a:buClr>
                  <a:srgbClr val="000000"/>
                </a:buClr>
                <a:buSzPts val="1400"/>
                <a:buFont typeface="Arial"/>
                <a:buNone/>
              </a:pPr>
              <a:r>
                <a:rPr lang="en-IN" sz="1600" b="0" i="0" u="none" strike="noStrike" cap="none" dirty="0">
                  <a:solidFill>
                    <a:schemeClr val="tx1">
                      <a:lumMod val="75000"/>
                      <a:lumOff val="25000"/>
                    </a:schemeClr>
                  </a:solidFill>
                  <a:latin typeface="Courier New"/>
                  <a:ea typeface="Courier New"/>
                  <a:cs typeface="Courier New"/>
                  <a:sym typeface="Courier New"/>
                </a:rPr>
                <a:t>}</a:t>
              </a:r>
            </a:p>
            <a:p>
              <a:pPr marL="0" marR="0" lvl="0" indent="0" rtl="0">
                <a:lnSpc>
                  <a:spcPct val="100000"/>
                </a:lnSpc>
                <a:spcBef>
                  <a:spcPts val="0"/>
                </a:spcBef>
                <a:spcAft>
                  <a:spcPts val="0"/>
                </a:spcAft>
                <a:buClr>
                  <a:srgbClr val="000000"/>
                </a:buClr>
                <a:buSzPts val="1400"/>
                <a:buFont typeface="Arial"/>
                <a:buNone/>
              </a:pPr>
              <a:r>
                <a:rPr lang="en-IN" sz="1600" b="0" i="0" u="none" strike="noStrike" cap="none" dirty="0">
                  <a:solidFill>
                    <a:schemeClr val="tx1">
                      <a:lumMod val="75000"/>
                      <a:lumOff val="25000"/>
                    </a:schemeClr>
                  </a:solidFill>
                  <a:latin typeface="Courier New"/>
                  <a:ea typeface="Courier New"/>
                  <a:cs typeface="Courier New"/>
                  <a:sym typeface="Courier New"/>
                </a:rPr>
                <a:t>&lt;/style&gt;</a:t>
              </a:r>
            </a:p>
            <a:p>
              <a:pPr marL="0" marR="0" lvl="0" indent="0" rtl="0">
                <a:lnSpc>
                  <a:spcPct val="100000"/>
                </a:lnSpc>
                <a:spcBef>
                  <a:spcPts val="0"/>
                </a:spcBef>
                <a:spcAft>
                  <a:spcPts val="0"/>
                </a:spcAft>
                <a:buClr>
                  <a:srgbClr val="000000"/>
                </a:buClr>
                <a:buSzPts val="1400"/>
                <a:buFont typeface="Arial"/>
                <a:buNone/>
              </a:pPr>
              <a:r>
                <a:rPr lang="en-IN" sz="1600" b="0" i="0" u="none" strike="noStrike" cap="none" dirty="0">
                  <a:solidFill>
                    <a:schemeClr val="tx1">
                      <a:lumMod val="75000"/>
                      <a:lumOff val="25000"/>
                    </a:schemeClr>
                  </a:solidFill>
                  <a:latin typeface="Courier New"/>
                  <a:ea typeface="Courier New"/>
                  <a:cs typeface="Courier New"/>
                  <a:sym typeface="Courier New"/>
                </a:rPr>
                <a:t>&lt;/head&gt;</a:t>
              </a:r>
              <a:endParaRPr sz="1600" b="0" i="0" u="none" strike="noStrike" cap="none" dirty="0">
                <a:solidFill>
                  <a:schemeClr val="tx1">
                    <a:lumMod val="75000"/>
                    <a:lumOff val="25000"/>
                  </a:schemeClr>
                </a:solidFill>
                <a:latin typeface="Courier New"/>
                <a:ea typeface="Courier New"/>
                <a:cs typeface="Courier New"/>
                <a:sym typeface="Courier New"/>
              </a:endParaRPr>
            </a:p>
          </p:txBody>
        </p:sp>
        <p:sp>
          <p:nvSpPr>
            <p:cNvPr id="4" name="Google Shape;373;g128bbdf9cc7_0_170">
              <a:extLst>
                <a:ext uri="{FF2B5EF4-FFF2-40B4-BE49-F238E27FC236}">
                  <a16:creationId xmlns:a16="http://schemas.microsoft.com/office/drawing/2014/main" id="{03158588-CEC5-AC06-FD58-A7013E2780D0}"/>
                </a:ext>
              </a:extLst>
            </p:cNvPr>
            <p:cNvSpPr/>
            <p:nvPr/>
          </p:nvSpPr>
          <p:spPr>
            <a:xfrm>
              <a:off x="1509356" y="6006681"/>
              <a:ext cx="5869200" cy="561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 name="Google Shape;374;g128bbdf9cc7_0_170">
              <a:extLst>
                <a:ext uri="{FF2B5EF4-FFF2-40B4-BE49-F238E27FC236}">
                  <a16:creationId xmlns:a16="http://schemas.microsoft.com/office/drawing/2014/main" id="{E7942087-A635-836B-630E-9216081D4622}"/>
                </a:ext>
              </a:extLst>
            </p:cNvPr>
            <p:cNvSpPr/>
            <p:nvPr/>
          </p:nvSpPr>
          <p:spPr>
            <a:xfrm>
              <a:off x="1521948" y="3625741"/>
              <a:ext cx="5869200" cy="223914"/>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2000" b="1" i="0" u="none" strike="noStrike" cap="none" dirty="0">
                  <a:solidFill>
                    <a:schemeClr val="lt1"/>
                  </a:solidFill>
                  <a:latin typeface="Open Sans"/>
                  <a:ea typeface="Open Sans"/>
                  <a:cs typeface="Open Sans"/>
                  <a:sym typeface="Open Sans"/>
                </a:rPr>
                <a:t>Example:</a:t>
              </a:r>
              <a:endParaRPr sz="2000" b="1" i="0" u="none" strike="noStrike" cap="none" dirty="0">
                <a:solidFill>
                  <a:schemeClr val="lt1"/>
                </a:solidFill>
                <a:latin typeface="Open Sans"/>
                <a:ea typeface="Open Sans"/>
                <a:cs typeface="Open Sans"/>
                <a:sym typeface="Open Sans"/>
              </a:endParaRPr>
            </a:p>
          </p:txBody>
        </p:sp>
      </p:grpSp>
      <p:sp>
        <p:nvSpPr>
          <p:cNvPr id="9" name="Brandline_LVC">
            <a:extLst>
              <a:ext uri="{FF2B5EF4-FFF2-40B4-BE49-F238E27FC236}">
                <a16:creationId xmlns:a16="http://schemas.microsoft.com/office/drawing/2014/main" id="{E56E5361-1CC0-2B66-9BA9-BD75003BDB01}"/>
              </a:ext>
            </a:extLst>
          </p:cNvPr>
          <p:cNvSpPr/>
          <p:nvPr/>
        </p:nvSpPr>
        <p:spPr>
          <a:xfrm>
            <a:off x="6070600" y="816324"/>
            <a:ext cx="4123610"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1621D7F-70F7-4574-F96A-F0B72D4239E1}"/>
              </a:ext>
            </a:extLst>
          </p:cNvPr>
          <p:cNvSpPr txBox="1"/>
          <p:nvPr/>
        </p:nvSpPr>
        <p:spPr>
          <a:xfrm>
            <a:off x="1534886" y="1695645"/>
            <a:ext cx="13171714" cy="846514"/>
          </a:xfrm>
          <a:prstGeom prst="rect">
            <a:avLst/>
          </a:prstGeom>
          <a:noFill/>
        </p:spPr>
        <p:txBody>
          <a:bodyPr wrap="square" rtlCol="0">
            <a:spAutoFit/>
          </a:bodyPr>
          <a:lstStyle/>
          <a:p>
            <a:pPr algn="ctr">
              <a:lnSpc>
                <a:spcPct val="115000"/>
              </a:lnSpc>
            </a:pPr>
            <a:r>
              <a:rPr lang="en-US" sz="2200" dirty="0">
                <a:solidFill>
                  <a:srgbClr val="404040"/>
                </a:solidFill>
                <a:latin typeface="Open Sans" panose="020B0606030504020204" pitchFamily="34" charset="0"/>
              </a:rPr>
              <a:t>The color property in CSS is used to add color to the text, web page's background, and borders.</a:t>
            </a:r>
          </a:p>
        </p:txBody>
      </p:sp>
    </p:spTree>
    <p:custDataLst>
      <p:tags r:id="rId1"/>
    </p:custData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g128bbdf9cc7_0_20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None/>
            </a:pPr>
            <a:r>
              <a:rPr lang="en-US" dirty="0"/>
              <a:t>CSS Color</a:t>
            </a:r>
            <a:endParaRPr dirty="0"/>
          </a:p>
        </p:txBody>
      </p:sp>
      <p:grpSp>
        <p:nvGrpSpPr>
          <p:cNvPr id="400" name="Google Shape;400;g128bbdf9cc7_0_200"/>
          <p:cNvGrpSpPr/>
          <p:nvPr/>
        </p:nvGrpSpPr>
        <p:grpSpPr>
          <a:xfrm>
            <a:off x="8213761" y="2653138"/>
            <a:ext cx="6642554" cy="1333722"/>
            <a:chOff x="1509350" y="3326455"/>
            <a:chExt cx="5869206" cy="2736326"/>
          </a:xfrm>
        </p:grpSpPr>
        <p:sp>
          <p:nvSpPr>
            <p:cNvPr id="401" name="Google Shape;401;g128bbdf9cc7_0_200"/>
            <p:cNvSpPr/>
            <p:nvPr/>
          </p:nvSpPr>
          <p:spPr>
            <a:xfrm>
              <a:off x="1521948" y="3748036"/>
              <a:ext cx="5844300" cy="2258700"/>
            </a:xfrm>
            <a:prstGeom prst="rect">
              <a:avLst/>
            </a:prstGeom>
            <a:solidFill>
              <a:schemeClr val="bg1"/>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rtl="0">
                <a:lnSpc>
                  <a:spcPct val="100000"/>
                </a:lnSpc>
                <a:spcBef>
                  <a:spcPts val="0"/>
                </a:spcBef>
                <a:spcAft>
                  <a:spcPts val="0"/>
                </a:spcAft>
                <a:buClr>
                  <a:srgbClr val="000000"/>
                </a:buClr>
                <a:buSzPts val="2200"/>
                <a:buFont typeface="Arial"/>
                <a:buNone/>
              </a:pPr>
              <a:r>
                <a:rPr lang="en-US" sz="1600" b="0" i="0" u="none" strike="noStrike" cap="none" dirty="0">
                  <a:solidFill>
                    <a:srgbClr val="3F3F3F"/>
                  </a:solidFill>
                  <a:latin typeface="Courier New"/>
                  <a:ea typeface="Courier New"/>
                  <a:cs typeface="Courier New"/>
                  <a:sym typeface="Courier New"/>
                </a:rPr>
                <a:t>style="background-color:#3cb371;"</a:t>
              </a:r>
              <a:endParaRPr sz="1600" b="0" i="0" u="none" strike="noStrike" cap="none" dirty="0">
                <a:solidFill>
                  <a:srgbClr val="3F3F3F"/>
                </a:solidFill>
                <a:latin typeface="Courier New"/>
                <a:ea typeface="Courier New"/>
                <a:cs typeface="Courier New"/>
                <a:sym typeface="Courier New"/>
              </a:endParaRPr>
            </a:p>
          </p:txBody>
        </p:sp>
        <p:sp>
          <p:nvSpPr>
            <p:cNvPr id="402" name="Google Shape;402;g128bbdf9cc7_0_200"/>
            <p:cNvSpPr/>
            <p:nvPr/>
          </p:nvSpPr>
          <p:spPr>
            <a:xfrm>
              <a:off x="1509356" y="6006681"/>
              <a:ext cx="5869200" cy="561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g128bbdf9cc7_0_200"/>
            <p:cNvSpPr/>
            <p:nvPr/>
          </p:nvSpPr>
          <p:spPr>
            <a:xfrm>
              <a:off x="1509350" y="3326455"/>
              <a:ext cx="5869200" cy="1004492"/>
            </a:xfrm>
            <a:prstGeom prst="round2SameRect">
              <a:avLst>
                <a:gd name="adj1" fmla="val 27454"/>
                <a:gd name="adj2" fmla="val 0"/>
              </a:avLst>
            </a:prstGeom>
            <a:solidFill>
              <a:schemeClr val="accent1"/>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2000" b="1" i="0" u="none" strike="noStrike" cap="none" dirty="0">
                  <a:solidFill>
                    <a:schemeClr val="lt1"/>
                  </a:solidFill>
                  <a:latin typeface="Open Sans"/>
                  <a:ea typeface="Open Sans"/>
                  <a:cs typeface="Open Sans"/>
                  <a:sym typeface="Open Sans"/>
                </a:rPr>
                <a:t>CSS color using HEX value:</a:t>
              </a:r>
              <a:endParaRPr sz="2000" b="1" i="0" u="none" strike="noStrike" cap="none" dirty="0">
                <a:solidFill>
                  <a:schemeClr val="lt1"/>
                </a:solidFill>
                <a:latin typeface="Open Sans"/>
                <a:ea typeface="Open Sans"/>
                <a:cs typeface="Open Sans"/>
                <a:sym typeface="Open Sans"/>
              </a:endParaRPr>
            </a:p>
          </p:txBody>
        </p:sp>
      </p:grpSp>
      <p:grpSp>
        <p:nvGrpSpPr>
          <p:cNvPr id="404" name="Google Shape;404;g128bbdf9cc7_0_200"/>
          <p:cNvGrpSpPr/>
          <p:nvPr/>
        </p:nvGrpSpPr>
        <p:grpSpPr>
          <a:xfrm>
            <a:off x="8213765" y="4797259"/>
            <a:ext cx="6642547" cy="1446550"/>
            <a:chOff x="1509195" y="1962119"/>
            <a:chExt cx="5869356" cy="2755286"/>
          </a:xfrm>
        </p:grpSpPr>
        <p:sp>
          <p:nvSpPr>
            <p:cNvPr id="405" name="Google Shape;405;g128bbdf9cc7_0_200"/>
            <p:cNvSpPr/>
            <p:nvPr/>
          </p:nvSpPr>
          <p:spPr>
            <a:xfrm>
              <a:off x="1521793" y="2383701"/>
              <a:ext cx="5844299" cy="2258700"/>
            </a:xfrm>
            <a:prstGeom prst="rect">
              <a:avLst/>
            </a:prstGeom>
            <a:solidFill>
              <a:schemeClr val="bg1"/>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rtl="0">
                <a:lnSpc>
                  <a:spcPct val="100000"/>
                </a:lnSpc>
                <a:spcBef>
                  <a:spcPts val="0"/>
                </a:spcBef>
                <a:spcAft>
                  <a:spcPts val="0"/>
                </a:spcAft>
                <a:buClr>
                  <a:srgbClr val="000000"/>
                </a:buClr>
                <a:buSzPts val="2200"/>
                <a:buFont typeface="Arial"/>
                <a:buNone/>
              </a:pPr>
              <a:r>
                <a:rPr lang="en-US" sz="1600" b="0" i="0" u="none" strike="noStrike" cap="none" dirty="0">
                  <a:solidFill>
                    <a:srgbClr val="3F3F3F"/>
                  </a:solidFill>
                  <a:latin typeface="Courier New"/>
                  <a:ea typeface="Courier New"/>
                  <a:cs typeface="Courier New"/>
                  <a:sym typeface="Courier New"/>
                </a:rPr>
                <a:t>style="</a:t>
              </a:r>
              <a:r>
                <a:rPr lang="en-US" sz="1600" b="0" i="0" u="none" strike="noStrike" cap="none" dirty="0" err="1">
                  <a:solidFill>
                    <a:srgbClr val="3F3F3F"/>
                  </a:solidFill>
                  <a:latin typeface="Courier New"/>
                  <a:ea typeface="Courier New"/>
                  <a:cs typeface="Courier New"/>
                  <a:sym typeface="Courier New"/>
                </a:rPr>
                <a:t>background-color:rgb</a:t>
              </a:r>
              <a:r>
                <a:rPr lang="en-US" sz="1600" b="0" i="0" u="none" strike="noStrike" cap="none" dirty="0">
                  <a:solidFill>
                    <a:srgbClr val="3F3F3F"/>
                  </a:solidFill>
                  <a:latin typeface="Courier New"/>
                  <a:ea typeface="Courier New"/>
                  <a:cs typeface="Courier New"/>
                  <a:sym typeface="Courier New"/>
                </a:rPr>
                <a:t>(255, 165, 0);"</a:t>
              </a:r>
              <a:endParaRPr sz="1600" b="0" i="0" u="none" strike="noStrike" cap="none" dirty="0">
                <a:solidFill>
                  <a:srgbClr val="3F3F3F"/>
                </a:solidFill>
                <a:latin typeface="Courier New"/>
                <a:ea typeface="Courier New"/>
                <a:cs typeface="Courier New"/>
                <a:sym typeface="Courier New"/>
              </a:endParaRPr>
            </a:p>
          </p:txBody>
        </p:sp>
        <p:sp>
          <p:nvSpPr>
            <p:cNvPr id="406" name="Google Shape;406;g128bbdf9cc7_0_200"/>
            <p:cNvSpPr/>
            <p:nvPr/>
          </p:nvSpPr>
          <p:spPr>
            <a:xfrm>
              <a:off x="1509350" y="4661305"/>
              <a:ext cx="5869201" cy="561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g128bbdf9cc7_0_200"/>
            <p:cNvSpPr/>
            <p:nvPr/>
          </p:nvSpPr>
          <p:spPr>
            <a:xfrm>
              <a:off x="1509195" y="1962119"/>
              <a:ext cx="5869200" cy="845334"/>
            </a:xfrm>
            <a:prstGeom prst="round2SameRect">
              <a:avLst>
                <a:gd name="adj1" fmla="val 27454"/>
                <a:gd name="adj2" fmla="val 0"/>
              </a:avLst>
            </a:prstGeom>
            <a:solidFill>
              <a:schemeClr val="accent1"/>
            </a:solidFill>
            <a:ln>
              <a:solidFill>
                <a:schemeClr val="accent1"/>
              </a:solid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2000" b="1" i="0" u="none" strike="noStrike" cap="none" dirty="0">
                  <a:solidFill>
                    <a:schemeClr val="lt1"/>
                  </a:solidFill>
                  <a:latin typeface="Open Sans"/>
                  <a:ea typeface="Open Sans"/>
                  <a:cs typeface="Open Sans"/>
                  <a:sym typeface="Open Sans"/>
                </a:rPr>
                <a:t>CSS color using RGB value:</a:t>
              </a:r>
              <a:endParaRPr sz="2000" b="1" i="0" u="none" strike="noStrike" cap="none" dirty="0">
                <a:solidFill>
                  <a:schemeClr val="lt1"/>
                </a:solidFill>
                <a:latin typeface="Open Sans"/>
                <a:ea typeface="Open Sans"/>
                <a:cs typeface="Open Sans"/>
                <a:sym typeface="Open Sans"/>
              </a:endParaRPr>
            </a:p>
          </p:txBody>
        </p:sp>
      </p:grpSp>
      <p:grpSp>
        <p:nvGrpSpPr>
          <p:cNvPr id="408" name="Google Shape;408;g128bbdf9cc7_0_200"/>
          <p:cNvGrpSpPr/>
          <p:nvPr/>
        </p:nvGrpSpPr>
        <p:grpSpPr>
          <a:xfrm>
            <a:off x="8206724" y="6928779"/>
            <a:ext cx="6656628" cy="1431827"/>
            <a:chOff x="1509350" y="3326455"/>
            <a:chExt cx="5869206" cy="2736326"/>
          </a:xfrm>
        </p:grpSpPr>
        <p:sp>
          <p:nvSpPr>
            <p:cNvPr id="409" name="Google Shape;409;g128bbdf9cc7_0_200"/>
            <p:cNvSpPr/>
            <p:nvPr/>
          </p:nvSpPr>
          <p:spPr>
            <a:xfrm>
              <a:off x="1521948" y="3748036"/>
              <a:ext cx="5844300" cy="2258700"/>
            </a:xfrm>
            <a:prstGeom prst="rect">
              <a:avLst/>
            </a:prstGeom>
            <a:solidFill>
              <a:schemeClr val="bg1"/>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rtl="0">
                <a:lnSpc>
                  <a:spcPct val="100000"/>
                </a:lnSpc>
                <a:spcBef>
                  <a:spcPts val="0"/>
                </a:spcBef>
                <a:spcAft>
                  <a:spcPts val="0"/>
                </a:spcAft>
                <a:buClr>
                  <a:srgbClr val="000000"/>
                </a:buClr>
                <a:buSzPts val="2200"/>
                <a:buFont typeface="Arial"/>
                <a:buNone/>
              </a:pPr>
              <a:r>
                <a:rPr lang="en-US" sz="1600" b="0" i="0" u="none" strike="noStrike" cap="none" dirty="0">
                  <a:solidFill>
                    <a:srgbClr val="3F3F3F"/>
                  </a:solidFill>
                  <a:latin typeface="Courier New"/>
                  <a:ea typeface="Courier New"/>
                  <a:cs typeface="Courier New"/>
                  <a:sym typeface="Courier New"/>
                </a:rPr>
                <a:t>style="</a:t>
              </a:r>
              <a:r>
                <a:rPr lang="en-US" sz="1600" b="0" i="0" u="none" strike="noStrike" cap="none" dirty="0" err="1">
                  <a:solidFill>
                    <a:srgbClr val="3F3F3F"/>
                  </a:solidFill>
                  <a:latin typeface="Courier New"/>
                  <a:ea typeface="Courier New"/>
                  <a:cs typeface="Courier New"/>
                  <a:sym typeface="Courier New"/>
                </a:rPr>
                <a:t>background-color:hsl</a:t>
              </a:r>
              <a:r>
                <a:rPr lang="en-US" sz="1600" b="0" i="0" u="none" strike="noStrike" cap="none" dirty="0">
                  <a:solidFill>
                    <a:srgbClr val="3F3F3F"/>
                  </a:solidFill>
                  <a:latin typeface="Courier New"/>
                  <a:ea typeface="Courier New"/>
                  <a:cs typeface="Courier New"/>
                  <a:sym typeface="Courier New"/>
                </a:rPr>
                <a:t>(0, 20%, 50%);"</a:t>
              </a:r>
              <a:endParaRPr sz="1600" b="0" i="0" u="none" strike="noStrike" cap="none" dirty="0">
                <a:solidFill>
                  <a:srgbClr val="3F3F3F"/>
                </a:solidFill>
                <a:latin typeface="Courier New"/>
                <a:ea typeface="Courier New"/>
                <a:cs typeface="Courier New"/>
                <a:sym typeface="Courier New"/>
              </a:endParaRPr>
            </a:p>
          </p:txBody>
        </p:sp>
        <p:sp>
          <p:nvSpPr>
            <p:cNvPr id="410" name="Google Shape;410;g128bbdf9cc7_0_200"/>
            <p:cNvSpPr/>
            <p:nvPr/>
          </p:nvSpPr>
          <p:spPr>
            <a:xfrm>
              <a:off x="1509356" y="6006681"/>
              <a:ext cx="5869200" cy="561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g128bbdf9cc7_0_200"/>
            <p:cNvSpPr/>
            <p:nvPr/>
          </p:nvSpPr>
          <p:spPr>
            <a:xfrm>
              <a:off x="1509350" y="3326455"/>
              <a:ext cx="5869200" cy="833476"/>
            </a:xfrm>
            <a:prstGeom prst="round2SameRect">
              <a:avLst>
                <a:gd name="adj1" fmla="val 27454"/>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2000" b="1" i="0" u="none" strike="noStrike" cap="none" dirty="0">
                  <a:solidFill>
                    <a:schemeClr val="lt1"/>
                  </a:solidFill>
                  <a:latin typeface="Open Sans"/>
                  <a:ea typeface="Open Sans"/>
                  <a:cs typeface="Open Sans"/>
                  <a:sym typeface="Open Sans"/>
                </a:rPr>
                <a:t>CSS color using HSL value:</a:t>
              </a:r>
              <a:endParaRPr sz="2000" b="1" i="0" u="none" strike="noStrike" cap="none" dirty="0">
                <a:solidFill>
                  <a:schemeClr val="lt1"/>
                </a:solidFill>
                <a:latin typeface="Open Sans"/>
                <a:ea typeface="Open Sans"/>
                <a:cs typeface="Open Sans"/>
                <a:sym typeface="Open Sans"/>
              </a:endParaRPr>
            </a:p>
          </p:txBody>
        </p:sp>
      </p:grpSp>
      <p:sp>
        <p:nvSpPr>
          <p:cNvPr id="6" name="TextBox 5">
            <a:extLst>
              <a:ext uri="{FF2B5EF4-FFF2-40B4-BE49-F238E27FC236}">
                <a16:creationId xmlns:a16="http://schemas.microsoft.com/office/drawing/2014/main" id="{EF2EC70B-3942-2CB4-833D-23A127F96423}"/>
              </a:ext>
            </a:extLst>
          </p:cNvPr>
          <p:cNvSpPr txBox="1"/>
          <p:nvPr/>
        </p:nvSpPr>
        <p:spPr>
          <a:xfrm>
            <a:off x="1810697" y="2738522"/>
            <a:ext cx="4159967" cy="1107996"/>
          </a:xfrm>
          <a:prstGeom prst="rect">
            <a:avLst/>
          </a:prstGeom>
          <a:noFill/>
        </p:spPr>
        <p:txBody>
          <a:bodyPr wrap="square" rtlCol="0">
            <a:spAutoFit/>
          </a:bodyPr>
          <a:lstStyle/>
          <a:p>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hexadecimal code is #RRGGBB, where RR (red), GG (green), and BB (blue).</a:t>
            </a:r>
            <a:endPar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Flowchart: Terminator 7">
            <a:extLst>
              <a:ext uri="{FF2B5EF4-FFF2-40B4-BE49-F238E27FC236}">
                <a16:creationId xmlns:a16="http://schemas.microsoft.com/office/drawing/2014/main" id="{F2AB6474-B0FF-68FB-7FEC-89D69366B264}"/>
              </a:ext>
            </a:extLst>
          </p:cNvPr>
          <p:cNvSpPr/>
          <p:nvPr/>
        </p:nvSpPr>
        <p:spPr>
          <a:xfrm>
            <a:off x="7078761" y="2924440"/>
            <a:ext cx="4838791" cy="1844156"/>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EDB99AB0-5336-B636-C9DF-E457C10AADD7}"/>
              </a:ext>
            </a:extLst>
          </p:cNvPr>
          <p:cNvSpPr txBox="1"/>
          <p:nvPr/>
        </p:nvSpPr>
        <p:spPr>
          <a:xfrm>
            <a:off x="1810697" y="4740504"/>
            <a:ext cx="3947724" cy="1446550"/>
          </a:xfrm>
          <a:prstGeom prst="rect">
            <a:avLst/>
          </a:prstGeom>
          <a:noFill/>
        </p:spPr>
        <p:txBody>
          <a:bodyPr wrap="square" lIns="91440" tIns="45720" rIns="91440" bIns="45720" rtlCol="0" anchor="t">
            <a:spAutoFit/>
          </a:bodyPr>
          <a:lstStyle/>
          <a:p>
            <a:r>
              <a:rPr lang="en-US" sz="2200" dirty="0">
                <a:solidFill>
                  <a:schemeClr val="tx1">
                    <a:lumMod val="75000"/>
                    <a:lumOff val="25000"/>
                  </a:schemeClr>
                </a:solidFill>
                <a:latin typeface="Open Sans"/>
                <a:ea typeface="Open Sans"/>
                <a:cs typeface="Open Sans"/>
              </a:rPr>
              <a:t>The following formula can be used to specify an RGB value for a color: </a:t>
            </a:r>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200" dirty="0">
                <a:solidFill>
                  <a:schemeClr val="tx1">
                    <a:lumMod val="75000"/>
                    <a:lumOff val="25000"/>
                  </a:schemeClr>
                </a:solidFill>
                <a:latin typeface="Open Sans"/>
                <a:ea typeface="Open Sans"/>
                <a:cs typeface="Open Sans"/>
              </a:rPr>
              <a:t>RGB (red, green, blue)</a:t>
            </a:r>
            <a:endPar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CF82CE26-A214-FF5F-2E5D-989C5BEC28B1}"/>
              </a:ext>
            </a:extLst>
          </p:cNvPr>
          <p:cNvSpPr txBox="1"/>
          <p:nvPr/>
        </p:nvSpPr>
        <p:spPr>
          <a:xfrm>
            <a:off x="1810697" y="6953865"/>
            <a:ext cx="4838791" cy="1446550"/>
          </a:xfrm>
          <a:prstGeom prst="rect">
            <a:avLst/>
          </a:prstGeom>
          <a:noFill/>
        </p:spPr>
        <p:txBody>
          <a:bodyPr wrap="square" lIns="91440" tIns="45720" rIns="91440" bIns="45720" rtlCol="0" anchor="t">
            <a:spAutoFit/>
          </a:bodyPr>
          <a:lstStyle/>
          <a:p>
            <a:r>
              <a:rPr lang="en-US" sz="2200">
                <a:solidFill>
                  <a:schemeClr val="tx1">
                    <a:lumMod val="75000"/>
                    <a:lumOff val="25000"/>
                  </a:schemeClr>
                </a:solidFill>
                <a:latin typeface="Open Sans"/>
                <a:ea typeface="Open Sans"/>
                <a:cs typeface="Open Sans"/>
              </a:rPr>
              <a:t>A color can be specified using hue (HSL) using the following formula:</a:t>
            </a:r>
          </a:p>
          <a:p>
            <a:r>
              <a:rPr lang="en-US" sz="2200">
                <a:solidFill>
                  <a:schemeClr val="tx1">
                    <a:lumMod val="75000"/>
                    <a:lumOff val="25000"/>
                  </a:schemeClr>
                </a:solidFill>
                <a:latin typeface="Open Sans"/>
                <a:ea typeface="Open Sans"/>
                <a:cs typeface="Open Sans"/>
              </a:rPr>
              <a:t>HSL (hue, saturation, lightness)</a:t>
            </a:r>
            <a:endParaRPr lang="en-IN"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Arrow: Chevron 13">
            <a:extLst>
              <a:ext uri="{FF2B5EF4-FFF2-40B4-BE49-F238E27FC236}">
                <a16:creationId xmlns:a16="http://schemas.microsoft.com/office/drawing/2014/main" id="{9C6C9668-5743-D48F-9A10-24E03AA4D7F6}"/>
              </a:ext>
            </a:extLst>
          </p:cNvPr>
          <p:cNvSpPr/>
          <p:nvPr/>
        </p:nvSpPr>
        <p:spPr>
          <a:xfrm>
            <a:off x="6890329" y="5136531"/>
            <a:ext cx="411299" cy="51694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Arrow: Chevron 14">
            <a:extLst>
              <a:ext uri="{FF2B5EF4-FFF2-40B4-BE49-F238E27FC236}">
                <a16:creationId xmlns:a16="http://schemas.microsoft.com/office/drawing/2014/main" id="{4BCECF39-4A4C-0AE2-EE7F-9E505C536025}"/>
              </a:ext>
            </a:extLst>
          </p:cNvPr>
          <p:cNvSpPr/>
          <p:nvPr/>
        </p:nvSpPr>
        <p:spPr>
          <a:xfrm>
            <a:off x="6890329" y="2908153"/>
            <a:ext cx="411299" cy="51694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Arrow: Chevron 15">
            <a:extLst>
              <a:ext uri="{FF2B5EF4-FFF2-40B4-BE49-F238E27FC236}">
                <a16:creationId xmlns:a16="http://schemas.microsoft.com/office/drawing/2014/main" id="{A1BF0E42-E9B0-7C89-2ED7-C6CDA43C3A8B}"/>
              </a:ext>
            </a:extLst>
          </p:cNvPr>
          <p:cNvSpPr/>
          <p:nvPr/>
        </p:nvSpPr>
        <p:spPr>
          <a:xfrm>
            <a:off x="6890329" y="7364909"/>
            <a:ext cx="411299" cy="51694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Brandline_LVC">
            <a:extLst>
              <a:ext uri="{FF2B5EF4-FFF2-40B4-BE49-F238E27FC236}">
                <a16:creationId xmlns:a16="http://schemas.microsoft.com/office/drawing/2014/main" id="{406ED82E-B794-89BC-901F-15F47DA5CBAC}"/>
              </a:ext>
            </a:extLst>
          </p:cNvPr>
          <p:cNvSpPr/>
          <p:nvPr/>
        </p:nvSpPr>
        <p:spPr>
          <a:xfrm>
            <a:off x="7099300" y="816324"/>
            <a:ext cx="2059860"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B9144A8-FA86-C7B6-DEF5-306DCE78EEAA}"/>
              </a:ext>
            </a:extLst>
          </p:cNvPr>
          <p:cNvSpPr txBox="1"/>
          <p:nvPr/>
        </p:nvSpPr>
        <p:spPr>
          <a:xfrm>
            <a:off x="1534886" y="1695645"/>
            <a:ext cx="13171714" cy="457176"/>
          </a:xfrm>
          <a:prstGeom prst="rect">
            <a:avLst/>
          </a:prstGeom>
          <a:noFill/>
        </p:spPr>
        <p:txBody>
          <a:bodyPr wrap="square" rtlCol="0">
            <a:spAutoFit/>
          </a:bodyPr>
          <a:lstStyle/>
          <a:p>
            <a:pPr algn="ctr">
              <a:lnSpc>
                <a:spcPct val="115000"/>
              </a:lnSpc>
            </a:pPr>
            <a:r>
              <a:rPr lang="en-US" sz="2200" dirty="0">
                <a:solidFill>
                  <a:srgbClr val="404040"/>
                </a:solidFill>
                <a:latin typeface="Open Sans" panose="020B0606030504020204" pitchFamily="34" charset="0"/>
              </a:rPr>
              <a:t>Color in CSS can be added by using the hex, RGB, or HSL value of the required color.</a:t>
            </a:r>
          </a:p>
        </p:txBody>
      </p:sp>
    </p:spTree>
    <p:custDataLst>
      <p:tags r:id="rId1"/>
    </p:custData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F821-C7AF-27A7-F638-F54119BFBA23}"/>
              </a:ext>
            </a:extLst>
          </p:cNvPr>
          <p:cNvSpPr>
            <a:spLocks noGrp="1"/>
          </p:cNvSpPr>
          <p:nvPr>
            <p:ph type="title"/>
          </p:nvPr>
        </p:nvSpPr>
        <p:spPr/>
        <p:txBody>
          <a:bodyPr/>
          <a:lstStyle/>
          <a:p>
            <a:r>
              <a:rPr lang="en-IN" dirty="0"/>
              <a:t>Text Styling and Formatting</a:t>
            </a:r>
          </a:p>
        </p:txBody>
      </p:sp>
      <p:grpSp>
        <p:nvGrpSpPr>
          <p:cNvPr id="4" name="Group 3">
            <a:extLst>
              <a:ext uri="{FF2B5EF4-FFF2-40B4-BE49-F238E27FC236}">
                <a16:creationId xmlns:a16="http://schemas.microsoft.com/office/drawing/2014/main" id="{6147508F-F4F1-E538-FF01-882BCFB44A5B}"/>
              </a:ext>
            </a:extLst>
          </p:cNvPr>
          <p:cNvGrpSpPr/>
          <p:nvPr/>
        </p:nvGrpSpPr>
        <p:grpSpPr>
          <a:xfrm>
            <a:off x="2458715" y="2872269"/>
            <a:ext cx="10656996" cy="5068775"/>
            <a:chOff x="1210115" y="1643899"/>
            <a:chExt cx="13293015" cy="6270533"/>
          </a:xfrm>
        </p:grpSpPr>
        <p:sp>
          <p:nvSpPr>
            <p:cNvPr id="5" name="Google Shape;648;p18">
              <a:extLst>
                <a:ext uri="{FF2B5EF4-FFF2-40B4-BE49-F238E27FC236}">
                  <a16:creationId xmlns:a16="http://schemas.microsoft.com/office/drawing/2014/main" id="{5DEB0C97-3FF9-A0FC-C04F-96D6AC1E1DEC}"/>
                </a:ext>
              </a:extLst>
            </p:cNvPr>
            <p:cNvSpPr txBox="1"/>
            <p:nvPr/>
          </p:nvSpPr>
          <p:spPr>
            <a:xfrm>
              <a:off x="6878539" y="4125838"/>
              <a:ext cx="2542070" cy="1238116"/>
            </a:xfrm>
            <a:prstGeom prst="rect">
              <a:avLst/>
            </a:prstGeom>
            <a:noFill/>
            <a:ln>
              <a:noFill/>
            </a:ln>
          </p:spPr>
          <p:txBody>
            <a:bodyPr spcFirstLastPara="1" wrap="square" lIns="91425" tIns="45700" rIns="91425" bIns="4570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rgbClr val="3F3F3F"/>
                  </a:solidFill>
                  <a:latin typeface="Open Sans"/>
                  <a:ea typeface="Open Sans"/>
                  <a:cs typeface="Open Sans"/>
                  <a:sym typeface="Open Sans"/>
                </a:rPr>
                <a:t>Properties of styling and formatting</a:t>
              </a:r>
              <a:endParaRPr sz="1400" b="0" i="0" u="none" strike="noStrike" cap="none">
                <a:solidFill>
                  <a:srgbClr val="3F3F3F"/>
                </a:solidFill>
                <a:latin typeface="Open Sans"/>
                <a:ea typeface="Open Sans"/>
                <a:cs typeface="Open Sans"/>
                <a:sym typeface="Open Sans"/>
              </a:endParaRPr>
            </a:p>
          </p:txBody>
        </p:sp>
        <p:grpSp>
          <p:nvGrpSpPr>
            <p:cNvPr id="6" name="Group 5">
              <a:extLst>
                <a:ext uri="{FF2B5EF4-FFF2-40B4-BE49-F238E27FC236}">
                  <a16:creationId xmlns:a16="http://schemas.microsoft.com/office/drawing/2014/main" id="{76776D12-BA5E-2D6F-25FA-3F447BE8BF03}"/>
                </a:ext>
              </a:extLst>
            </p:cNvPr>
            <p:cNvGrpSpPr/>
            <p:nvPr/>
          </p:nvGrpSpPr>
          <p:grpSpPr>
            <a:xfrm>
              <a:off x="2607801" y="1643899"/>
              <a:ext cx="11895329" cy="6270533"/>
              <a:chOff x="2607801" y="1339099"/>
              <a:chExt cx="11895329" cy="6270533"/>
            </a:xfrm>
          </p:grpSpPr>
          <p:grpSp>
            <p:nvGrpSpPr>
              <p:cNvPr id="9" name="Group 8">
                <a:extLst>
                  <a:ext uri="{FF2B5EF4-FFF2-40B4-BE49-F238E27FC236}">
                    <a16:creationId xmlns:a16="http://schemas.microsoft.com/office/drawing/2014/main" id="{36017079-C63A-2B5E-EA6E-CFADF989D41B}"/>
                  </a:ext>
                </a:extLst>
              </p:cNvPr>
              <p:cNvGrpSpPr/>
              <p:nvPr/>
            </p:nvGrpSpPr>
            <p:grpSpPr>
              <a:xfrm>
                <a:off x="6095555" y="2416202"/>
                <a:ext cx="4109548" cy="4095826"/>
                <a:chOff x="5577918" y="1833607"/>
                <a:chExt cx="5329665" cy="5323791"/>
              </a:xfrm>
            </p:grpSpPr>
            <p:sp>
              <p:nvSpPr>
                <p:cNvPr id="45" name="Freeform 6">
                  <a:extLst>
                    <a:ext uri="{FF2B5EF4-FFF2-40B4-BE49-F238E27FC236}">
                      <a16:creationId xmlns:a16="http://schemas.microsoft.com/office/drawing/2014/main" id="{AF825A7C-4FC2-0496-A5CE-FFCB110157E3}"/>
                    </a:ext>
                  </a:extLst>
                </p:cNvPr>
                <p:cNvSpPr>
                  <a:spLocks/>
                </p:cNvSpPr>
                <p:nvPr/>
              </p:nvSpPr>
              <p:spPr bwMode="auto">
                <a:xfrm>
                  <a:off x="6238977" y="1833607"/>
                  <a:ext cx="2002793" cy="1492780"/>
                </a:xfrm>
                <a:custGeom>
                  <a:avLst/>
                  <a:gdLst>
                    <a:gd name="T0" fmla="*/ 0 w 778"/>
                    <a:gd name="T1" fmla="*/ 353 h 581"/>
                    <a:gd name="T2" fmla="*/ 288 w 778"/>
                    <a:gd name="T3" fmla="*/ 581 h 581"/>
                    <a:gd name="T4" fmla="*/ 778 w 778"/>
                    <a:gd name="T5" fmla="*/ 367 h 581"/>
                    <a:gd name="T6" fmla="*/ 778 w 778"/>
                    <a:gd name="T7" fmla="*/ 0 h 581"/>
                    <a:gd name="T8" fmla="*/ 0 w 778"/>
                    <a:gd name="T9" fmla="*/ 353 h 581"/>
                  </a:gdLst>
                  <a:ahLst/>
                  <a:cxnLst>
                    <a:cxn ang="0">
                      <a:pos x="T0" y="T1"/>
                    </a:cxn>
                    <a:cxn ang="0">
                      <a:pos x="T2" y="T3"/>
                    </a:cxn>
                    <a:cxn ang="0">
                      <a:pos x="T4" y="T5"/>
                    </a:cxn>
                    <a:cxn ang="0">
                      <a:pos x="T6" y="T7"/>
                    </a:cxn>
                    <a:cxn ang="0">
                      <a:pos x="T8" y="T9"/>
                    </a:cxn>
                  </a:cxnLst>
                  <a:rect l="0" t="0" r="r" b="b"/>
                  <a:pathLst>
                    <a:path w="778" h="581">
                      <a:moveTo>
                        <a:pt x="0" y="353"/>
                      </a:moveTo>
                      <a:cubicBezTo>
                        <a:pt x="288" y="581"/>
                        <a:pt x="288" y="581"/>
                        <a:pt x="288" y="581"/>
                      </a:cubicBezTo>
                      <a:cubicBezTo>
                        <a:pt x="410" y="449"/>
                        <a:pt x="584" y="367"/>
                        <a:pt x="778" y="367"/>
                      </a:cubicBezTo>
                      <a:cubicBezTo>
                        <a:pt x="778" y="0"/>
                        <a:pt x="778" y="0"/>
                        <a:pt x="778" y="0"/>
                      </a:cubicBezTo>
                      <a:cubicBezTo>
                        <a:pt x="468" y="0"/>
                        <a:pt x="189" y="136"/>
                        <a:pt x="0" y="353"/>
                      </a:cubicBezTo>
                      <a:close/>
                    </a:path>
                  </a:pathLst>
                </a:custGeom>
                <a:solidFill>
                  <a:schemeClr val="accent6"/>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buClrTx/>
                  </a:pPr>
                  <a:endParaRPr lang="en-US" sz="2400" kern="1200">
                    <a:solidFill>
                      <a:prstClr val="black"/>
                    </a:solidFill>
                    <a:latin typeface="Calibri" panose="020F0502020204030204"/>
                    <a:ea typeface="+mn-ea"/>
                    <a:cs typeface="+mn-cs"/>
                  </a:endParaRPr>
                </a:p>
              </p:txBody>
            </p:sp>
            <p:sp>
              <p:nvSpPr>
                <p:cNvPr id="46" name="Freeform 11">
                  <a:extLst>
                    <a:ext uri="{FF2B5EF4-FFF2-40B4-BE49-F238E27FC236}">
                      <a16:creationId xmlns:a16="http://schemas.microsoft.com/office/drawing/2014/main" id="{98728D98-0C5F-DB95-D011-14C7C508777F}"/>
                    </a:ext>
                  </a:extLst>
                </p:cNvPr>
                <p:cNvSpPr>
                  <a:spLocks/>
                </p:cNvSpPr>
                <p:nvPr/>
              </p:nvSpPr>
              <p:spPr bwMode="auto">
                <a:xfrm>
                  <a:off x="8534047" y="1853223"/>
                  <a:ext cx="2196992" cy="1991027"/>
                </a:xfrm>
                <a:custGeom>
                  <a:avLst/>
                  <a:gdLst>
                    <a:gd name="T0" fmla="*/ 18 w 854"/>
                    <a:gd name="T1" fmla="*/ 0 h 774"/>
                    <a:gd name="T2" fmla="*/ 0 w 854"/>
                    <a:gd name="T3" fmla="*/ 368 h 774"/>
                    <a:gd name="T4" fmla="*/ 505 w 854"/>
                    <a:gd name="T5" fmla="*/ 774 h 774"/>
                    <a:gd name="T6" fmla="*/ 854 w 854"/>
                    <a:gd name="T7" fmla="*/ 660 h 774"/>
                    <a:gd name="T8" fmla="*/ 18 w 854"/>
                    <a:gd name="T9" fmla="*/ 0 h 774"/>
                  </a:gdLst>
                  <a:ahLst/>
                  <a:cxnLst>
                    <a:cxn ang="0">
                      <a:pos x="T0" y="T1"/>
                    </a:cxn>
                    <a:cxn ang="0">
                      <a:pos x="T2" y="T3"/>
                    </a:cxn>
                    <a:cxn ang="0">
                      <a:pos x="T4" y="T5"/>
                    </a:cxn>
                    <a:cxn ang="0">
                      <a:pos x="T6" y="T7"/>
                    </a:cxn>
                    <a:cxn ang="0">
                      <a:pos x="T8" y="T9"/>
                    </a:cxn>
                  </a:cxnLst>
                  <a:rect l="0" t="0" r="r" b="b"/>
                  <a:pathLst>
                    <a:path w="854" h="774">
                      <a:moveTo>
                        <a:pt x="18" y="0"/>
                      </a:moveTo>
                      <a:cubicBezTo>
                        <a:pt x="0" y="368"/>
                        <a:pt x="0" y="368"/>
                        <a:pt x="0" y="368"/>
                      </a:cubicBezTo>
                      <a:cubicBezTo>
                        <a:pt x="229" y="408"/>
                        <a:pt x="419" y="564"/>
                        <a:pt x="505" y="774"/>
                      </a:cubicBezTo>
                      <a:cubicBezTo>
                        <a:pt x="854" y="660"/>
                        <a:pt x="854" y="660"/>
                        <a:pt x="854" y="660"/>
                      </a:cubicBezTo>
                      <a:cubicBezTo>
                        <a:pt x="721" y="309"/>
                        <a:pt x="403" y="49"/>
                        <a:pt x="18" y="0"/>
                      </a:cubicBez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buClrTx/>
                  </a:pPr>
                  <a:endParaRPr lang="en-US" sz="2400" kern="1200">
                    <a:solidFill>
                      <a:prstClr val="black"/>
                    </a:solidFill>
                    <a:latin typeface="Calibri" panose="020F0502020204030204"/>
                    <a:ea typeface="+mn-ea"/>
                    <a:cs typeface="+mn-cs"/>
                  </a:endParaRPr>
                </a:p>
              </p:txBody>
            </p:sp>
            <p:sp>
              <p:nvSpPr>
                <p:cNvPr id="47" name="Freeform 14">
                  <a:extLst>
                    <a:ext uri="{FF2B5EF4-FFF2-40B4-BE49-F238E27FC236}">
                      <a16:creationId xmlns:a16="http://schemas.microsoft.com/office/drawing/2014/main" id="{2456226B-CDC0-7556-1023-341193E0BA40}"/>
                    </a:ext>
                  </a:extLst>
                </p:cNvPr>
                <p:cNvSpPr>
                  <a:spLocks/>
                </p:cNvSpPr>
                <p:nvPr/>
              </p:nvSpPr>
              <p:spPr bwMode="auto">
                <a:xfrm>
                  <a:off x="6490061" y="5831354"/>
                  <a:ext cx="2546156" cy="1326044"/>
                </a:xfrm>
                <a:custGeom>
                  <a:avLst/>
                  <a:gdLst>
                    <a:gd name="T0" fmla="*/ 680 w 989"/>
                    <a:gd name="T1" fmla="*/ 516 h 516"/>
                    <a:gd name="T2" fmla="*/ 989 w 989"/>
                    <a:gd name="T3" fmla="*/ 469 h 516"/>
                    <a:gd name="T4" fmla="*/ 877 w 989"/>
                    <a:gd name="T5" fmla="*/ 119 h 516"/>
                    <a:gd name="T6" fmla="*/ 680 w 989"/>
                    <a:gd name="T7" fmla="*/ 149 h 516"/>
                    <a:gd name="T8" fmla="*/ 260 w 989"/>
                    <a:gd name="T9" fmla="*/ 0 h 516"/>
                    <a:gd name="T10" fmla="*/ 0 w 989"/>
                    <a:gd name="T11" fmla="*/ 261 h 516"/>
                    <a:gd name="T12" fmla="*/ 680 w 989"/>
                    <a:gd name="T13" fmla="*/ 516 h 516"/>
                  </a:gdLst>
                  <a:ahLst/>
                  <a:cxnLst>
                    <a:cxn ang="0">
                      <a:pos x="T0" y="T1"/>
                    </a:cxn>
                    <a:cxn ang="0">
                      <a:pos x="T2" y="T3"/>
                    </a:cxn>
                    <a:cxn ang="0">
                      <a:pos x="T4" y="T5"/>
                    </a:cxn>
                    <a:cxn ang="0">
                      <a:pos x="T6" y="T7"/>
                    </a:cxn>
                    <a:cxn ang="0">
                      <a:pos x="T8" y="T9"/>
                    </a:cxn>
                    <a:cxn ang="0">
                      <a:pos x="T10" y="T11"/>
                    </a:cxn>
                    <a:cxn ang="0">
                      <a:pos x="T12" y="T13"/>
                    </a:cxn>
                  </a:cxnLst>
                  <a:rect l="0" t="0" r="r" b="b"/>
                  <a:pathLst>
                    <a:path w="989" h="516">
                      <a:moveTo>
                        <a:pt x="680" y="516"/>
                      </a:moveTo>
                      <a:cubicBezTo>
                        <a:pt x="788" y="516"/>
                        <a:pt x="892" y="499"/>
                        <a:pt x="989" y="469"/>
                      </a:cubicBezTo>
                      <a:cubicBezTo>
                        <a:pt x="877" y="119"/>
                        <a:pt x="877" y="119"/>
                        <a:pt x="877" y="119"/>
                      </a:cubicBezTo>
                      <a:cubicBezTo>
                        <a:pt x="815" y="139"/>
                        <a:pt x="749" y="149"/>
                        <a:pt x="680" y="149"/>
                      </a:cubicBezTo>
                      <a:cubicBezTo>
                        <a:pt x="521" y="149"/>
                        <a:pt x="374" y="93"/>
                        <a:pt x="260" y="0"/>
                      </a:cubicBezTo>
                      <a:cubicBezTo>
                        <a:pt x="0" y="261"/>
                        <a:pt x="0" y="261"/>
                        <a:pt x="0" y="261"/>
                      </a:cubicBezTo>
                      <a:cubicBezTo>
                        <a:pt x="182" y="420"/>
                        <a:pt x="420" y="516"/>
                        <a:pt x="680" y="516"/>
                      </a:cubicBezTo>
                      <a:close/>
                    </a:path>
                  </a:pathLst>
                </a:custGeom>
                <a:solidFill>
                  <a:schemeClr val="accent4"/>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buClrTx/>
                  </a:pPr>
                  <a:endParaRPr lang="en-US" sz="2400" kern="1200">
                    <a:solidFill>
                      <a:prstClr val="black"/>
                    </a:solidFill>
                    <a:latin typeface="Calibri" panose="020F0502020204030204"/>
                    <a:ea typeface="+mn-ea"/>
                    <a:cs typeface="+mn-cs"/>
                  </a:endParaRPr>
                </a:p>
              </p:txBody>
            </p:sp>
            <p:sp>
              <p:nvSpPr>
                <p:cNvPr id="48" name="Freeform 17">
                  <a:extLst>
                    <a:ext uri="{FF2B5EF4-FFF2-40B4-BE49-F238E27FC236}">
                      <a16:creationId xmlns:a16="http://schemas.microsoft.com/office/drawing/2014/main" id="{4D29EC8A-B225-2368-013A-D9FE540AC9EA}"/>
                    </a:ext>
                  </a:extLst>
                </p:cNvPr>
                <p:cNvSpPr>
                  <a:spLocks/>
                </p:cNvSpPr>
                <p:nvPr/>
              </p:nvSpPr>
              <p:spPr bwMode="auto">
                <a:xfrm>
                  <a:off x="9020524" y="3856020"/>
                  <a:ext cx="1887059" cy="3058139"/>
                </a:xfrm>
                <a:custGeom>
                  <a:avLst/>
                  <a:gdLst>
                    <a:gd name="T0" fmla="*/ 733 w 733"/>
                    <a:gd name="T1" fmla="*/ 248 h 1189"/>
                    <a:gd name="T2" fmla="*/ 703 w 733"/>
                    <a:gd name="T3" fmla="*/ 0 h 1189"/>
                    <a:gd name="T4" fmla="*/ 350 w 733"/>
                    <a:gd name="T5" fmla="*/ 105 h 1189"/>
                    <a:gd name="T6" fmla="*/ 366 w 733"/>
                    <a:gd name="T7" fmla="*/ 248 h 1189"/>
                    <a:gd name="T8" fmla="*/ 0 w 733"/>
                    <a:gd name="T9" fmla="*/ 844 h 1189"/>
                    <a:gd name="T10" fmla="*/ 130 w 733"/>
                    <a:gd name="T11" fmla="*/ 1189 h 1189"/>
                    <a:gd name="T12" fmla="*/ 733 w 733"/>
                    <a:gd name="T13" fmla="*/ 248 h 1189"/>
                  </a:gdLst>
                  <a:ahLst/>
                  <a:cxnLst>
                    <a:cxn ang="0">
                      <a:pos x="T0" y="T1"/>
                    </a:cxn>
                    <a:cxn ang="0">
                      <a:pos x="T2" y="T3"/>
                    </a:cxn>
                    <a:cxn ang="0">
                      <a:pos x="T4" y="T5"/>
                    </a:cxn>
                    <a:cxn ang="0">
                      <a:pos x="T6" y="T7"/>
                    </a:cxn>
                    <a:cxn ang="0">
                      <a:pos x="T8" y="T9"/>
                    </a:cxn>
                    <a:cxn ang="0">
                      <a:pos x="T10" y="T11"/>
                    </a:cxn>
                    <a:cxn ang="0">
                      <a:pos x="T12" y="T13"/>
                    </a:cxn>
                  </a:cxnLst>
                  <a:rect l="0" t="0" r="r" b="b"/>
                  <a:pathLst>
                    <a:path w="733" h="1189">
                      <a:moveTo>
                        <a:pt x="733" y="248"/>
                      </a:moveTo>
                      <a:cubicBezTo>
                        <a:pt x="733" y="163"/>
                        <a:pt x="722" y="80"/>
                        <a:pt x="703" y="0"/>
                      </a:cubicBezTo>
                      <a:cubicBezTo>
                        <a:pt x="350" y="105"/>
                        <a:pt x="350" y="105"/>
                        <a:pt x="350" y="105"/>
                      </a:cubicBezTo>
                      <a:cubicBezTo>
                        <a:pt x="360" y="151"/>
                        <a:pt x="366" y="199"/>
                        <a:pt x="366" y="248"/>
                      </a:cubicBezTo>
                      <a:cubicBezTo>
                        <a:pt x="366" y="508"/>
                        <a:pt x="217" y="734"/>
                        <a:pt x="0" y="844"/>
                      </a:cubicBezTo>
                      <a:cubicBezTo>
                        <a:pt x="130" y="1189"/>
                        <a:pt x="130" y="1189"/>
                        <a:pt x="130" y="1189"/>
                      </a:cubicBezTo>
                      <a:cubicBezTo>
                        <a:pt x="486" y="1025"/>
                        <a:pt x="733" y="666"/>
                        <a:pt x="733" y="248"/>
                      </a:cubicBezTo>
                      <a:close/>
                    </a:path>
                  </a:pathLst>
                </a:custGeom>
                <a:solidFill>
                  <a:schemeClr val="accent3"/>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buClrTx/>
                  </a:pPr>
                  <a:endParaRPr lang="en-US" sz="2400" kern="1200">
                    <a:solidFill>
                      <a:prstClr val="black"/>
                    </a:solidFill>
                    <a:latin typeface="Calibri" panose="020F0502020204030204"/>
                    <a:ea typeface="+mn-ea"/>
                    <a:cs typeface="+mn-cs"/>
                  </a:endParaRPr>
                </a:p>
              </p:txBody>
            </p:sp>
            <p:sp>
              <p:nvSpPr>
                <p:cNvPr id="49" name="Freeform 20">
                  <a:extLst>
                    <a:ext uri="{FF2B5EF4-FFF2-40B4-BE49-F238E27FC236}">
                      <a16:creationId xmlns:a16="http://schemas.microsoft.com/office/drawing/2014/main" id="{17754A86-25E1-D002-61BF-53C2F984AE23}"/>
                    </a:ext>
                  </a:extLst>
                </p:cNvPr>
                <p:cNvSpPr>
                  <a:spLocks/>
                </p:cNvSpPr>
                <p:nvPr/>
              </p:nvSpPr>
              <p:spPr bwMode="auto">
                <a:xfrm>
                  <a:off x="5577918" y="3018416"/>
                  <a:ext cx="1371159" cy="3242529"/>
                </a:xfrm>
                <a:custGeom>
                  <a:avLst/>
                  <a:gdLst>
                    <a:gd name="T0" fmla="*/ 0 w 533"/>
                    <a:gd name="T1" fmla="*/ 574 h 1261"/>
                    <a:gd name="T2" fmla="*/ 260 w 533"/>
                    <a:gd name="T3" fmla="*/ 1261 h 1261"/>
                    <a:gd name="T4" fmla="*/ 533 w 533"/>
                    <a:gd name="T5" fmla="*/ 1015 h 1261"/>
                    <a:gd name="T6" fmla="*/ 366 w 533"/>
                    <a:gd name="T7" fmla="*/ 574 h 1261"/>
                    <a:gd name="T8" fmla="*/ 474 w 533"/>
                    <a:gd name="T9" fmla="*/ 210 h 1261"/>
                    <a:gd name="T10" fmla="*/ 174 w 533"/>
                    <a:gd name="T11" fmla="*/ 0 h 1261"/>
                    <a:gd name="T12" fmla="*/ 0 w 533"/>
                    <a:gd name="T13" fmla="*/ 574 h 1261"/>
                  </a:gdLst>
                  <a:ahLst/>
                  <a:cxnLst>
                    <a:cxn ang="0">
                      <a:pos x="T0" y="T1"/>
                    </a:cxn>
                    <a:cxn ang="0">
                      <a:pos x="T2" y="T3"/>
                    </a:cxn>
                    <a:cxn ang="0">
                      <a:pos x="T4" y="T5"/>
                    </a:cxn>
                    <a:cxn ang="0">
                      <a:pos x="T6" y="T7"/>
                    </a:cxn>
                    <a:cxn ang="0">
                      <a:pos x="T8" y="T9"/>
                    </a:cxn>
                    <a:cxn ang="0">
                      <a:pos x="T10" y="T11"/>
                    </a:cxn>
                    <a:cxn ang="0">
                      <a:pos x="T12" y="T13"/>
                    </a:cxn>
                  </a:cxnLst>
                  <a:rect l="0" t="0" r="r" b="b"/>
                  <a:pathLst>
                    <a:path w="533" h="1261">
                      <a:moveTo>
                        <a:pt x="0" y="574"/>
                      </a:moveTo>
                      <a:cubicBezTo>
                        <a:pt x="0" y="838"/>
                        <a:pt x="98" y="1079"/>
                        <a:pt x="260" y="1261"/>
                      </a:cubicBezTo>
                      <a:cubicBezTo>
                        <a:pt x="533" y="1015"/>
                        <a:pt x="533" y="1015"/>
                        <a:pt x="533" y="1015"/>
                      </a:cubicBezTo>
                      <a:cubicBezTo>
                        <a:pt x="429" y="898"/>
                        <a:pt x="366" y="743"/>
                        <a:pt x="366" y="574"/>
                      </a:cubicBezTo>
                      <a:cubicBezTo>
                        <a:pt x="366" y="440"/>
                        <a:pt x="406" y="315"/>
                        <a:pt x="474" y="210"/>
                      </a:cubicBezTo>
                      <a:cubicBezTo>
                        <a:pt x="174" y="0"/>
                        <a:pt x="174" y="0"/>
                        <a:pt x="174" y="0"/>
                      </a:cubicBezTo>
                      <a:cubicBezTo>
                        <a:pt x="64" y="164"/>
                        <a:pt x="0" y="362"/>
                        <a:pt x="0" y="574"/>
                      </a:cubicBezTo>
                      <a:close/>
                    </a:path>
                  </a:pathLst>
                </a:custGeom>
                <a:solidFill>
                  <a:schemeClr val="accent5"/>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buClrTx/>
                  </a:pPr>
                  <a:endParaRPr lang="en-US" sz="2400" kern="1200">
                    <a:solidFill>
                      <a:prstClr val="black"/>
                    </a:solidFill>
                    <a:latin typeface="Calibri" panose="020F0502020204030204"/>
                    <a:ea typeface="+mn-ea"/>
                    <a:cs typeface="+mn-cs"/>
                  </a:endParaRPr>
                </a:p>
              </p:txBody>
            </p:sp>
          </p:grpSp>
          <p:sp>
            <p:nvSpPr>
              <p:cNvPr id="22" name="Rectangle 21">
                <a:extLst>
                  <a:ext uri="{FF2B5EF4-FFF2-40B4-BE49-F238E27FC236}">
                    <a16:creationId xmlns:a16="http://schemas.microsoft.com/office/drawing/2014/main" id="{F9159F50-09A7-1B0F-DC0E-2AE5AF68A3CA}"/>
                  </a:ext>
                </a:extLst>
              </p:cNvPr>
              <p:cNvSpPr/>
              <p:nvPr/>
            </p:nvSpPr>
            <p:spPr>
              <a:xfrm>
                <a:off x="10906489" y="1485951"/>
                <a:ext cx="3596641" cy="430887"/>
              </a:xfrm>
              <a:prstGeom prst="rect">
                <a:avLst/>
              </a:prstGeom>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buSzPts val="2200"/>
                </a:pPr>
                <a:r>
                  <a:rPr lang="en-US" sz="2200">
                    <a:solidFill>
                      <a:srgbClr val="3F3F3F"/>
                    </a:solidFill>
                    <a:latin typeface="Open Sans"/>
                    <a:ea typeface="Open Sans"/>
                    <a:cs typeface="Open Sans"/>
                    <a:sym typeface="Open Sans"/>
                  </a:rPr>
                  <a:t>Text-indentation</a:t>
                </a:r>
              </a:p>
            </p:txBody>
          </p:sp>
          <p:sp>
            <p:nvSpPr>
              <p:cNvPr id="24" name="Rectangle 23">
                <a:extLst>
                  <a:ext uri="{FF2B5EF4-FFF2-40B4-BE49-F238E27FC236}">
                    <a16:creationId xmlns:a16="http://schemas.microsoft.com/office/drawing/2014/main" id="{3AFC2724-5A1E-756E-3148-CB3EBAE979DF}"/>
                  </a:ext>
                </a:extLst>
              </p:cNvPr>
              <p:cNvSpPr/>
              <p:nvPr/>
            </p:nvSpPr>
            <p:spPr>
              <a:xfrm>
                <a:off x="9477575" y="6512027"/>
                <a:ext cx="3596642" cy="430887"/>
              </a:xfrm>
              <a:prstGeom prst="rect">
                <a:avLst/>
              </a:prstGeom>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buSzPts val="2200"/>
                </a:pPr>
                <a:r>
                  <a:rPr lang="en-US" sz="2200">
                    <a:solidFill>
                      <a:srgbClr val="3F3F3F"/>
                    </a:solidFill>
                    <a:latin typeface="Open Sans"/>
                    <a:ea typeface="Open Sans"/>
                    <a:cs typeface="Open Sans"/>
                    <a:sym typeface="Open Sans"/>
                  </a:rPr>
                  <a:t>Letter spacing</a:t>
                </a:r>
              </a:p>
            </p:txBody>
          </p:sp>
          <p:sp>
            <p:nvSpPr>
              <p:cNvPr id="30" name="Rectangle 29">
                <a:extLst>
                  <a:ext uri="{FF2B5EF4-FFF2-40B4-BE49-F238E27FC236}">
                    <a16:creationId xmlns:a16="http://schemas.microsoft.com/office/drawing/2014/main" id="{7CD4B555-5306-5736-199C-E41F8DF7A77F}"/>
                  </a:ext>
                </a:extLst>
              </p:cNvPr>
              <p:cNvSpPr/>
              <p:nvPr/>
            </p:nvSpPr>
            <p:spPr>
              <a:xfrm>
                <a:off x="2607801" y="7178745"/>
                <a:ext cx="3596641" cy="430887"/>
              </a:xfrm>
              <a:prstGeom prst="rect">
                <a:avLst/>
              </a:prstGeom>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r">
                  <a:buSzPts val="2200"/>
                </a:pPr>
                <a:r>
                  <a:rPr lang="en-US" sz="2200">
                    <a:solidFill>
                      <a:srgbClr val="3F3F3F"/>
                    </a:solidFill>
                    <a:latin typeface="Open Sans"/>
                    <a:ea typeface="Open Sans"/>
                    <a:cs typeface="Open Sans"/>
                    <a:sym typeface="Open Sans"/>
                  </a:rPr>
                  <a:t>Text-decoration</a:t>
                </a:r>
              </a:p>
            </p:txBody>
          </p:sp>
          <p:grpSp>
            <p:nvGrpSpPr>
              <p:cNvPr id="31" name="Group 30">
                <a:extLst>
                  <a:ext uri="{FF2B5EF4-FFF2-40B4-BE49-F238E27FC236}">
                    <a16:creationId xmlns:a16="http://schemas.microsoft.com/office/drawing/2014/main" id="{FA59926F-D586-2A56-C8A0-034FF776ABE1}"/>
                  </a:ext>
                </a:extLst>
              </p:cNvPr>
              <p:cNvGrpSpPr/>
              <p:nvPr/>
            </p:nvGrpSpPr>
            <p:grpSpPr>
              <a:xfrm rot="7361578" flipV="1">
                <a:off x="6489224" y="1262400"/>
                <a:ext cx="401714" cy="1404432"/>
                <a:chOff x="-1143000" y="-560388"/>
                <a:chExt cx="406401" cy="1420813"/>
              </a:xfrm>
              <a:solidFill>
                <a:schemeClr val="accent6"/>
              </a:solidFill>
            </p:grpSpPr>
            <p:sp>
              <p:nvSpPr>
                <p:cNvPr id="43" name="Freeform 20">
                  <a:extLst>
                    <a:ext uri="{FF2B5EF4-FFF2-40B4-BE49-F238E27FC236}">
                      <a16:creationId xmlns:a16="http://schemas.microsoft.com/office/drawing/2014/main" id="{4BBDC506-F16B-FECB-E1F1-7446D13DFE4E}"/>
                    </a:ext>
                  </a:extLst>
                </p:cNvPr>
                <p:cNvSpPr>
                  <a:spLocks/>
                </p:cNvSpPr>
                <p:nvPr/>
              </p:nvSpPr>
              <p:spPr bwMode="auto">
                <a:xfrm>
                  <a:off x="-1093787" y="-496888"/>
                  <a:ext cx="357188" cy="1357313"/>
                </a:xfrm>
                <a:custGeom>
                  <a:avLst/>
                  <a:gdLst>
                    <a:gd name="T0" fmla="*/ 66 w 166"/>
                    <a:gd name="T1" fmla="*/ 0 h 633"/>
                    <a:gd name="T2" fmla="*/ 40 w 166"/>
                    <a:gd name="T3" fmla="*/ 41 h 633"/>
                    <a:gd name="T4" fmla="*/ 22 w 166"/>
                    <a:gd name="T5" fmla="*/ 91 h 633"/>
                    <a:gd name="T6" fmla="*/ 13 w 166"/>
                    <a:gd name="T7" fmla="*/ 133 h 633"/>
                    <a:gd name="T8" fmla="*/ 0 w 166"/>
                    <a:gd name="T9" fmla="*/ 255 h 633"/>
                    <a:gd name="T10" fmla="*/ 5 w 166"/>
                    <a:gd name="T11" fmla="*/ 334 h 633"/>
                    <a:gd name="T12" fmla="*/ 5 w 166"/>
                    <a:gd name="T13" fmla="*/ 339 h 633"/>
                    <a:gd name="T14" fmla="*/ 7 w 166"/>
                    <a:gd name="T15" fmla="*/ 353 h 633"/>
                    <a:gd name="T16" fmla="*/ 11 w 166"/>
                    <a:gd name="T17" fmla="*/ 375 h 633"/>
                    <a:gd name="T18" fmla="*/ 16 w 166"/>
                    <a:gd name="T19" fmla="*/ 401 h 633"/>
                    <a:gd name="T20" fmla="*/ 24 w 166"/>
                    <a:gd name="T21" fmla="*/ 430 h 633"/>
                    <a:gd name="T22" fmla="*/ 34 w 166"/>
                    <a:gd name="T23" fmla="*/ 459 h 633"/>
                    <a:gd name="T24" fmla="*/ 46 w 166"/>
                    <a:gd name="T25" fmla="*/ 487 h 633"/>
                    <a:gd name="T26" fmla="*/ 58 w 166"/>
                    <a:gd name="T27" fmla="*/ 511 h 633"/>
                    <a:gd name="T28" fmla="*/ 90 w 166"/>
                    <a:gd name="T29" fmla="*/ 565 h 633"/>
                    <a:gd name="T30" fmla="*/ 108 w 166"/>
                    <a:gd name="T31" fmla="*/ 588 h 633"/>
                    <a:gd name="T32" fmla="*/ 126 w 166"/>
                    <a:gd name="T33" fmla="*/ 605 h 633"/>
                    <a:gd name="T34" fmla="*/ 135 w 166"/>
                    <a:gd name="T35" fmla="*/ 612 h 633"/>
                    <a:gd name="T36" fmla="*/ 145 w 166"/>
                    <a:gd name="T37" fmla="*/ 619 h 633"/>
                    <a:gd name="T38" fmla="*/ 166 w 166"/>
                    <a:gd name="T39" fmla="*/ 633 h 633"/>
                    <a:gd name="T40" fmla="*/ 153 w 166"/>
                    <a:gd name="T41" fmla="*/ 611 h 633"/>
                    <a:gd name="T42" fmla="*/ 147 w 166"/>
                    <a:gd name="T43" fmla="*/ 602 h 633"/>
                    <a:gd name="T44" fmla="*/ 141 w 166"/>
                    <a:gd name="T45" fmla="*/ 592 h 633"/>
                    <a:gd name="T46" fmla="*/ 128 w 166"/>
                    <a:gd name="T47" fmla="*/ 572 h 633"/>
                    <a:gd name="T48" fmla="*/ 112 w 166"/>
                    <a:gd name="T49" fmla="*/ 550 h 633"/>
                    <a:gd name="T50" fmla="*/ 82 w 166"/>
                    <a:gd name="T51" fmla="*/ 499 h 633"/>
                    <a:gd name="T52" fmla="*/ 43 w 166"/>
                    <a:gd name="T53" fmla="*/ 394 h 633"/>
                    <a:gd name="T54" fmla="*/ 37 w 166"/>
                    <a:gd name="T55" fmla="*/ 370 h 633"/>
                    <a:gd name="T56" fmla="*/ 34 w 166"/>
                    <a:gd name="T57" fmla="*/ 349 h 633"/>
                    <a:gd name="T58" fmla="*/ 32 w 166"/>
                    <a:gd name="T59" fmla="*/ 336 h 633"/>
                    <a:gd name="T60" fmla="*/ 31 w 166"/>
                    <a:gd name="T61" fmla="*/ 331 h 633"/>
                    <a:gd name="T62" fmla="*/ 27 w 166"/>
                    <a:gd name="T63" fmla="*/ 256 h 633"/>
                    <a:gd name="T64" fmla="*/ 40 w 166"/>
                    <a:gd name="T65" fmla="*/ 138 h 633"/>
                    <a:gd name="T66" fmla="*/ 48 w 166"/>
                    <a:gd name="T67" fmla="*/ 97 h 633"/>
                    <a:gd name="T68" fmla="*/ 59 w 166"/>
                    <a:gd name="T69" fmla="*/ 47 h 633"/>
                    <a:gd name="T70" fmla="*/ 66 w 166"/>
                    <a:gd name="T71" fmla="*/ 0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 h="633">
                      <a:moveTo>
                        <a:pt x="66" y="0"/>
                      </a:moveTo>
                      <a:cubicBezTo>
                        <a:pt x="55" y="14"/>
                        <a:pt x="47" y="27"/>
                        <a:pt x="40" y="41"/>
                      </a:cubicBezTo>
                      <a:cubicBezTo>
                        <a:pt x="33" y="55"/>
                        <a:pt x="27" y="71"/>
                        <a:pt x="22" y="91"/>
                      </a:cubicBezTo>
                      <a:cubicBezTo>
                        <a:pt x="21" y="98"/>
                        <a:pt x="18" y="109"/>
                        <a:pt x="13" y="133"/>
                      </a:cubicBezTo>
                      <a:cubicBezTo>
                        <a:pt x="7" y="162"/>
                        <a:pt x="1" y="212"/>
                        <a:pt x="0" y="255"/>
                      </a:cubicBezTo>
                      <a:cubicBezTo>
                        <a:pt x="0" y="299"/>
                        <a:pt x="5" y="334"/>
                        <a:pt x="5" y="334"/>
                      </a:cubicBezTo>
                      <a:cubicBezTo>
                        <a:pt x="5" y="334"/>
                        <a:pt x="5" y="336"/>
                        <a:pt x="5" y="339"/>
                      </a:cubicBezTo>
                      <a:cubicBezTo>
                        <a:pt x="6" y="343"/>
                        <a:pt x="6" y="347"/>
                        <a:pt x="7" y="353"/>
                      </a:cubicBezTo>
                      <a:cubicBezTo>
                        <a:pt x="8" y="360"/>
                        <a:pt x="9" y="367"/>
                        <a:pt x="11" y="375"/>
                      </a:cubicBezTo>
                      <a:cubicBezTo>
                        <a:pt x="12" y="383"/>
                        <a:pt x="14" y="392"/>
                        <a:pt x="16" y="401"/>
                      </a:cubicBezTo>
                      <a:cubicBezTo>
                        <a:pt x="19" y="410"/>
                        <a:pt x="22" y="420"/>
                        <a:pt x="24" y="430"/>
                      </a:cubicBezTo>
                      <a:cubicBezTo>
                        <a:pt x="28" y="439"/>
                        <a:pt x="31" y="449"/>
                        <a:pt x="34" y="459"/>
                      </a:cubicBezTo>
                      <a:cubicBezTo>
                        <a:pt x="38" y="469"/>
                        <a:pt x="42" y="478"/>
                        <a:pt x="46" y="487"/>
                      </a:cubicBezTo>
                      <a:cubicBezTo>
                        <a:pt x="50" y="496"/>
                        <a:pt x="54" y="504"/>
                        <a:pt x="58" y="511"/>
                      </a:cubicBezTo>
                      <a:cubicBezTo>
                        <a:pt x="73" y="540"/>
                        <a:pt x="85" y="556"/>
                        <a:pt x="90" y="565"/>
                      </a:cubicBezTo>
                      <a:cubicBezTo>
                        <a:pt x="97" y="574"/>
                        <a:pt x="103" y="581"/>
                        <a:pt x="108" y="588"/>
                      </a:cubicBezTo>
                      <a:cubicBezTo>
                        <a:pt x="114" y="594"/>
                        <a:pt x="120" y="600"/>
                        <a:pt x="126" y="605"/>
                      </a:cubicBezTo>
                      <a:cubicBezTo>
                        <a:pt x="129" y="607"/>
                        <a:pt x="132" y="610"/>
                        <a:pt x="135" y="612"/>
                      </a:cubicBezTo>
                      <a:cubicBezTo>
                        <a:pt x="138" y="615"/>
                        <a:pt x="142" y="617"/>
                        <a:pt x="145" y="619"/>
                      </a:cubicBezTo>
                      <a:cubicBezTo>
                        <a:pt x="151" y="624"/>
                        <a:pt x="158" y="628"/>
                        <a:pt x="166" y="633"/>
                      </a:cubicBezTo>
                      <a:cubicBezTo>
                        <a:pt x="161" y="625"/>
                        <a:pt x="157" y="618"/>
                        <a:pt x="153" y="611"/>
                      </a:cubicBezTo>
                      <a:cubicBezTo>
                        <a:pt x="151" y="608"/>
                        <a:pt x="149" y="605"/>
                        <a:pt x="147" y="602"/>
                      </a:cubicBezTo>
                      <a:cubicBezTo>
                        <a:pt x="145" y="598"/>
                        <a:pt x="143" y="595"/>
                        <a:pt x="141" y="592"/>
                      </a:cubicBezTo>
                      <a:cubicBezTo>
                        <a:pt x="137" y="585"/>
                        <a:pt x="132" y="579"/>
                        <a:pt x="128" y="572"/>
                      </a:cubicBezTo>
                      <a:cubicBezTo>
                        <a:pt x="123" y="565"/>
                        <a:pt x="118" y="558"/>
                        <a:pt x="112" y="550"/>
                      </a:cubicBezTo>
                      <a:cubicBezTo>
                        <a:pt x="107" y="541"/>
                        <a:pt x="96" y="526"/>
                        <a:pt x="82" y="499"/>
                      </a:cubicBezTo>
                      <a:cubicBezTo>
                        <a:pt x="67" y="471"/>
                        <a:pt x="51" y="430"/>
                        <a:pt x="43" y="394"/>
                      </a:cubicBezTo>
                      <a:cubicBezTo>
                        <a:pt x="41" y="386"/>
                        <a:pt x="39" y="377"/>
                        <a:pt x="37" y="370"/>
                      </a:cubicBezTo>
                      <a:cubicBezTo>
                        <a:pt x="36" y="362"/>
                        <a:pt x="35" y="355"/>
                        <a:pt x="34" y="349"/>
                      </a:cubicBezTo>
                      <a:cubicBezTo>
                        <a:pt x="33" y="344"/>
                        <a:pt x="32" y="339"/>
                        <a:pt x="32" y="336"/>
                      </a:cubicBezTo>
                      <a:cubicBezTo>
                        <a:pt x="31" y="333"/>
                        <a:pt x="31" y="331"/>
                        <a:pt x="31" y="331"/>
                      </a:cubicBezTo>
                      <a:cubicBezTo>
                        <a:pt x="31" y="331"/>
                        <a:pt x="27" y="297"/>
                        <a:pt x="27" y="256"/>
                      </a:cubicBezTo>
                      <a:cubicBezTo>
                        <a:pt x="28" y="214"/>
                        <a:pt x="34" y="166"/>
                        <a:pt x="40" y="138"/>
                      </a:cubicBezTo>
                      <a:cubicBezTo>
                        <a:pt x="44" y="115"/>
                        <a:pt x="47" y="104"/>
                        <a:pt x="48" y="97"/>
                      </a:cubicBezTo>
                      <a:cubicBezTo>
                        <a:pt x="53" y="78"/>
                        <a:pt x="56" y="62"/>
                        <a:pt x="59" y="47"/>
                      </a:cubicBezTo>
                      <a:cubicBezTo>
                        <a:pt x="61" y="32"/>
                        <a:pt x="63" y="18"/>
                        <a:pt x="66" y="0"/>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buClrTx/>
                  </a:pPr>
                  <a:endParaRPr lang="en-IN" sz="2400" kern="1200">
                    <a:solidFill>
                      <a:prstClr val="black"/>
                    </a:solidFill>
                    <a:latin typeface="Calibri" panose="020F0502020204030204"/>
                    <a:ea typeface="+mn-ea"/>
                    <a:cs typeface="+mn-cs"/>
                  </a:endParaRPr>
                </a:p>
              </p:txBody>
            </p:sp>
            <p:sp>
              <p:nvSpPr>
                <p:cNvPr id="44" name="Freeform 21">
                  <a:extLst>
                    <a:ext uri="{FF2B5EF4-FFF2-40B4-BE49-F238E27FC236}">
                      <a16:creationId xmlns:a16="http://schemas.microsoft.com/office/drawing/2014/main" id="{C4ECE9C8-B197-A4D2-8FC1-1B863D024E3E}"/>
                    </a:ext>
                  </a:extLst>
                </p:cNvPr>
                <p:cNvSpPr>
                  <a:spLocks/>
                </p:cNvSpPr>
                <p:nvPr/>
              </p:nvSpPr>
              <p:spPr bwMode="auto">
                <a:xfrm>
                  <a:off x="-1143000" y="-560388"/>
                  <a:ext cx="285750" cy="277813"/>
                </a:xfrm>
                <a:custGeom>
                  <a:avLst/>
                  <a:gdLst>
                    <a:gd name="T0" fmla="*/ 0 w 133"/>
                    <a:gd name="T1" fmla="*/ 103 h 129"/>
                    <a:gd name="T2" fmla="*/ 32 w 133"/>
                    <a:gd name="T3" fmla="*/ 86 h 129"/>
                    <a:gd name="T4" fmla="*/ 67 w 133"/>
                    <a:gd name="T5" fmla="*/ 49 h 129"/>
                    <a:gd name="T6" fmla="*/ 87 w 133"/>
                    <a:gd name="T7" fmla="*/ 32 h 129"/>
                    <a:gd name="T8" fmla="*/ 88 w 133"/>
                    <a:gd name="T9" fmla="*/ 31 h 129"/>
                    <a:gd name="T10" fmla="*/ 88 w 133"/>
                    <a:gd name="T11" fmla="*/ 31 h 129"/>
                    <a:gd name="T12" fmla="*/ 88 w 133"/>
                    <a:gd name="T13" fmla="*/ 31 h 129"/>
                    <a:gd name="T14" fmla="*/ 88 w 133"/>
                    <a:gd name="T15" fmla="*/ 31 h 129"/>
                    <a:gd name="T16" fmla="*/ 93 w 133"/>
                    <a:gd name="T17" fmla="*/ 49 h 129"/>
                    <a:gd name="T18" fmla="*/ 104 w 133"/>
                    <a:gd name="T19" fmla="*/ 98 h 129"/>
                    <a:gd name="T20" fmla="*/ 123 w 133"/>
                    <a:gd name="T21" fmla="*/ 129 h 129"/>
                    <a:gd name="T22" fmla="*/ 130 w 133"/>
                    <a:gd name="T23" fmla="*/ 93 h 129"/>
                    <a:gd name="T24" fmla="*/ 119 w 133"/>
                    <a:gd name="T25" fmla="*/ 42 h 129"/>
                    <a:gd name="T26" fmla="*/ 115 w 133"/>
                    <a:gd name="T27" fmla="*/ 27 h 129"/>
                    <a:gd name="T28" fmla="*/ 114 w 133"/>
                    <a:gd name="T29" fmla="*/ 23 h 129"/>
                    <a:gd name="T30" fmla="*/ 112 w 133"/>
                    <a:gd name="T31" fmla="*/ 18 h 129"/>
                    <a:gd name="T32" fmla="*/ 110 w 133"/>
                    <a:gd name="T33" fmla="*/ 13 h 129"/>
                    <a:gd name="T34" fmla="*/ 107 w 133"/>
                    <a:gd name="T35" fmla="*/ 8 h 129"/>
                    <a:gd name="T36" fmla="*/ 101 w 133"/>
                    <a:gd name="T37" fmla="*/ 2 h 129"/>
                    <a:gd name="T38" fmla="*/ 100 w 133"/>
                    <a:gd name="T39" fmla="*/ 2 h 129"/>
                    <a:gd name="T40" fmla="*/ 100 w 133"/>
                    <a:gd name="T41" fmla="*/ 1 h 129"/>
                    <a:gd name="T42" fmla="*/ 99 w 133"/>
                    <a:gd name="T43" fmla="*/ 1 h 129"/>
                    <a:gd name="T44" fmla="*/ 99 w 133"/>
                    <a:gd name="T45" fmla="*/ 1 h 129"/>
                    <a:gd name="T46" fmla="*/ 99 w 133"/>
                    <a:gd name="T47" fmla="*/ 2 h 129"/>
                    <a:gd name="T48" fmla="*/ 99 w 133"/>
                    <a:gd name="T49" fmla="*/ 2 h 129"/>
                    <a:gd name="T50" fmla="*/ 99 w 133"/>
                    <a:gd name="T51" fmla="*/ 2 h 129"/>
                    <a:gd name="T52" fmla="*/ 97 w 133"/>
                    <a:gd name="T53" fmla="*/ 1 h 129"/>
                    <a:gd name="T54" fmla="*/ 95 w 133"/>
                    <a:gd name="T55" fmla="*/ 0 h 129"/>
                    <a:gd name="T56" fmla="*/ 89 w 133"/>
                    <a:gd name="T57" fmla="*/ 0 h 129"/>
                    <a:gd name="T58" fmla="*/ 88 w 133"/>
                    <a:gd name="T59" fmla="*/ 1 h 129"/>
                    <a:gd name="T60" fmla="*/ 83 w 133"/>
                    <a:gd name="T61" fmla="*/ 2 h 129"/>
                    <a:gd name="T62" fmla="*/ 77 w 133"/>
                    <a:gd name="T63" fmla="*/ 6 h 129"/>
                    <a:gd name="T64" fmla="*/ 70 w 133"/>
                    <a:gd name="T65" fmla="*/ 10 h 129"/>
                    <a:gd name="T66" fmla="*/ 48 w 133"/>
                    <a:gd name="T67" fmla="*/ 30 h 129"/>
                    <a:gd name="T68" fmla="*/ 12 w 133"/>
                    <a:gd name="T69" fmla="*/ 68 h 129"/>
                    <a:gd name="T70" fmla="*/ 0 w 133"/>
                    <a:gd name="T71" fmla="*/ 10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3" h="129">
                      <a:moveTo>
                        <a:pt x="0" y="103"/>
                      </a:moveTo>
                      <a:cubicBezTo>
                        <a:pt x="14" y="99"/>
                        <a:pt x="23" y="96"/>
                        <a:pt x="32" y="86"/>
                      </a:cubicBezTo>
                      <a:cubicBezTo>
                        <a:pt x="37" y="81"/>
                        <a:pt x="53" y="64"/>
                        <a:pt x="67" y="49"/>
                      </a:cubicBezTo>
                      <a:cubicBezTo>
                        <a:pt x="74" y="42"/>
                        <a:pt x="82" y="36"/>
                        <a:pt x="87" y="32"/>
                      </a:cubicBezTo>
                      <a:cubicBezTo>
                        <a:pt x="88" y="30"/>
                        <a:pt x="88" y="31"/>
                        <a:pt x="88" y="31"/>
                      </a:cubicBezTo>
                      <a:cubicBezTo>
                        <a:pt x="88" y="31"/>
                        <a:pt x="88" y="31"/>
                        <a:pt x="88" y="31"/>
                      </a:cubicBezTo>
                      <a:cubicBezTo>
                        <a:pt x="88" y="31"/>
                        <a:pt x="88" y="31"/>
                        <a:pt x="88" y="31"/>
                      </a:cubicBezTo>
                      <a:cubicBezTo>
                        <a:pt x="88" y="31"/>
                        <a:pt x="88" y="31"/>
                        <a:pt x="88" y="31"/>
                      </a:cubicBezTo>
                      <a:cubicBezTo>
                        <a:pt x="87" y="27"/>
                        <a:pt x="91" y="39"/>
                        <a:pt x="93" y="49"/>
                      </a:cubicBezTo>
                      <a:cubicBezTo>
                        <a:pt x="98" y="68"/>
                        <a:pt x="102" y="91"/>
                        <a:pt x="104" y="98"/>
                      </a:cubicBezTo>
                      <a:cubicBezTo>
                        <a:pt x="107" y="112"/>
                        <a:pt x="112" y="119"/>
                        <a:pt x="123" y="129"/>
                      </a:cubicBezTo>
                      <a:cubicBezTo>
                        <a:pt x="129" y="116"/>
                        <a:pt x="133" y="107"/>
                        <a:pt x="130" y="93"/>
                      </a:cubicBezTo>
                      <a:cubicBezTo>
                        <a:pt x="129" y="86"/>
                        <a:pt x="125" y="63"/>
                        <a:pt x="119" y="42"/>
                      </a:cubicBezTo>
                      <a:cubicBezTo>
                        <a:pt x="118" y="37"/>
                        <a:pt x="117" y="32"/>
                        <a:pt x="115" y="27"/>
                      </a:cubicBezTo>
                      <a:cubicBezTo>
                        <a:pt x="115" y="26"/>
                        <a:pt x="114" y="24"/>
                        <a:pt x="114" y="23"/>
                      </a:cubicBezTo>
                      <a:cubicBezTo>
                        <a:pt x="113" y="21"/>
                        <a:pt x="113" y="20"/>
                        <a:pt x="112" y="18"/>
                      </a:cubicBezTo>
                      <a:cubicBezTo>
                        <a:pt x="111" y="16"/>
                        <a:pt x="110" y="14"/>
                        <a:pt x="110" y="13"/>
                      </a:cubicBezTo>
                      <a:cubicBezTo>
                        <a:pt x="109" y="11"/>
                        <a:pt x="108" y="9"/>
                        <a:pt x="107" y="8"/>
                      </a:cubicBezTo>
                      <a:cubicBezTo>
                        <a:pt x="105" y="5"/>
                        <a:pt x="103" y="3"/>
                        <a:pt x="101" y="2"/>
                      </a:cubicBezTo>
                      <a:cubicBezTo>
                        <a:pt x="100" y="2"/>
                        <a:pt x="100" y="2"/>
                        <a:pt x="100" y="2"/>
                      </a:cubicBezTo>
                      <a:cubicBezTo>
                        <a:pt x="100" y="1"/>
                        <a:pt x="100" y="1"/>
                        <a:pt x="100" y="1"/>
                      </a:cubicBezTo>
                      <a:cubicBezTo>
                        <a:pt x="99" y="1"/>
                        <a:pt x="99" y="1"/>
                        <a:pt x="99" y="1"/>
                      </a:cubicBezTo>
                      <a:cubicBezTo>
                        <a:pt x="99" y="1"/>
                        <a:pt x="99" y="1"/>
                        <a:pt x="99" y="1"/>
                      </a:cubicBezTo>
                      <a:cubicBezTo>
                        <a:pt x="99" y="2"/>
                        <a:pt x="99" y="2"/>
                        <a:pt x="99" y="2"/>
                      </a:cubicBezTo>
                      <a:cubicBezTo>
                        <a:pt x="99" y="2"/>
                        <a:pt x="99" y="2"/>
                        <a:pt x="99" y="2"/>
                      </a:cubicBezTo>
                      <a:cubicBezTo>
                        <a:pt x="99" y="2"/>
                        <a:pt x="99" y="2"/>
                        <a:pt x="99" y="2"/>
                      </a:cubicBezTo>
                      <a:cubicBezTo>
                        <a:pt x="98" y="1"/>
                        <a:pt x="98" y="1"/>
                        <a:pt x="97" y="1"/>
                      </a:cubicBezTo>
                      <a:cubicBezTo>
                        <a:pt x="96" y="0"/>
                        <a:pt x="95" y="0"/>
                        <a:pt x="95" y="0"/>
                      </a:cubicBezTo>
                      <a:cubicBezTo>
                        <a:pt x="91" y="0"/>
                        <a:pt x="89" y="0"/>
                        <a:pt x="89" y="0"/>
                      </a:cubicBezTo>
                      <a:cubicBezTo>
                        <a:pt x="89" y="0"/>
                        <a:pt x="89" y="0"/>
                        <a:pt x="88" y="1"/>
                      </a:cubicBezTo>
                      <a:cubicBezTo>
                        <a:pt x="87" y="1"/>
                        <a:pt x="85" y="1"/>
                        <a:pt x="83" y="2"/>
                      </a:cubicBezTo>
                      <a:cubicBezTo>
                        <a:pt x="82" y="3"/>
                        <a:pt x="79" y="4"/>
                        <a:pt x="77" y="6"/>
                      </a:cubicBezTo>
                      <a:cubicBezTo>
                        <a:pt x="74" y="7"/>
                        <a:pt x="71" y="10"/>
                        <a:pt x="70" y="10"/>
                      </a:cubicBezTo>
                      <a:cubicBezTo>
                        <a:pt x="64" y="15"/>
                        <a:pt x="56" y="23"/>
                        <a:pt x="48" y="30"/>
                      </a:cubicBezTo>
                      <a:cubicBezTo>
                        <a:pt x="33" y="45"/>
                        <a:pt x="17" y="62"/>
                        <a:pt x="12" y="68"/>
                      </a:cubicBezTo>
                      <a:cubicBezTo>
                        <a:pt x="3" y="79"/>
                        <a:pt x="1" y="88"/>
                        <a:pt x="0" y="103"/>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buClrTx/>
                  </a:pPr>
                  <a:endParaRPr lang="en-IN" sz="2400" kern="1200">
                    <a:solidFill>
                      <a:prstClr val="black"/>
                    </a:solidFill>
                    <a:latin typeface="Calibri" panose="020F0502020204030204"/>
                    <a:ea typeface="+mn-ea"/>
                    <a:cs typeface="+mn-cs"/>
                  </a:endParaRPr>
                </a:p>
              </p:txBody>
            </p:sp>
          </p:grpSp>
          <p:grpSp>
            <p:nvGrpSpPr>
              <p:cNvPr id="32" name="Group 31">
                <a:extLst>
                  <a:ext uri="{FF2B5EF4-FFF2-40B4-BE49-F238E27FC236}">
                    <a16:creationId xmlns:a16="http://schemas.microsoft.com/office/drawing/2014/main" id="{28E57912-D800-6153-20F6-F0D334771360}"/>
                  </a:ext>
                </a:extLst>
              </p:cNvPr>
              <p:cNvGrpSpPr/>
              <p:nvPr/>
            </p:nvGrpSpPr>
            <p:grpSpPr>
              <a:xfrm rot="14238422" flipH="1" flipV="1">
                <a:off x="9807625" y="1376919"/>
                <a:ext cx="401714" cy="1404432"/>
                <a:chOff x="-1143000" y="-560388"/>
                <a:chExt cx="406401" cy="1420813"/>
              </a:xfrm>
              <a:solidFill>
                <a:schemeClr val="accent2"/>
              </a:solidFill>
            </p:grpSpPr>
            <p:sp>
              <p:nvSpPr>
                <p:cNvPr id="41" name="Freeform 20">
                  <a:extLst>
                    <a:ext uri="{FF2B5EF4-FFF2-40B4-BE49-F238E27FC236}">
                      <a16:creationId xmlns:a16="http://schemas.microsoft.com/office/drawing/2014/main" id="{9562CF45-3765-46D8-2467-84FA1D3A96B1}"/>
                    </a:ext>
                  </a:extLst>
                </p:cNvPr>
                <p:cNvSpPr>
                  <a:spLocks/>
                </p:cNvSpPr>
                <p:nvPr/>
              </p:nvSpPr>
              <p:spPr bwMode="auto">
                <a:xfrm>
                  <a:off x="-1093787" y="-496888"/>
                  <a:ext cx="357188" cy="1357313"/>
                </a:xfrm>
                <a:custGeom>
                  <a:avLst/>
                  <a:gdLst>
                    <a:gd name="T0" fmla="*/ 66 w 166"/>
                    <a:gd name="T1" fmla="*/ 0 h 633"/>
                    <a:gd name="T2" fmla="*/ 40 w 166"/>
                    <a:gd name="T3" fmla="*/ 41 h 633"/>
                    <a:gd name="T4" fmla="*/ 22 w 166"/>
                    <a:gd name="T5" fmla="*/ 91 h 633"/>
                    <a:gd name="T6" fmla="*/ 13 w 166"/>
                    <a:gd name="T7" fmla="*/ 133 h 633"/>
                    <a:gd name="T8" fmla="*/ 0 w 166"/>
                    <a:gd name="T9" fmla="*/ 255 h 633"/>
                    <a:gd name="T10" fmla="*/ 5 w 166"/>
                    <a:gd name="T11" fmla="*/ 334 h 633"/>
                    <a:gd name="T12" fmla="*/ 5 w 166"/>
                    <a:gd name="T13" fmla="*/ 339 h 633"/>
                    <a:gd name="T14" fmla="*/ 7 w 166"/>
                    <a:gd name="T15" fmla="*/ 353 h 633"/>
                    <a:gd name="T16" fmla="*/ 11 w 166"/>
                    <a:gd name="T17" fmla="*/ 375 h 633"/>
                    <a:gd name="T18" fmla="*/ 16 w 166"/>
                    <a:gd name="T19" fmla="*/ 401 h 633"/>
                    <a:gd name="T20" fmla="*/ 24 w 166"/>
                    <a:gd name="T21" fmla="*/ 430 h 633"/>
                    <a:gd name="T22" fmla="*/ 34 w 166"/>
                    <a:gd name="T23" fmla="*/ 459 h 633"/>
                    <a:gd name="T24" fmla="*/ 46 w 166"/>
                    <a:gd name="T25" fmla="*/ 487 h 633"/>
                    <a:gd name="T26" fmla="*/ 58 w 166"/>
                    <a:gd name="T27" fmla="*/ 511 h 633"/>
                    <a:gd name="T28" fmla="*/ 90 w 166"/>
                    <a:gd name="T29" fmla="*/ 565 h 633"/>
                    <a:gd name="T30" fmla="*/ 108 w 166"/>
                    <a:gd name="T31" fmla="*/ 588 h 633"/>
                    <a:gd name="T32" fmla="*/ 126 w 166"/>
                    <a:gd name="T33" fmla="*/ 605 h 633"/>
                    <a:gd name="T34" fmla="*/ 135 w 166"/>
                    <a:gd name="T35" fmla="*/ 612 h 633"/>
                    <a:gd name="T36" fmla="*/ 145 w 166"/>
                    <a:gd name="T37" fmla="*/ 619 h 633"/>
                    <a:gd name="T38" fmla="*/ 166 w 166"/>
                    <a:gd name="T39" fmla="*/ 633 h 633"/>
                    <a:gd name="T40" fmla="*/ 153 w 166"/>
                    <a:gd name="T41" fmla="*/ 611 h 633"/>
                    <a:gd name="T42" fmla="*/ 147 w 166"/>
                    <a:gd name="T43" fmla="*/ 602 h 633"/>
                    <a:gd name="T44" fmla="*/ 141 w 166"/>
                    <a:gd name="T45" fmla="*/ 592 h 633"/>
                    <a:gd name="T46" fmla="*/ 128 w 166"/>
                    <a:gd name="T47" fmla="*/ 572 h 633"/>
                    <a:gd name="T48" fmla="*/ 112 w 166"/>
                    <a:gd name="T49" fmla="*/ 550 h 633"/>
                    <a:gd name="T50" fmla="*/ 82 w 166"/>
                    <a:gd name="T51" fmla="*/ 499 h 633"/>
                    <a:gd name="T52" fmla="*/ 43 w 166"/>
                    <a:gd name="T53" fmla="*/ 394 h 633"/>
                    <a:gd name="T54" fmla="*/ 37 w 166"/>
                    <a:gd name="T55" fmla="*/ 370 h 633"/>
                    <a:gd name="T56" fmla="*/ 34 w 166"/>
                    <a:gd name="T57" fmla="*/ 349 h 633"/>
                    <a:gd name="T58" fmla="*/ 32 w 166"/>
                    <a:gd name="T59" fmla="*/ 336 h 633"/>
                    <a:gd name="T60" fmla="*/ 31 w 166"/>
                    <a:gd name="T61" fmla="*/ 331 h 633"/>
                    <a:gd name="T62" fmla="*/ 27 w 166"/>
                    <a:gd name="T63" fmla="*/ 256 h 633"/>
                    <a:gd name="T64" fmla="*/ 40 w 166"/>
                    <a:gd name="T65" fmla="*/ 138 h 633"/>
                    <a:gd name="T66" fmla="*/ 48 w 166"/>
                    <a:gd name="T67" fmla="*/ 97 h 633"/>
                    <a:gd name="T68" fmla="*/ 59 w 166"/>
                    <a:gd name="T69" fmla="*/ 47 h 633"/>
                    <a:gd name="T70" fmla="*/ 66 w 166"/>
                    <a:gd name="T71" fmla="*/ 0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 h="633">
                      <a:moveTo>
                        <a:pt x="66" y="0"/>
                      </a:moveTo>
                      <a:cubicBezTo>
                        <a:pt x="55" y="14"/>
                        <a:pt x="47" y="27"/>
                        <a:pt x="40" y="41"/>
                      </a:cubicBezTo>
                      <a:cubicBezTo>
                        <a:pt x="33" y="55"/>
                        <a:pt x="27" y="71"/>
                        <a:pt x="22" y="91"/>
                      </a:cubicBezTo>
                      <a:cubicBezTo>
                        <a:pt x="21" y="98"/>
                        <a:pt x="18" y="109"/>
                        <a:pt x="13" y="133"/>
                      </a:cubicBezTo>
                      <a:cubicBezTo>
                        <a:pt x="7" y="162"/>
                        <a:pt x="1" y="212"/>
                        <a:pt x="0" y="255"/>
                      </a:cubicBezTo>
                      <a:cubicBezTo>
                        <a:pt x="0" y="299"/>
                        <a:pt x="5" y="334"/>
                        <a:pt x="5" y="334"/>
                      </a:cubicBezTo>
                      <a:cubicBezTo>
                        <a:pt x="5" y="334"/>
                        <a:pt x="5" y="336"/>
                        <a:pt x="5" y="339"/>
                      </a:cubicBezTo>
                      <a:cubicBezTo>
                        <a:pt x="6" y="343"/>
                        <a:pt x="6" y="347"/>
                        <a:pt x="7" y="353"/>
                      </a:cubicBezTo>
                      <a:cubicBezTo>
                        <a:pt x="8" y="360"/>
                        <a:pt x="9" y="367"/>
                        <a:pt x="11" y="375"/>
                      </a:cubicBezTo>
                      <a:cubicBezTo>
                        <a:pt x="12" y="383"/>
                        <a:pt x="14" y="392"/>
                        <a:pt x="16" y="401"/>
                      </a:cubicBezTo>
                      <a:cubicBezTo>
                        <a:pt x="19" y="410"/>
                        <a:pt x="22" y="420"/>
                        <a:pt x="24" y="430"/>
                      </a:cubicBezTo>
                      <a:cubicBezTo>
                        <a:pt x="28" y="439"/>
                        <a:pt x="31" y="449"/>
                        <a:pt x="34" y="459"/>
                      </a:cubicBezTo>
                      <a:cubicBezTo>
                        <a:pt x="38" y="469"/>
                        <a:pt x="42" y="478"/>
                        <a:pt x="46" y="487"/>
                      </a:cubicBezTo>
                      <a:cubicBezTo>
                        <a:pt x="50" y="496"/>
                        <a:pt x="54" y="504"/>
                        <a:pt x="58" y="511"/>
                      </a:cubicBezTo>
                      <a:cubicBezTo>
                        <a:pt x="73" y="540"/>
                        <a:pt x="85" y="556"/>
                        <a:pt x="90" y="565"/>
                      </a:cubicBezTo>
                      <a:cubicBezTo>
                        <a:pt x="97" y="574"/>
                        <a:pt x="103" y="581"/>
                        <a:pt x="108" y="588"/>
                      </a:cubicBezTo>
                      <a:cubicBezTo>
                        <a:pt x="114" y="594"/>
                        <a:pt x="120" y="600"/>
                        <a:pt x="126" y="605"/>
                      </a:cubicBezTo>
                      <a:cubicBezTo>
                        <a:pt x="129" y="607"/>
                        <a:pt x="132" y="610"/>
                        <a:pt x="135" y="612"/>
                      </a:cubicBezTo>
                      <a:cubicBezTo>
                        <a:pt x="138" y="615"/>
                        <a:pt x="142" y="617"/>
                        <a:pt x="145" y="619"/>
                      </a:cubicBezTo>
                      <a:cubicBezTo>
                        <a:pt x="151" y="624"/>
                        <a:pt x="158" y="628"/>
                        <a:pt x="166" y="633"/>
                      </a:cubicBezTo>
                      <a:cubicBezTo>
                        <a:pt x="161" y="625"/>
                        <a:pt x="157" y="618"/>
                        <a:pt x="153" y="611"/>
                      </a:cubicBezTo>
                      <a:cubicBezTo>
                        <a:pt x="151" y="608"/>
                        <a:pt x="149" y="605"/>
                        <a:pt x="147" y="602"/>
                      </a:cubicBezTo>
                      <a:cubicBezTo>
                        <a:pt x="145" y="598"/>
                        <a:pt x="143" y="595"/>
                        <a:pt x="141" y="592"/>
                      </a:cubicBezTo>
                      <a:cubicBezTo>
                        <a:pt x="137" y="585"/>
                        <a:pt x="132" y="579"/>
                        <a:pt x="128" y="572"/>
                      </a:cubicBezTo>
                      <a:cubicBezTo>
                        <a:pt x="123" y="565"/>
                        <a:pt x="118" y="558"/>
                        <a:pt x="112" y="550"/>
                      </a:cubicBezTo>
                      <a:cubicBezTo>
                        <a:pt x="107" y="541"/>
                        <a:pt x="96" y="526"/>
                        <a:pt x="82" y="499"/>
                      </a:cubicBezTo>
                      <a:cubicBezTo>
                        <a:pt x="67" y="471"/>
                        <a:pt x="51" y="430"/>
                        <a:pt x="43" y="394"/>
                      </a:cubicBezTo>
                      <a:cubicBezTo>
                        <a:pt x="41" y="386"/>
                        <a:pt x="39" y="377"/>
                        <a:pt x="37" y="370"/>
                      </a:cubicBezTo>
                      <a:cubicBezTo>
                        <a:pt x="36" y="362"/>
                        <a:pt x="35" y="355"/>
                        <a:pt x="34" y="349"/>
                      </a:cubicBezTo>
                      <a:cubicBezTo>
                        <a:pt x="33" y="344"/>
                        <a:pt x="32" y="339"/>
                        <a:pt x="32" y="336"/>
                      </a:cubicBezTo>
                      <a:cubicBezTo>
                        <a:pt x="31" y="333"/>
                        <a:pt x="31" y="331"/>
                        <a:pt x="31" y="331"/>
                      </a:cubicBezTo>
                      <a:cubicBezTo>
                        <a:pt x="31" y="331"/>
                        <a:pt x="27" y="297"/>
                        <a:pt x="27" y="256"/>
                      </a:cubicBezTo>
                      <a:cubicBezTo>
                        <a:pt x="28" y="214"/>
                        <a:pt x="34" y="166"/>
                        <a:pt x="40" y="138"/>
                      </a:cubicBezTo>
                      <a:cubicBezTo>
                        <a:pt x="44" y="115"/>
                        <a:pt x="47" y="104"/>
                        <a:pt x="48" y="97"/>
                      </a:cubicBezTo>
                      <a:cubicBezTo>
                        <a:pt x="53" y="78"/>
                        <a:pt x="56" y="62"/>
                        <a:pt x="59" y="47"/>
                      </a:cubicBezTo>
                      <a:cubicBezTo>
                        <a:pt x="61" y="32"/>
                        <a:pt x="63" y="18"/>
                        <a:pt x="66" y="0"/>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buClrTx/>
                  </a:pPr>
                  <a:endParaRPr lang="en-IN" sz="2400" kern="1200">
                    <a:solidFill>
                      <a:prstClr val="black"/>
                    </a:solidFill>
                    <a:latin typeface="Calibri" panose="020F0502020204030204"/>
                    <a:ea typeface="+mn-ea"/>
                    <a:cs typeface="+mn-cs"/>
                  </a:endParaRPr>
                </a:p>
              </p:txBody>
            </p:sp>
            <p:sp>
              <p:nvSpPr>
                <p:cNvPr id="42" name="Freeform 21">
                  <a:extLst>
                    <a:ext uri="{FF2B5EF4-FFF2-40B4-BE49-F238E27FC236}">
                      <a16:creationId xmlns:a16="http://schemas.microsoft.com/office/drawing/2014/main" id="{C31AA662-C774-91BD-C65E-811BA0ECB613}"/>
                    </a:ext>
                  </a:extLst>
                </p:cNvPr>
                <p:cNvSpPr>
                  <a:spLocks/>
                </p:cNvSpPr>
                <p:nvPr/>
              </p:nvSpPr>
              <p:spPr bwMode="auto">
                <a:xfrm>
                  <a:off x="-1143000" y="-560388"/>
                  <a:ext cx="285750" cy="277813"/>
                </a:xfrm>
                <a:custGeom>
                  <a:avLst/>
                  <a:gdLst>
                    <a:gd name="T0" fmla="*/ 0 w 133"/>
                    <a:gd name="T1" fmla="*/ 103 h 129"/>
                    <a:gd name="T2" fmla="*/ 32 w 133"/>
                    <a:gd name="T3" fmla="*/ 86 h 129"/>
                    <a:gd name="T4" fmla="*/ 67 w 133"/>
                    <a:gd name="T5" fmla="*/ 49 h 129"/>
                    <a:gd name="T6" fmla="*/ 87 w 133"/>
                    <a:gd name="T7" fmla="*/ 32 h 129"/>
                    <a:gd name="T8" fmla="*/ 88 w 133"/>
                    <a:gd name="T9" fmla="*/ 31 h 129"/>
                    <a:gd name="T10" fmla="*/ 88 w 133"/>
                    <a:gd name="T11" fmla="*/ 31 h 129"/>
                    <a:gd name="T12" fmla="*/ 88 w 133"/>
                    <a:gd name="T13" fmla="*/ 31 h 129"/>
                    <a:gd name="T14" fmla="*/ 88 w 133"/>
                    <a:gd name="T15" fmla="*/ 31 h 129"/>
                    <a:gd name="T16" fmla="*/ 93 w 133"/>
                    <a:gd name="T17" fmla="*/ 49 h 129"/>
                    <a:gd name="T18" fmla="*/ 104 w 133"/>
                    <a:gd name="T19" fmla="*/ 98 h 129"/>
                    <a:gd name="T20" fmla="*/ 123 w 133"/>
                    <a:gd name="T21" fmla="*/ 129 h 129"/>
                    <a:gd name="T22" fmla="*/ 130 w 133"/>
                    <a:gd name="T23" fmla="*/ 93 h 129"/>
                    <a:gd name="T24" fmla="*/ 119 w 133"/>
                    <a:gd name="T25" fmla="*/ 42 h 129"/>
                    <a:gd name="T26" fmla="*/ 115 w 133"/>
                    <a:gd name="T27" fmla="*/ 27 h 129"/>
                    <a:gd name="T28" fmla="*/ 114 w 133"/>
                    <a:gd name="T29" fmla="*/ 23 h 129"/>
                    <a:gd name="T30" fmla="*/ 112 w 133"/>
                    <a:gd name="T31" fmla="*/ 18 h 129"/>
                    <a:gd name="T32" fmla="*/ 110 w 133"/>
                    <a:gd name="T33" fmla="*/ 13 h 129"/>
                    <a:gd name="T34" fmla="*/ 107 w 133"/>
                    <a:gd name="T35" fmla="*/ 8 h 129"/>
                    <a:gd name="T36" fmla="*/ 101 w 133"/>
                    <a:gd name="T37" fmla="*/ 2 h 129"/>
                    <a:gd name="T38" fmla="*/ 100 w 133"/>
                    <a:gd name="T39" fmla="*/ 2 h 129"/>
                    <a:gd name="T40" fmla="*/ 100 w 133"/>
                    <a:gd name="T41" fmla="*/ 1 h 129"/>
                    <a:gd name="T42" fmla="*/ 99 w 133"/>
                    <a:gd name="T43" fmla="*/ 1 h 129"/>
                    <a:gd name="T44" fmla="*/ 99 w 133"/>
                    <a:gd name="T45" fmla="*/ 1 h 129"/>
                    <a:gd name="T46" fmla="*/ 99 w 133"/>
                    <a:gd name="T47" fmla="*/ 2 h 129"/>
                    <a:gd name="T48" fmla="*/ 99 w 133"/>
                    <a:gd name="T49" fmla="*/ 2 h 129"/>
                    <a:gd name="T50" fmla="*/ 99 w 133"/>
                    <a:gd name="T51" fmla="*/ 2 h 129"/>
                    <a:gd name="T52" fmla="*/ 97 w 133"/>
                    <a:gd name="T53" fmla="*/ 1 h 129"/>
                    <a:gd name="T54" fmla="*/ 95 w 133"/>
                    <a:gd name="T55" fmla="*/ 0 h 129"/>
                    <a:gd name="T56" fmla="*/ 89 w 133"/>
                    <a:gd name="T57" fmla="*/ 0 h 129"/>
                    <a:gd name="T58" fmla="*/ 88 w 133"/>
                    <a:gd name="T59" fmla="*/ 1 h 129"/>
                    <a:gd name="T60" fmla="*/ 83 w 133"/>
                    <a:gd name="T61" fmla="*/ 2 h 129"/>
                    <a:gd name="T62" fmla="*/ 77 w 133"/>
                    <a:gd name="T63" fmla="*/ 6 h 129"/>
                    <a:gd name="T64" fmla="*/ 70 w 133"/>
                    <a:gd name="T65" fmla="*/ 10 h 129"/>
                    <a:gd name="T66" fmla="*/ 48 w 133"/>
                    <a:gd name="T67" fmla="*/ 30 h 129"/>
                    <a:gd name="T68" fmla="*/ 12 w 133"/>
                    <a:gd name="T69" fmla="*/ 68 h 129"/>
                    <a:gd name="T70" fmla="*/ 0 w 133"/>
                    <a:gd name="T71" fmla="*/ 10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3" h="129">
                      <a:moveTo>
                        <a:pt x="0" y="103"/>
                      </a:moveTo>
                      <a:cubicBezTo>
                        <a:pt x="14" y="99"/>
                        <a:pt x="23" y="96"/>
                        <a:pt x="32" y="86"/>
                      </a:cubicBezTo>
                      <a:cubicBezTo>
                        <a:pt x="37" y="81"/>
                        <a:pt x="53" y="64"/>
                        <a:pt x="67" y="49"/>
                      </a:cubicBezTo>
                      <a:cubicBezTo>
                        <a:pt x="74" y="42"/>
                        <a:pt x="82" y="36"/>
                        <a:pt x="87" y="32"/>
                      </a:cubicBezTo>
                      <a:cubicBezTo>
                        <a:pt x="88" y="30"/>
                        <a:pt x="88" y="31"/>
                        <a:pt x="88" y="31"/>
                      </a:cubicBezTo>
                      <a:cubicBezTo>
                        <a:pt x="88" y="31"/>
                        <a:pt x="88" y="31"/>
                        <a:pt x="88" y="31"/>
                      </a:cubicBezTo>
                      <a:cubicBezTo>
                        <a:pt x="88" y="31"/>
                        <a:pt x="88" y="31"/>
                        <a:pt x="88" y="31"/>
                      </a:cubicBezTo>
                      <a:cubicBezTo>
                        <a:pt x="88" y="31"/>
                        <a:pt x="88" y="31"/>
                        <a:pt x="88" y="31"/>
                      </a:cubicBezTo>
                      <a:cubicBezTo>
                        <a:pt x="87" y="27"/>
                        <a:pt x="91" y="39"/>
                        <a:pt x="93" y="49"/>
                      </a:cubicBezTo>
                      <a:cubicBezTo>
                        <a:pt x="98" y="68"/>
                        <a:pt x="102" y="91"/>
                        <a:pt x="104" y="98"/>
                      </a:cubicBezTo>
                      <a:cubicBezTo>
                        <a:pt x="107" y="112"/>
                        <a:pt x="112" y="119"/>
                        <a:pt x="123" y="129"/>
                      </a:cubicBezTo>
                      <a:cubicBezTo>
                        <a:pt x="129" y="116"/>
                        <a:pt x="133" y="107"/>
                        <a:pt x="130" y="93"/>
                      </a:cubicBezTo>
                      <a:cubicBezTo>
                        <a:pt x="129" y="86"/>
                        <a:pt x="125" y="63"/>
                        <a:pt x="119" y="42"/>
                      </a:cubicBezTo>
                      <a:cubicBezTo>
                        <a:pt x="118" y="37"/>
                        <a:pt x="117" y="32"/>
                        <a:pt x="115" y="27"/>
                      </a:cubicBezTo>
                      <a:cubicBezTo>
                        <a:pt x="115" y="26"/>
                        <a:pt x="114" y="24"/>
                        <a:pt x="114" y="23"/>
                      </a:cubicBezTo>
                      <a:cubicBezTo>
                        <a:pt x="113" y="21"/>
                        <a:pt x="113" y="20"/>
                        <a:pt x="112" y="18"/>
                      </a:cubicBezTo>
                      <a:cubicBezTo>
                        <a:pt x="111" y="16"/>
                        <a:pt x="110" y="14"/>
                        <a:pt x="110" y="13"/>
                      </a:cubicBezTo>
                      <a:cubicBezTo>
                        <a:pt x="109" y="11"/>
                        <a:pt x="108" y="9"/>
                        <a:pt x="107" y="8"/>
                      </a:cubicBezTo>
                      <a:cubicBezTo>
                        <a:pt x="105" y="5"/>
                        <a:pt x="103" y="3"/>
                        <a:pt x="101" y="2"/>
                      </a:cubicBezTo>
                      <a:cubicBezTo>
                        <a:pt x="100" y="2"/>
                        <a:pt x="100" y="2"/>
                        <a:pt x="100" y="2"/>
                      </a:cubicBezTo>
                      <a:cubicBezTo>
                        <a:pt x="100" y="1"/>
                        <a:pt x="100" y="1"/>
                        <a:pt x="100" y="1"/>
                      </a:cubicBezTo>
                      <a:cubicBezTo>
                        <a:pt x="99" y="1"/>
                        <a:pt x="99" y="1"/>
                        <a:pt x="99" y="1"/>
                      </a:cubicBezTo>
                      <a:cubicBezTo>
                        <a:pt x="99" y="1"/>
                        <a:pt x="99" y="1"/>
                        <a:pt x="99" y="1"/>
                      </a:cubicBezTo>
                      <a:cubicBezTo>
                        <a:pt x="99" y="2"/>
                        <a:pt x="99" y="2"/>
                        <a:pt x="99" y="2"/>
                      </a:cubicBezTo>
                      <a:cubicBezTo>
                        <a:pt x="99" y="2"/>
                        <a:pt x="99" y="2"/>
                        <a:pt x="99" y="2"/>
                      </a:cubicBezTo>
                      <a:cubicBezTo>
                        <a:pt x="99" y="2"/>
                        <a:pt x="99" y="2"/>
                        <a:pt x="99" y="2"/>
                      </a:cubicBezTo>
                      <a:cubicBezTo>
                        <a:pt x="98" y="1"/>
                        <a:pt x="98" y="1"/>
                        <a:pt x="97" y="1"/>
                      </a:cubicBezTo>
                      <a:cubicBezTo>
                        <a:pt x="96" y="0"/>
                        <a:pt x="95" y="0"/>
                        <a:pt x="95" y="0"/>
                      </a:cubicBezTo>
                      <a:cubicBezTo>
                        <a:pt x="91" y="0"/>
                        <a:pt x="89" y="0"/>
                        <a:pt x="89" y="0"/>
                      </a:cubicBezTo>
                      <a:cubicBezTo>
                        <a:pt x="89" y="0"/>
                        <a:pt x="89" y="0"/>
                        <a:pt x="88" y="1"/>
                      </a:cubicBezTo>
                      <a:cubicBezTo>
                        <a:pt x="87" y="1"/>
                        <a:pt x="85" y="1"/>
                        <a:pt x="83" y="2"/>
                      </a:cubicBezTo>
                      <a:cubicBezTo>
                        <a:pt x="82" y="3"/>
                        <a:pt x="79" y="4"/>
                        <a:pt x="77" y="6"/>
                      </a:cubicBezTo>
                      <a:cubicBezTo>
                        <a:pt x="74" y="7"/>
                        <a:pt x="71" y="10"/>
                        <a:pt x="70" y="10"/>
                      </a:cubicBezTo>
                      <a:cubicBezTo>
                        <a:pt x="64" y="15"/>
                        <a:pt x="56" y="23"/>
                        <a:pt x="48" y="30"/>
                      </a:cubicBezTo>
                      <a:cubicBezTo>
                        <a:pt x="33" y="45"/>
                        <a:pt x="17" y="62"/>
                        <a:pt x="12" y="68"/>
                      </a:cubicBezTo>
                      <a:cubicBezTo>
                        <a:pt x="3" y="79"/>
                        <a:pt x="1" y="88"/>
                        <a:pt x="0" y="103"/>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buClrTx/>
                  </a:pPr>
                  <a:endParaRPr lang="en-IN" sz="2400" kern="1200">
                    <a:solidFill>
                      <a:prstClr val="black"/>
                    </a:solidFill>
                    <a:latin typeface="Calibri" panose="020F0502020204030204"/>
                    <a:ea typeface="+mn-ea"/>
                    <a:cs typeface="+mn-cs"/>
                  </a:endParaRPr>
                </a:p>
              </p:txBody>
            </p:sp>
          </p:grpSp>
          <p:grpSp>
            <p:nvGrpSpPr>
              <p:cNvPr id="33" name="Group 32">
                <a:extLst>
                  <a:ext uri="{FF2B5EF4-FFF2-40B4-BE49-F238E27FC236}">
                    <a16:creationId xmlns:a16="http://schemas.microsoft.com/office/drawing/2014/main" id="{C5F37510-062E-3814-C21C-07ADB5454986}"/>
                  </a:ext>
                </a:extLst>
              </p:cNvPr>
              <p:cNvGrpSpPr/>
              <p:nvPr/>
            </p:nvGrpSpPr>
            <p:grpSpPr>
              <a:xfrm rot="7361578" flipH="1">
                <a:off x="9735785" y="5319571"/>
                <a:ext cx="1374086" cy="710584"/>
                <a:chOff x="-1316279" y="29745"/>
                <a:chExt cx="1390118" cy="718872"/>
              </a:xfrm>
              <a:solidFill>
                <a:schemeClr val="accent3"/>
              </a:solidFill>
            </p:grpSpPr>
            <p:sp>
              <p:nvSpPr>
                <p:cNvPr id="39" name="Freeform 20">
                  <a:extLst>
                    <a:ext uri="{FF2B5EF4-FFF2-40B4-BE49-F238E27FC236}">
                      <a16:creationId xmlns:a16="http://schemas.microsoft.com/office/drawing/2014/main" id="{CC3B7835-30CD-31EB-199C-EEA4B2BCA60A}"/>
                    </a:ext>
                  </a:extLst>
                </p:cNvPr>
                <p:cNvSpPr>
                  <a:spLocks/>
                </p:cNvSpPr>
                <p:nvPr/>
              </p:nvSpPr>
              <p:spPr bwMode="auto">
                <a:xfrm rot="18161578" flipH="1">
                  <a:off x="-779312" y="-104535"/>
                  <a:ext cx="360150" cy="1346153"/>
                </a:xfrm>
                <a:custGeom>
                  <a:avLst/>
                  <a:gdLst>
                    <a:gd name="T0" fmla="*/ 66 w 166"/>
                    <a:gd name="T1" fmla="*/ 0 h 633"/>
                    <a:gd name="T2" fmla="*/ 40 w 166"/>
                    <a:gd name="T3" fmla="*/ 41 h 633"/>
                    <a:gd name="T4" fmla="*/ 22 w 166"/>
                    <a:gd name="T5" fmla="*/ 91 h 633"/>
                    <a:gd name="T6" fmla="*/ 13 w 166"/>
                    <a:gd name="T7" fmla="*/ 133 h 633"/>
                    <a:gd name="T8" fmla="*/ 0 w 166"/>
                    <a:gd name="T9" fmla="*/ 255 h 633"/>
                    <a:gd name="T10" fmla="*/ 5 w 166"/>
                    <a:gd name="T11" fmla="*/ 334 h 633"/>
                    <a:gd name="T12" fmla="*/ 5 w 166"/>
                    <a:gd name="T13" fmla="*/ 339 h 633"/>
                    <a:gd name="T14" fmla="*/ 7 w 166"/>
                    <a:gd name="T15" fmla="*/ 353 h 633"/>
                    <a:gd name="T16" fmla="*/ 11 w 166"/>
                    <a:gd name="T17" fmla="*/ 375 h 633"/>
                    <a:gd name="T18" fmla="*/ 16 w 166"/>
                    <a:gd name="T19" fmla="*/ 401 h 633"/>
                    <a:gd name="T20" fmla="*/ 24 w 166"/>
                    <a:gd name="T21" fmla="*/ 430 h 633"/>
                    <a:gd name="T22" fmla="*/ 34 w 166"/>
                    <a:gd name="T23" fmla="*/ 459 h 633"/>
                    <a:gd name="T24" fmla="*/ 46 w 166"/>
                    <a:gd name="T25" fmla="*/ 487 h 633"/>
                    <a:gd name="T26" fmla="*/ 58 w 166"/>
                    <a:gd name="T27" fmla="*/ 511 h 633"/>
                    <a:gd name="T28" fmla="*/ 90 w 166"/>
                    <a:gd name="T29" fmla="*/ 565 h 633"/>
                    <a:gd name="T30" fmla="*/ 108 w 166"/>
                    <a:gd name="T31" fmla="*/ 588 h 633"/>
                    <a:gd name="T32" fmla="*/ 126 w 166"/>
                    <a:gd name="T33" fmla="*/ 605 h 633"/>
                    <a:gd name="T34" fmla="*/ 135 w 166"/>
                    <a:gd name="T35" fmla="*/ 612 h 633"/>
                    <a:gd name="T36" fmla="*/ 145 w 166"/>
                    <a:gd name="T37" fmla="*/ 619 h 633"/>
                    <a:gd name="T38" fmla="*/ 166 w 166"/>
                    <a:gd name="T39" fmla="*/ 633 h 633"/>
                    <a:gd name="T40" fmla="*/ 153 w 166"/>
                    <a:gd name="T41" fmla="*/ 611 h 633"/>
                    <a:gd name="T42" fmla="*/ 147 w 166"/>
                    <a:gd name="T43" fmla="*/ 602 h 633"/>
                    <a:gd name="T44" fmla="*/ 141 w 166"/>
                    <a:gd name="T45" fmla="*/ 592 h 633"/>
                    <a:gd name="T46" fmla="*/ 128 w 166"/>
                    <a:gd name="T47" fmla="*/ 572 h 633"/>
                    <a:gd name="T48" fmla="*/ 112 w 166"/>
                    <a:gd name="T49" fmla="*/ 550 h 633"/>
                    <a:gd name="T50" fmla="*/ 82 w 166"/>
                    <a:gd name="T51" fmla="*/ 499 h 633"/>
                    <a:gd name="T52" fmla="*/ 43 w 166"/>
                    <a:gd name="T53" fmla="*/ 394 h 633"/>
                    <a:gd name="T54" fmla="*/ 37 w 166"/>
                    <a:gd name="T55" fmla="*/ 370 h 633"/>
                    <a:gd name="T56" fmla="*/ 34 w 166"/>
                    <a:gd name="T57" fmla="*/ 349 h 633"/>
                    <a:gd name="T58" fmla="*/ 32 w 166"/>
                    <a:gd name="T59" fmla="*/ 336 h 633"/>
                    <a:gd name="T60" fmla="*/ 31 w 166"/>
                    <a:gd name="T61" fmla="*/ 331 h 633"/>
                    <a:gd name="T62" fmla="*/ 27 w 166"/>
                    <a:gd name="T63" fmla="*/ 256 h 633"/>
                    <a:gd name="T64" fmla="*/ 40 w 166"/>
                    <a:gd name="T65" fmla="*/ 138 h 633"/>
                    <a:gd name="T66" fmla="*/ 48 w 166"/>
                    <a:gd name="T67" fmla="*/ 97 h 633"/>
                    <a:gd name="T68" fmla="*/ 59 w 166"/>
                    <a:gd name="T69" fmla="*/ 47 h 633"/>
                    <a:gd name="T70" fmla="*/ 66 w 166"/>
                    <a:gd name="T71" fmla="*/ 0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 h="633">
                      <a:moveTo>
                        <a:pt x="66" y="0"/>
                      </a:moveTo>
                      <a:cubicBezTo>
                        <a:pt x="55" y="14"/>
                        <a:pt x="47" y="27"/>
                        <a:pt x="40" y="41"/>
                      </a:cubicBezTo>
                      <a:cubicBezTo>
                        <a:pt x="33" y="55"/>
                        <a:pt x="27" y="71"/>
                        <a:pt x="22" y="91"/>
                      </a:cubicBezTo>
                      <a:cubicBezTo>
                        <a:pt x="21" y="98"/>
                        <a:pt x="18" y="109"/>
                        <a:pt x="13" y="133"/>
                      </a:cubicBezTo>
                      <a:cubicBezTo>
                        <a:pt x="7" y="162"/>
                        <a:pt x="1" y="212"/>
                        <a:pt x="0" y="255"/>
                      </a:cubicBezTo>
                      <a:cubicBezTo>
                        <a:pt x="0" y="299"/>
                        <a:pt x="5" y="334"/>
                        <a:pt x="5" y="334"/>
                      </a:cubicBezTo>
                      <a:cubicBezTo>
                        <a:pt x="5" y="334"/>
                        <a:pt x="5" y="336"/>
                        <a:pt x="5" y="339"/>
                      </a:cubicBezTo>
                      <a:cubicBezTo>
                        <a:pt x="6" y="343"/>
                        <a:pt x="6" y="347"/>
                        <a:pt x="7" y="353"/>
                      </a:cubicBezTo>
                      <a:cubicBezTo>
                        <a:pt x="8" y="360"/>
                        <a:pt x="9" y="367"/>
                        <a:pt x="11" y="375"/>
                      </a:cubicBezTo>
                      <a:cubicBezTo>
                        <a:pt x="12" y="383"/>
                        <a:pt x="14" y="392"/>
                        <a:pt x="16" y="401"/>
                      </a:cubicBezTo>
                      <a:cubicBezTo>
                        <a:pt x="19" y="410"/>
                        <a:pt x="22" y="420"/>
                        <a:pt x="24" y="430"/>
                      </a:cubicBezTo>
                      <a:cubicBezTo>
                        <a:pt x="28" y="439"/>
                        <a:pt x="31" y="449"/>
                        <a:pt x="34" y="459"/>
                      </a:cubicBezTo>
                      <a:cubicBezTo>
                        <a:pt x="38" y="469"/>
                        <a:pt x="42" y="478"/>
                        <a:pt x="46" y="487"/>
                      </a:cubicBezTo>
                      <a:cubicBezTo>
                        <a:pt x="50" y="496"/>
                        <a:pt x="54" y="504"/>
                        <a:pt x="58" y="511"/>
                      </a:cubicBezTo>
                      <a:cubicBezTo>
                        <a:pt x="73" y="540"/>
                        <a:pt x="85" y="556"/>
                        <a:pt x="90" y="565"/>
                      </a:cubicBezTo>
                      <a:cubicBezTo>
                        <a:pt x="97" y="574"/>
                        <a:pt x="103" y="581"/>
                        <a:pt x="108" y="588"/>
                      </a:cubicBezTo>
                      <a:cubicBezTo>
                        <a:pt x="114" y="594"/>
                        <a:pt x="120" y="600"/>
                        <a:pt x="126" y="605"/>
                      </a:cubicBezTo>
                      <a:cubicBezTo>
                        <a:pt x="129" y="607"/>
                        <a:pt x="132" y="610"/>
                        <a:pt x="135" y="612"/>
                      </a:cubicBezTo>
                      <a:cubicBezTo>
                        <a:pt x="138" y="615"/>
                        <a:pt x="142" y="617"/>
                        <a:pt x="145" y="619"/>
                      </a:cubicBezTo>
                      <a:cubicBezTo>
                        <a:pt x="151" y="624"/>
                        <a:pt x="158" y="628"/>
                        <a:pt x="166" y="633"/>
                      </a:cubicBezTo>
                      <a:cubicBezTo>
                        <a:pt x="161" y="625"/>
                        <a:pt x="157" y="618"/>
                        <a:pt x="153" y="611"/>
                      </a:cubicBezTo>
                      <a:cubicBezTo>
                        <a:pt x="151" y="608"/>
                        <a:pt x="149" y="605"/>
                        <a:pt x="147" y="602"/>
                      </a:cubicBezTo>
                      <a:cubicBezTo>
                        <a:pt x="145" y="598"/>
                        <a:pt x="143" y="595"/>
                        <a:pt x="141" y="592"/>
                      </a:cubicBezTo>
                      <a:cubicBezTo>
                        <a:pt x="137" y="585"/>
                        <a:pt x="132" y="579"/>
                        <a:pt x="128" y="572"/>
                      </a:cubicBezTo>
                      <a:cubicBezTo>
                        <a:pt x="123" y="565"/>
                        <a:pt x="118" y="558"/>
                        <a:pt x="112" y="550"/>
                      </a:cubicBezTo>
                      <a:cubicBezTo>
                        <a:pt x="107" y="541"/>
                        <a:pt x="96" y="526"/>
                        <a:pt x="82" y="499"/>
                      </a:cubicBezTo>
                      <a:cubicBezTo>
                        <a:pt x="67" y="471"/>
                        <a:pt x="51" y="430"/>
                        <a:pt x="43" y="394"/>
                      </a:cubicBezTo>
                      <a:cubicBezTo>
                        <a:pt x="41" y="386"/>
                        <a:pt x="39" y="377"/>
                        <a:pt x="37" y="370"/>
                      </a:cubicBezTo>
                      <a:cubicBezTo>
                        <a:pt x="36" y="362"/>
                        <a:pt x="35" y="355"/>
                        <a:pt x="34" y="349"/>
                      </a:cubicBezTo>
                      <a:cubicBezTo>
                        <a:pt x="33" y="344"/>
                        <a:pt x="32" y="339"/>
                        <a:pt x="32" y="336"/>
                      </a:cubicBezTo>
                      <a:cubicBezTo>
                        <a:pt x="31" y="333"/>
                        <a:pt x="31" y="331"/>
                        <a:pt x="31" y="331"/>
                      </a:cubicBezTo>
                      <a:cubicBezTo>
                        <a:pt x="31" y="331"/>
                        <a:pt x="27" y="297"/>
                        <a:pt x="27" y="256"/>
                      </a:cubicBezTo>
                      <a:cubicBezTo>
                        <a:pt x="28" y="214"/>
                        <a:pt x="34" y="166"/>
                        <a:pt x="40" y="138"/>
                      </a:cubicBezTo>
                      <a:cubicBezTo>
                        <a:pt x="44" y="115"/>
                        <a:pt x="47" y="104"/>
                        <a:pt x="48" y="97"/>
                      </a:cubicBezTo>
                      <a:cubicBezTo>
                        <a:pt x="53" y="78"/>
                        <a:pt x="56" y="62"/>
                        <a:pt x="59" y="47"/>
                      </a:cubicBezTo>
                      <a:cubicBezTo>
                        <a:pt x="61" y="32"/>
                        <a:pt x="63" y="18"/>
                        <a:pt x="66" y="0"/>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buClrTx/>
                  </a:pPr>
                  <a:endParaRPr lang="en-IN" sz="2400" kern="1200">
                    <a:solidFill>
                      <a:prstClr val="black"/>
                    </a:solidFill>
                    <a:latin typeface="Calibri" panose="020F0502020204030204"/>
                    <a:ea typeface="+mn-ea"/>
                    <a:cs typeface="+mn-cs"/>
                  </a:endParaRPr>
                </a:p>
              </p:txBody>
            </p:sp>
            <p:sp>
              <p:nvSpPr>
                <p:cNvPr id="40" name="Freeform 21">
                  <a:extLst>
                    <a:ext uri="{FF2B5EF4-FFF2-40B4-BE49-F238E27FC236}">
                      <a16:creationId xmlns:a16="http://schemas.microsoft.com/office/drawing/2014/main" id="{D81CA997-A588-358A-2A11-AB83412FD5CC}"/>
                    </a:ext>
                  </a:extLst>
                </p:cNvPr>
                <p:cNvSpPr>
                  <a:spLocks/>
                </p:cNvSpPr>
                <p:nvPr/>
              </p:nvSpPr>
              <p:spPr bwMode="auto">
                <a:xfrm rot="16152074">
                  <a:off x="-1322574" y="36040"/>
                  <a:ext cx="288120" cy="275529"/>
                </a:xfrm>
                <a:custGeom>
                  <a:avLst/>
                  <a:gdLst>
                    <a:gd name="T0" fmla="*/ 0 w 133"/>
                    <a:gd name="T1" fmla="*/ 103 h 129"/>
                    <a:gd name="T2" fmla="*/ 32 w 133"/>
                    <a:gd name="T3" fmla="*/ 86 h 129"/>
                    <a:gd name="T4" fmla="*/ 67 w 133"/>
                    <a:gd name="T5" fmla="*/ 49 h 129"/>
                    <a:gd name="T6" fmla="*/ 87 w 133"/>
                    <a:gd name="T7" fmla="*/ 32 h 129"/>
                    <a:gd name="T8" fmla="*/ 88 w 133"/>
                    <a:gd name="T9" fmla="*/ 31 h 129"/>
                    <a:gd name="T10" fmla="*/ 88 w 133"/>
                    <a:gd name="T11" fmla="*/ 31 h 129"/>
                    <a:gd name="T12" fmla="*/ 88 w 133"/>
                    <a:gd name="T13" fmla="*/ 31 h 129"/>
                    <a:gd name="T14" fmla="*/ 88 w 133"/>
                    <a:gd name="T15" fmla="*/ 31 h 129"/>
                    <a:gd name="T16" fmla="*/ 93 w 133"/>
                    <a:gd name="T17" fmla="*/ 49 h 129"/>
                    <a:gd name="T18" fmla="*/ 104 w 133"/>
                    <a:gd name="T19" fmla="*/ 98 h 129"/>
                    <a:gd name="T20" fmla="*/ 123 w 133"/>
                    <a:gd name="T21" fmla="*/ 129 h 129"/>
                    <a:gd name="T22" fmla="*/ 130 w 133"/>
                    <a:gd name="T23" fmla="*/ 93 h 129"/>
                    <a:gd name="T24" fmla="*/ 119 w 133"/>
                    <a:gd name="T25" fmla="*/ 42 h 129"/>
                    <a:gd name="T26" fmla="*/ 115 w 133"/>
                    <a:gd name="T27" fmla="*/ 27 h 129"/>
                    <a:gd name="T28" fmla="*/ 114 w 133"/>
                    <a:gd name="T29" fmla="*/ 23 h 129"/>
                    <a:gd name="T30" fmla="*/ 112 w 133"/>
                    <a:gd name="T31" fmla="*/ 18 h 129"/>
                    <a:gd name="T32" fmla="*/ 110 w 133"/>
                    <a:gd name="T33" fmla="*/ 13 h 129"/>
                    <a:gd name="T34" fmla="*/ 107 w 133"/>
                    <a:gd name="T35" fmla="*/ 8 h 129"/>
                    <a:gd name="T36" fmla="*/ 101 w 133"/>
                    <a:gd name="T37" fmla="*/ 2 h 129"/>
                    <a:gd name="T38" fmla="*/ 100 w 133"/>
                    <a:gd name="T39" fmla="*/ 2 h 129"/>
                    <a:gd name="T40" fmla="*/ 100 w 133"/>
                    <a:gd name="T41" fmla="*/ 1 h 129"/>
                    <a:gd name="T42" fmla="*/ 99 w 133"/>
                    <a:gd name="T43" fmla="*/ 1 h 129"/>
                    <a:gd name="T44" fmla="*/ 99 w 133"/>
                    <a:gd name="T45" fmla="*/ 1 h 129"/>
                    <a:gd name="T46" fmla="*/ 99 w 133"/>
                    <a:gd name="T47" fmla="*/ 2 h 129"/>
                    <a:gd name="T48" fmla="*/ 99 w 133"/>
                    <a:gd name="T49" fmla="*/ 2 h 129"/>
                    <a:gd name="T50" fmla="*/ 99 w 133"/>
                    <a:gd name="T51" fmla="*/ 2 h 129"/>
                    <a:gd name="T52" fmla="*/ 97 w 133"/>
                    <a:gd name="T53" fmla="*/ 1 h 129"/>
                    <a:gd name="T54" fmla="*/ 95 w 133"/>
                    <a:gd name="T55" fmla="*/ 0 h 129"/>
                    <a:gd name="T56" fmla="*/ 89 w 133"/>
                    <a:gd name="T57" fmla="*/ 0 h 129"/>
                    <a:gd name="T58" fmla="*/ 88 w 133"/>
                    <a:gd name="T59" fmla="*/ 1 h 129"/>
                    <a:gd name="T60" fmla="*/ 83 w 133"/>
                    <a:gd name="T61" fmla="*/ 2 h 129"/>
                    <a:gd name="T62" fmla="*/ 77 w 133"/>
                    <a:gd name="T63" fmla="*/ 6 h 129"/>
                    <a:gd name="T64" fmla="*/ 70 w 133"/>
                    <a:gd name="T65" fmla="*/ 10 h 129"/>
                    <a:gd name="T66" fmla="*/ 48 w 133"/>
                    <a:gd name="T67" fmla="*/ 30 h 129"/>
                    <a:gd name="T68" fmla="*/ 12 w 133"/>
                    <a:gd name="T69" fmla="*/ 68 h 129"/>
                    <a:gd name="T70" fmla="*/ 0 w 133"/>
                    <a:gd name="T71" fmla="*/ 10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3" h="129">
                      <a:moveTo>
                        <a:pt x="0" y="103"/>
                      </a:moveTo>
                      <a:cubicBezTo>
                        <a:pt x="14" y="99"/>
                        <a:pt x="23" y="96"/>
                        <a:pt x="32" y="86"/>
                      </a:cubicBezTo>
                      <a:cubicBezTo>
                        <a:pt x="37" y="81"/>
                        <a:pt x="53" y="64"/>
                        <a:pt x="67" y="49"/>
                      </a:cubicBezTo>
                      <a:cubicBezTo>
                        <a:pt x="74" y="42"/>
                        <a:pt x="82" y="36"/>
                        <a:pt x="87" y="32"/>
                      </a:cubicBezTo>
                      <a:cubicBezTo>
                        <a:pt x="88" y="30"/>
                        <a:pt x="88" y="31"/>
                        <a:pt x="88" y="31"/>
                      </a:cubicBezTo>
                      <a:cubicBezTo>
                        <a:pt x="88" y="31"/>
                        <a:pt x="88" y="31"/>
                        <a:pt x="88" y="31"/>
                      </a:cubicBezTo>
                      <a:cubicBezTo>
                        <a:pt x="88" y="31"/>
                        <a:pt x="88" y="31"/>
                        <a:pt x="88" y="31"/>
                      </a:cubicBezTo>
                      <a:cubicBezTo>
                        <a:pt x="88" y="31"/>
                        <a:pt x="88" y="31"/>
                        <a:pt x="88" y="31"/>
                      </a:cubicBezTo>
                      <a:cubicBezTo>
                        <a:pt x="87" y="27"/>
                        <a:pt x="91" y="39"/>
                        <a:pt x="93" y="49"/>
                      </a:cubicBezTo>
                      <a:cubicBezTo>
                        <a:pt x="98" y="68"/>
                        <a:pt x="102" y="91"/>
                        <a:pt x="104" y="98"/>
                      </a:cubicBezTo>
                      <a:cubicBezTo>
                        <a:pt x="107" y="112"/>
                        <a:pt x="112" y="119"/>
                        <a:pt x="123" y="129"/>
                      </a:cubicBezTo>
                      <a:cubicBezTo>
                        <a:pt x="129" y="116"/>
                        <a:pt x="133" y="107"/>
                        <a:pt x="130" y="93"/>
                      </a:cubicBezTo>
                      <a:cubicBezTo>
                        <a:pt x="129" y="86"/>
                        <a:pt x="125" y="63"/>
                        <a:pt x="119" y="42"/>
                      </a:cubicBezTo>
                      <a:cubicBezTo>
                        <a:pt x="118" y="37"/>
                        <a:pt x="117" y="32"/>
                        <a:pt x="115" y="27"/>
                      </a:cubicBezTo>
                      <a:cubicBezTo>
                        <a:pt x="115" y="26"/>
                        <a:pt x="114" y="24"/>
                        <a:pt x="114" y="23"/>
                      </a:cubicBezTo>
                      <a:cubicBezTo>
                        <a:pt x="113" y="21"/>
                        <a:pt x="113" y="20"/>
                        <a:pt x="112" y="18"/>
                      </a:cubicBezTo>
                      <a:cubicBezTo>
                        <a:pt x="111" y="16"/>
                        <a:pt x="110" y="14"/>
                        <a:pt x="110" y="13"/>
                      </a:cubicBezTo>
                      <a:cubicBezTo>
                        <a:pt x="109" y="11"/>
                        <a:pt x="108" y="9"/>
                        <a:pt x="107" y="8"/>
                      </a:cubicBezTo>
                      <a:cubicBezTo>
                        <a:pt x="105" y="5"/>
                        <a:pt x="103" y="3"/>
                        <a:pt x="101" y="2"/>
                      </a:cubicBezTo>
                      <a:cubicBezTo>
                        <a:pt x="100" y="2"/>
                        <a:pt x="100" y="2"/>
                        <a:pt x="100" y="2"/>
                      </a:cubicBezTo>
                      <a:cubicBezTo>
                        <a:pt x="100" y="1"/>
                        <a:pt x="100" y="1"/>
                        <a:pt x="100" y="1"/>
                      </a:cubicBezTo>
                      <a:cubicBezTo>
                        <a:pt x="99" y="1"/>
                        <a:pt x="99" y="1"/>
                        <a:pt x="99" y="1"/>
                      </a:cubicBezTo>
                      <a:cubicBezTo>
                        <a:pt x="99" y="1"/>
                        <a:pt x="99" y="1"/>
                        <a:pt x="99" y="1"/>
                      </a:cubicBezTo>
                      <a:cubicBezTo>
                        <a:pt x="99" y="2"/>
                        <a:pt x="99" y="2"/>
                        <a:pt x="99" y="2"/>
                      </a:cubicBezTo>
                      <a:cubicBezTo>
                        <a:pt x="99" y="2"/>
                        <a:pt x="99" y="2"/>
                        <a:pt x="99" y="2"/>
                      </a:cubicBezTo>
                      <a:cubicBezTo>
                        <a:pt x="99" y="2"/>
                        <a:pt x="99" y="2"/>
                        <a:pt x="99" y="2"/>
                      </a:cubicBezTo>
                      <a:cubicBezTo>
                        <a:pt x="98" y="1"/>
                        <a:pt x="98" y="1"/>
                        <a:pt x="97" y="1"/>
                      </a:cubicBezTo>
                      <a:cubicBezTo>
                        <a:pt x="96" y="0"/>
                        <a:pt x="95" y="0"/>
                        <a:pt x="95" y="0"/>
                      </a:cubicBezTo>
                      <a:cubicBezTo>
                        <a:pt x="91" y="0"/>
                        <a:pt x="89" y="0"/>
                        <a:pt x="89" y="0"/>
                      </a:cubicBezTo>
                      <a:cubicBezTo>
                        <a:pt x="89" y="0"/>
                        <a:pt x="89" y="0"/>
                        <a:pt x="88" y="1"/>
                      </a:cubicBezTo>
                      <a:cubicBezTo>
                        <a:pt x="87" y="1"/>
                        <a:pt x="85" y="1"/>
                        <a:pt x="83" y="2"/>
                      </a:cubicBezTo>
                      <a:cubicBezTo>
                        <a:pt x="82" y="3"/>
                        <a:pt x="79" y="4"/>
                        <a:pt x="77" y="6"/>
                      </a:cubicBezTo>
                      <a:cubicBezTo>
                        <a:pt x="74" y="7"/>
                        <a:pt x="71" y="10"/>
                        <a:pt x="70" y="10"/>
                      </a:cubicBezTo>
                      <a:cubicBezTo>
                        <a:pt x="64" y="15"/>
                        <a:pt x="56" y="23"/>
                        <a:pt x="48" y="30"/>
                      </a:cubicBezTo>
                      <a:cubicBezTo>
                        <a:pt x="33" y="45"/>
                        <a:pt x="17" y="62"/>
                        <a:pt x="12" y="68"/>
                      </a:cubicBezTo>
                      <a:cubicBezTo>
                        <a:pt x="3" y="79"/>
                        <a:pt x="1" y="88"/>
                        <a:pt x="0" y="103"/>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buClrTx/>
                  </a:pPr>
                  <a:endParaRPr lang="en-IN" sz="2400" kern="1200">
                    <a:solidFill>
                      <a:prstClr val="black"/>
                    </a:solidFill>
                    <a:latin typeface="Calibri" panose="020F0502020204030204"/>
                    <a:ea typeface="+mn-ea"/>
                    <a:cs typeface="+mn-cs"/>
                  </a:endParaRPr>
                </a:p>
              </p:txBody>
            </p:sp>
          </p:grpSp>
          <p:grpSp>
            <p:nvGrpSpPr>
              <p:cNvPr id="34" name="Group 33">
                <a:extLst>
                  <a:ext uri="{FF2B5EF4-FFF2-40B4-BE49-F238E27FC236}">
                    <a16:creationId xmlns:a16="http://schemas.microsoft.com/office/drawing/2014/main" id="{F5B19E95-52E7-28FA-D8FA-36FC7D24D379}"/>
                  </a:ext>
                </a:extLst>
              </p:cNvPr>
              <p:cNvGrpSpPr/>
              <p:nvPr/>
            </p:nvGrpSpPr>
            <p:grpSpPr>
              <a:xfrm rot="14238422">
                <a:off x="6638628" y="6336658"/>
                <a:ext cx="401714" cy="1404432"/>
                <a:chOff x="-1143000" y="-560388"/>
                <a:chExt cx="406401" cy="1420813"/>
              </a:xfrm>
              <a:solidFill>
                <a:schemeClr val="accent4"/>
              </a:solidFill>
            </p:grpSpPr>
            <p:sp>
              <p:nvSpPr>
                <p:cNvPr id="37" name="Freeform 20">
                  <a:extLst>
                    <a:ext uri="{FF2B5EF4-FFF2-40B4-BE49-F238E27FC236}">
                      <a16:creationId xmlns:a16="http://schemas.microsoft.com/office/drawing/2014/main" id="{36184223-37CE-3522-021C-49A9FF9DCC44}"/>
                    </a:ext>
                  </a:extLst>
                </p:cNvPr>
                <p:cNvSpPr>
                  <a:spLocks/>
                </p:cNvSpPr>
                <p:nvPr/>
              </p:nvSpPr>
              <p:spPr bwMode="auto">
                <a:xfrm>
                  <a:off x="-1093787" y="-496888"/>
                  <a:ext cx="357188" cy="1357313"/>
                </a:xfrm>
                <a:custGeom>
                  <a:avLst/>
                  <a:gdLst>
                    <a:gd name="T0" fmla="*/ 66 w 166"/>
                    <a:gd name="T1" fmla="*/ 0 h 633"/>
                    <a:gd name="T2" fmla="*/ 40 w 166"/>
                    <a:gd name="T3" fmla="*/ 41 h 633"/>
                    <a:gd name="T4" fmla="*/ 22 w 166"/>
                    <a:gd name="T5" fmla="*/ 91 h 633"/>
                    <a:gd name="T6" fmla="*/ 13 w 166"/>
                    <a:gd name="T7" fmla="*/ 133 h 633"/>
                    <a:gd name="T8" fmla="*/ 0 w 166"/>
                    <a:gd name="T9" fmla="*/ 255 h 633"/>
                    <a:gd name="T10" fmla="*/ 5 w 166"/>
                    <a:gd name="T11" fmla="*/ 334 h 633"/>
                    <a:gd name="T12" fmla="*/ 5 w 166"/>
                    <a:gd name="T13" fmla="*/ 339 h 633"/>
                    <a:gd name="T14" fmla="*/ 7 w 166"/>
                    <a:gd name="T15" fmla="*/ 353 h 633"/>
                    <a:gd name="T16" fmla="*/ 11 w 166"/>
                    <a:gd name="T17" fmla="*/ 375 h 633"/>
                    <a:gd name="T18" fmla="*/ 16 w 166"/>
                    <a:gd name="T19" fmla="*/ 401 h 633"/>
                    <a:gd name="T20" fmla="*/ 24 w 166"/>
                    <a:gd name="T21" fmla="*/ 430 h 633"/>
                    <a:gd name="T22" fmla="*/ 34 w 166"/>
                    <a:gd name="T23" fmla="*/ 459 h 633"/>
                    <a:gd name="T24" fmla="*/ 46 w 166"/>
                    <a:gd name="T25" fmla="*/ 487 h 633"/>
                    <a:gd name="T26" fmla="*/ 58 w 166"/>
                    <a:gd name="T27" fmla="*/ 511 h 633"/>
                    <a:gd name="T28" fmla="*/ 90 w 166"/>
                    <a:gd name="T29" fmla="*/ 565 h 633"/>
                    <a:gd name="T30" fmla="*/ 108 w 166"/>
                    <a:gd name="T31" fmla="*/ 588 h 633"/>
                    <a:gd name="T32" fmla="*/ 126 w 166"/>
                    <a:gd name="T33" fmla="*/ 605 h 633"/>
                    <a:gd name="T34" fmla="*/ 135 w 166"/>
                    <a:gd name="T35" fmla="*/ 612 h 633"/>
                    <a:gd name="T36" fmla="*/ 145 w 166"/>
                    <a:gd name="T37" fmla="*/ 619 h 633"/>
                    <a:gd name="T38" fmla="*/ 166 w 166"/>
                    <a:gd name="T39" fmla="*/ 633 h 633"/>
                    <a:gd name="T40" fmla="*/ 153 w 166"/>
                    <a:gd name="T41" fmla="*/ 611 h 633"/>
                    <a:gd name="T42" fmla="*/ 147 w 166"/>
                    <a:gd name="T43" fmla="*/ 602 h 633"/>
                    <a:gd name="T44" fmla="*/ 141 w 166"/>
                    <a:gd name="T45" fmla="*/ 592 h 633"/>
                    <a:gd name="T46" fmla="*/ 128 w 166"/>
                    <a:gd name="T47" fmla="*/ 572 h 633"/>
                    <a:gd name="T48" fmla="*/ 112 w 166"/>
                    <a:gd name="T49" fmla="*/ 550 h 633"/>
                    <a:gd name="T50" fmla="*/ 82 w 166"/>
                    <a:gd name="T51" fmla="*/ 499 h 633"/>
                    <a:gd name="T52" fmla="*/ 43 w 166"/>
                    <a:gd name="T53" fmla="*/ 394 h 633"/>
                    <a:gd name="T54" fmla="*/ 37 w 166"/>
                    <a:gd name="T55" fmla="*/ 370 h 633"/>
                    <a:gd name="T56" fmla="*/ 34 w 166"/>
                    <a:gd name="T57" fmla="*/ 349 h 633"/>
                    <a:gd name="T58" fmla="*/ 32 w 166"/>
                    <a:gd name="T59" fmla="*/ 336 h 633"/>
                    <a:gd name="T60" fmla="*/ 31 w 166"/>
                    <a:gd name="T61" fmla="*/ 331 h 633"/>
                    <a:gd name="T62" fmla="*/ 27 w 166"/>
                    <a:gd name="T63" fmla="*/ 256 h 633"/>
                    <a:gd name="T64" fmla="*/ 40 w 166"/>
                    <a:gd name="T65" fmla="*/ 138 h 633"/>
                    <a:gd name="T66" fmla="*/ 48 w 166"/>
                    <a:gd name="T67" fmla="*/ 97 h 633"/>
                    <a:gd name="T68" fmla="*/ 59 w 166"/>
                    <a:gd name="T69" fmla="*/ 47 h 633"/>
                    <a:gd name="T70" fmla="*/ 66 w 166"/>
                    <a:gd name="T71" fmla="*/ 0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 h="633">
                      <a:moveTo>
                        <a:pt x="66" y="0"/>
                      </a:moveTo>
                      <a:cubicBezTo>
                        <a:pt x="55" y="14"/>
                        <a:pt x="47" y="27"/>
                        <a:pt x="40" y="41"/>
                      </a:cubicBezTo>
                      <a:cubicBezTo>
                        <a:pt x="33" y="55"/>
                        <a:pt x="27" y="71"/>
                        <a:pt x="22" y="91"/>
                      </a:cubicBezTo>
                      <a:cubicBezTo>
                        <a:pt x="21" y="98"/>
                        <a:pt x="18" y="109"/>
                        <a:pt x="13" y="133"/>
                      </a:cubicBezTo>
                      <a:cubicBezTo>
                        <a:pt x="7" y="162"/>
                        <a:pt x="1" y="212"/>
                        <a:pt x="0" y="255"/>
                      </a:cubicBezTo>
                      <a:cubicBezTo>
                        <a:pt x="0" y="299"/>
                        <a:pt x="5" y="334"/>
                        <a:pt x="5" y="334"/>
                      </a:cubicBezTo>
                      <a:cubicBezTo>
                        <a:pt x="5" y="334"/>
                        <a:pt x="5" y="336"/>
                        <a:pt x="5" y="339"/>
                      </a:cubicBezTo>
                      <a:cubicBezTo>
                        <a:pt x="6" y="343"/>
                        <a:pt x="6" y="347"/>
                        <a:pt x="7" y="353"/>
                      </a:cubicBezTo>
                      <a:cubicBezTo>
                        <a:pt x="8" y="360"/>
                        <a:pt x="9" y="367"/>
                        <a:pt x="11" y="375"/>
                      </a:cubicBezTo>
                      <a:cubicBezTo>
                        <a:pt x="12" y="383"/>
                        <a:pt x="14" y="392"/>
                        <a:pt x="16" y="401"/>
                      </a:cubicBezTo>
                      <a:cubicBezTo>
                        <a:pt x="19" y="410"/>
                        <a:pt x="22" y="420"/>
                        <a:pt x="24" y="430"/>
                      </a:cubicBezTo>
                      <a:cubicBezTo>
                        <a:pt x="28" y="439"/>
                        <a:pt x="31" y="449"/>
                        <a:pt x="34" y="459"/>
                      </a:cubicBezTo>
                      <a:cubicBezTo>
                        <a:pt x="38" y="469"/>
                        <a:pt x="42" y="478"/>
                        <a:pt x="46" y="487"/>
                      </a:cubicBezTo>
                      <a:cubicBezTo>
                        <a:pt x="50" y="496"/>
                        <a:pt x="54" y="504"/>
                        <a:pt x="58" y="511"/>
                      </a:cubicBezTo>
                      <a:cubicBezTo>
                        <a:pt x="73" y="540"/>
                        <a:pt x="85" y="556"/>
                        <a:pt x="90" y="565"/>
                      </a:cubicBezTo>
                      <a:cubicBezTo>
                        <a:pt x="97" y="574"/>
                        <a:pt x="103" y="581"/>
                        <a:pt x="108" y="588"/>
                      </a:cubicBezTo>
                      <a:cubicBezTo>
                        <a:pt x="114" y="594"/>
                        <a:pt x="120" y="600"/>
                        <a:pt x="126" y="605"/>
                      </a:cubicBezTo>
                      <a:cubicBezTo>
                        <a:pt x="129" y="607"/>
                        <a:pt x="132" y="610"/>
                        <a:pt x="135" y="612"/>
                      </a:cubicBezTo>
                      <a:cubicBezTo>
                        <a:pt x="138" y="615"/>
                        <a:pt x="142" y="617"/>
                        <a:pt x="145" y="619"/>
                      </a:cubicBezTo>
                      <a:cubicBezTo>
                        <a:pt x="151" y="624"/>
                        <a:pt x="158" y="628"/>
                        <a:pt x="166" y="633"/>
                      </a:cubicBezTo>
                      <a:cubicBezTo>
                        <a:pt x="161" y="625"/>
                        <a:pt x="157" y="618"/>
                        <a:pt x="153" y="611"/>
                      </a:cubicBezTo>
                      <a:cubicBezTo>
                        <a:pt x="151" y="608"/>
                        <a:pt x="149" y="605"/>
                        <a:pt x="147" y="602"/>
                      </a:cubicBezTo>
                      <a:cubicBezTo>
                        <a:pt x="145" y="598"/>
                        <a:pt x="143" y="595"/>
                        <a:pt x="141" y="592"/>
                      </a:cubicBezTo>
                      <a:cubicBezTo>
                        <a:pt x="137" y="585"/>
                        <a:pt x="132" y="579"/>
                        <a:pt x="128" y="572"/>
                      </a:cubicBezTo>
                      <a:cubicBezTo>
                        <a:pt x="123" y="565"/>
                        <a:pt x="118" y="558"/>
                        <a:pt x="112" y="550"/>
                      </a:cubicBezTo>
                      <a:cubicBezTo>
                        <a:pt x="107" y="541"/>
                        <a:pt x="96" y="526"/>
                        <a:pt x="82" y="499"/>
                      </a:cubicBezTo>
                      <a:cubicBezTo>
                        <a:pt x="67" y="471"/>
                        <a:pt x="51" y="430"/>
                        <a:pt x="43" y="394"/>
                      </a:cubicBezTo>
                      <a:cubicBezTo>
                        <a:pt x="41" y="386"/>
                        <a:pt x="39" y="377"/>
                        <a:pt x="37" y="370"/>
                      </a:cubicBezTo>
                      <a:cubicBezTo>
                        <a:pt x="36" y="362"/>
                        <a:pt x="35" y="355"/>
                        <a:pt x="34" y="349"/>
                      </a:cubicBezTo>
                      <a:cubicBezTo>
                        <a:pt x="33" y="344"/>
                        <a:pt x="32" y="339"/>
                        <a:pt x="32" y="336"/>
                      </a:cubicBezTo>
                      <a:cubicBezTo>
                        <a:pt x="31" y="333"/>
                        <a:pt x="31" y="331"/>
                        <a:pt x="31" y="331"/>
                      </a:cubicBezTo>
                      <a:cubicBezTo>
                        <a:pt x="31" y="331"/>
                        <a:pt x="27" y="297"/>
                        <a:pt x="27" y="256"/>
                      </a:cubicBezTo>
                      <a:cubicBezTo>
                        <a:pt x="28" y="214"/>
                        <a:pt x="34" y="166"/>
                        <a:pt x="40" y="138"/>
                      </a:cubicBezTo>
                      <a:cubicBezTo>
                        <a:pt x="44" y="115"/>
                        <a:pt x="47" y="104"/>
                        <a:pt x="48" y="97"/>
                      </a:cubicBezTo>
                      <a:cubicBezTo>
                        <a:pt x="53" y="78"/>
                        <a:pt x="56" y="62"/>
                        <a:pt x="59" y="47"/>
                      </a:cubicBezTo>
                      <a:cubicBezTo>
                        <a:pt x="61" y="32"/>
                        <a:pt x="63" y="18"/>
                        <a:pt x="66" y="0"/>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buClrTx/>
                  </a:pPr>
                  <a:endParaRPr lang="en-IN" sz="2400" kern="1200">
                    <a:solidFill>
                      <a:prstClr val="black"/>
                    </a:solidFill>
                    <a:latin typeface="Calibri" panose="020F0502020204030204"/>
                    <a:ea typeface="+mn-ea"/>
                    <a:cs typeface="+mn-cs"/>
                  </a:endParaRPr>
                </a:p>
              </p:txBody>
            </p:sp>
            <p:sp>
              <p:nvSpPr>
                <p:cNvPr id="38" name="Freeform 21">
                  <a:extLst>
                    <a:ext uri="{FF2B5EF4-FFF2-40B4-BE49-F238E27FC236}">
                      <a16:creationId xmlns:a16="http://schemas.microsoft.com/office/drawing/2014/main" id="{C42FBE2A-ABF2-9B67-2990-3664F4C95E40}"/>
                    </a:ext>
                  </a:extLst>
                </p:cNvPr>
                <p:cNvSpPr>
                  <a:spLocks/>
                </p:cNvSpPr>
                <p:nvPr/>
              </p:nvSpPr>
              <p:spPr bwMode="auto">
                <a:xfrm>
                  <a:off x="-1143000" y="-560388"/>
                  <a:ext cx="285750" cy="277813"/>
                </a:xfrm>
                <a:custGeom>
                  <a:avLst/>
                  <a:gdLst>
                    <a:gd name="T0" fmla="*/ 0 w 133"/>
                    <a:gd name="T1" fmla="*/ 103 h 129"/>
                    <a:gd name="T2" fmla="*/ 32 w 133"/>
                    <a:gd name="T3" fmla="*/ 86 h 129"/>
                    <a:gd name="T4" fmla="*/ 67 w 133"/>
                    <a:gd name="T5" fmla="*/ 49 h 129"/>
                    <a:gd name="T6" fmla="*/ 87 w 133"/>
                    <a:gd name="T7" fmla="*/ 32 h 129"/>
                    <a:gd name="T8" fmla="*/ 88 w 133"/>
                    <a:gd name="T9" fmla="*/ 31 h 129"/>
                    <a:gd name="T10" fmla="*/ 88 w 133"/>
                    <a:gd name="T11" fmla="*/ 31 h 129"/>
                    <a:gd name="T12" fmla="*/ 88 w 133"/>
                    <a:gd name="T13" fmla="*/ 31 h 129"/>
                    <a:gd name="T14" fmla="*/ 88 w 133"/>
                    <a:gd name="T15" fmla="*/ 31 h 129"/>
                    <a:gd name="T16" fmla="*/ 93 w 133"/>
                    <a:gd name="T17" fmla="*/ 49 h 129"/>
                    <a:gd name="T18" fmla="*/ 104 w 133"/>
                    <a:gd name="T19" fmla="*/ 98 h 129"/>
                    <a:gd name="T20" fmla="*/ 123 w 133"/>
                    <a:gd name="T21" fmla="*/ 129 h 129"/>
                    <a:gd name="T22" fmla="*/ 130 w 133"/>
                    <a:gd name="T23" fmla="*/ 93 h 129"/>
                    <a:gd name="T24" fmla="*/ 119 w 133"/>
                    <a:gd name="T25" fmla="*/ 42 h 129"/>
                    <a:gd name="T26" fmla="*/ 115 w 133"/>
                    <a:gd name="T27" fmla="*/ 27 h 129"/>
                    <a:gd name="T28" fmla="*/ 114 w 133"/>
                    <a:gd name="T29" fmla="*/ 23 h 129"/>
                    <a:gd name="T30" fmla="*/ 112 w 133"/>
                    <a:gd name="T31" fmla="*/ 18 h 129"/>
                    <a:gd name="T32" fmla="*/ 110 w 133"/>
                    <a:gd name="T33" fmla="*/ 13 h 129"/>
                    <a:gd name="T34" fmla="*/ 107 w 133"/>
                    <a:gd name="T35" fmla="*/ 8 h 129"/>
                    <a:gd name="T36" fmla="*/ 101 w 133"/>
                    <a:gd name="T37" fmla="*/ 2 h 129"/>
                    <a:gd name="T38" fmla="*/ 100 w 133"/>
                    <a:gd name="T39" fmla="*/ 2 h 129"/>
                    <a:gd name="T40" fmla="*/ 100 w 133"/>
                    <a:gd name="T41" fmla="*/ 1 h 129"/>
                    <a:gd name="T42" fmla="*/ 99 w 133"/>
                    <a:gd name="T43" fmla="*/ 1 h 129"/>
                    <a:gd name="T44" fmla="*/ 99 w 133"/>
                    <a:gd name="T45" fmla="*/ 1 h 129"/>
                    <a:gd name="T46" fmla="*/ 99 w 133"/>
                    <a:gd name="T47" fmla="*/ 2 h 129"/>
                    <a:gd name="T48" fmla="*/ 99 w 133"/>
                    <a:gd name="T49" fmla="*/ 2 h 129"/>
                    <a:gd name="T50" fmla="*/ 99 w 133"/>
                    <a:gd name="T51" fmla="*/ 2 h 129"/>
                    <a:gd name="T52" fmla="*/ 97 w 133"/>
                    <a:gd name="T53" fmla="*/ 1 h 129"/>
                    <a:gd name="T54" fmla="*/ 95 w 133"/>
                    <a:gd name="T55" fmla="*/ 0 h 129"/>
                    <a:gd name="T56" fmla="*/ 89 w 133"/>
                    <a:gd name="T57" fmla="*/ 0 h 129"/>
                    <a:gd name="T58" fmla="*/ 88 w 133"/>
                    <a:gd name="T59" fmla="*/ 1 h 129"/>
                    <a:gd name="T60" fmla="*/ 83 w 133"/>
                    <a:gd name="T61" fmla="*/ 2 h 129"/>
                    <a:gd name="T62" fmla="*/ 77 w 133"/>
                    <a:gd name="T63" fmla="*/ 6 h 129"/>
                    <a:gd name="T64" fmla="*/ 70 w 133"/>
                    <a:gd name="T65" fmla="*/ 10 h 129"/>
                    <a:gd name="T66" fmla="*/ 48 w 133"/>
                    <a:gd name="T67" fmla="*/ 30 h 129"/>
                    <a:gd name="T68" fmla="*/ 12 w 133"/>
                    <a:gd name="T69" fmla="*/ 68 h 129"/>
                    <a:gd name="T70" fmla="*/ 0 w 133"/>
                    <a:gd name="T71" fmla="*/ 10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3" h="129">
                      <a:moveTo>
                        <a:pt x="0" y="103"/>
                      </a:moveTo>
                      <a:cubicBezTo>
                        <a:pt x="14" y="99"/>
                        <a:pt x="23" y="96"/>
                        <a:pt x="32" y="86"/>
                      </a:cubicBezTo>
                      <a:cubicBezTo>
                        <a:pt x="37" y="81"/>
                        <a:pt x="53" y="64"/>
                        <a:pt x="67" y="49"/>
                      </a:cubicBezTo>
                      <a:cubicBezTo>
                        <a:pt x="74" y="42"/>
                        <a:pt x="82" y="36"/>
                        <a:pt x="87" y="32"/>
                      </a:cubicBezTo>
                      <a:cubicBezTo>
                        <a:pt x="88" y="30"/>
                        <a:pt x="88" y="31"/>
                        <a:pt x="88" y="31"/>
                      </a:cubicBezTo>
                      <a:cubicBezTo>
                        <a:pt x="88" y="31"/>
                        <a:pt x="88" y="31"/>
                        <a:pt x="88" y="31"/>
                      </a:cubicBezTo>
                      <a:cubicBezTo>
                        <a:pt x="88" y="31"/>
                        <a:pt x="88" y="31"/>
                        <a:pt x="88" y="31"/>
                      </a:cubicBezTo>
                      <a:cubicBezTo>
                        <a:pt x="88" y="31"/>
                        <a:pt x="88" y="31"/>
                        <a:pt x="88" y="31"/>
                      </a:cubicBezTo>
                      <a:cubicBezTo>
                        <a:pt x="87" y="27"/>
                        <a:pt x="91" y="39"/>
                        <a:pt x="93" y="49"/>
                      </a:cubicBezTo>
                      <a:cubicBezTo>
                        <a:pt x="98" y="68"/>
                        <a:pt x="102" y="91"/>
                        <a:pt x="104" y="98"/>
                      </a:cubicBezTo>
                      <a:cubicBezTo>
                        <a:pt x="107" y="112"/>
                        <a:pt x="112" y="119"/>
                        <a:pt x="123" y="129"/>
                      </a:cubicBezTo>
                      <a:cubicBezTo>
                        <a:pt x="129" y="116"/>
                        <a:pt x="133" y="107"/>
                        <a:pt x="130" y="93"/>
                      </a:cubicBezTo>
                      <a:cubicBezTo>
                        <a:pt x="129" y="86"/>
                        <a:pt x="125" y="63"/>
                        <a:pt x="119" y="42"/>
                      </a:cubicBezTo>
                      <a:cubicBezTo>
                        <a:pt x="118" y="37"/>
                        <a:pt x="117" y="32"/>
                        <a:pt x="115" y="27"/>
                      </a:cubicBezTo>
                      <a:cubicBezTo>
                        <a:pt x="115" y="26"/>
                        <a:pt x="114" y="24"/>
                        <a:pt x="114" y="23"/>
                      </a:cubicBezTo>
                      <a:cubicBezTo>
                        <a:pt x="113" y="21"/>
                        <a:pt x="113" y="20"/>
                        <a:pt x="112" y="18"/>
                      </a:cubicBezTo>
                      <a:cubicBezTo>
                        <a:pt x="111" y="16"/>
                        <a:pt x="110" y="14"/>
                        <a:pt x="110" y="13"/>
                      </a:cubicBezTo>
                      <a:cubicBezTo>
                        <a:pt x="109" y="11"/>
                        <a:pt x="108" y="9"/>
                        <a:pt x="107" y="8"/>
                      </a:cubicBezTo>
                      <a:cubicBezTo>
                        <a:pt x="105" y="5"/>
                        <a:pt x="103" y="3"/>
                        <a:pt x="101" y="2"/>
                      </a:cubicBezTo>
                      <a:cubicBezTo>
                        <a:pt x="100" y="2"/>
                        <a:pt x="100" y="2"/>
                        <a:pt x="100" y="2"/>
                      </a:cubicBezTo>
                      <a:cubicBezTo>
                        <a:pt x="100" y="1"/>
                        <a:pt x="100" y="1"/>
                        <a:pt x="100" y="1"/>
                      </a:cubicBezTo>
                      <a:cubicBezTo>
                        <a:pt x="99" y="1"/>
                        <a:pt x="99" y="1"/>
                        <a:pt x="99" y="1"/>
                      </a:cubicBezTo>
                      <a:cubicBezTo>
                        <a:pt x="99" y="1"/>
                        <a:pt x="99" y="1"/>
                        <a:pt x="99" y="1"/>
                      </a:cubicBezTo>
                      <a:cubicBezTo>
                        <a:pt x="99" y="2"/>
                        <a:pt x="99" y="2"/>
                        <a:pt x="99" y="2"/>
                      </a:cubicBezTo>
                      <a:cubicBezTo>
                        <a:pt x="99" y="2"/>
                        <a:pt x="99" y="2"/>
                        <a:pt x="99" y="2"/>
                      </a:cubicBezTo>
                      <a:cubicBezTo>
                        <a:pt x="99" y="2"/>
                        <a:pt x="99" y="2"/>
                        <a:pt x="99" y="2"/>
                      </a:cubicBezTo>
                      <a:cubicBezTo>
                        <a:pt x="98" y="1"/>
                        <a:pt x="98" y="1"/>
                        <a:pt x="97" y="1"/>
                      </a:cubicBezTo>
                      <a:cubicBezTo>
                        <a:pt x="96" y="0"/>
                        <a:pt x="95" y="0"/>
                        <a:pt x="95" y="0"/>
                      </a:cubicBezTo>
                      <a:cubicBezTo>
                        <a:pt x="91" y="0"/>
                        <a:pt x="89" y="0"/>
                        <a:pt x="89" y="0"/>
                      </a:cubicBezTo>
                      <a:cubicBezTo>
                        <a:pt x="89" y="0"/>
                        <a:pt x="89" y="0"/>
                        <a:pt x="88" y="1"/>
                      </a:cubicBezTo>
                      <a:cubicBezTo>
                        <a:pt x="87" y="1"/>
                        <a:pt x="85" y="1"/>
                        <a:pt x="83" y="2"/>
                      </a:cubicBezTo>
                      <a:cubicBezTo>
                        <a:pt x="82" y="3"/>
                        <a:pt x="79" y="4"/>
                        <a:pt x="77" y="6"/>
                      </a:cubicBezTo>
                      <a:cubicBezTo>
                        <a:pt x="74" y="7"/>
                        <a:pt x="71" y="10"/>
                        <a:pt x="70" y="10"/>
                      </a:cubicBezTo>
                      <a:cubicBezTo>
                        <a:pt x="64" y="15"/>
                        <a:pt x="56" y="23"/>
                        <a:pt x="48" y="30"/>
                      </a:cubicBezTo>
                      <a:cubicBezTo>
                        <a:pt x="33" y="45"/>
                        <a:pt x="17" y="62"/>
                        <a:pt x="12" y="68"/>
                      </a:cubicBezTo>
                      <a:cubicBezTo>
                        <a:pt x="3" y="79"/>
                        <a:pt x="1" y="88"/>
                        <a:pt x="0" y="103"/>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buClrTx/>
                  </a:pPr>
                  <a:endParaRPr lang="en-IN" sz="2400" kern="1200">
                    <a:solidFill>
                      <a:prstClr val="black"/>
                    </a:solidFill>
                    <a:latin typeface="Calibri" panose="020F0502020204030204"/>
                    <a:ea typeface="+mn-ea"/>
                    <a:cs typeface="+mn-cs"/>
                  </a:endParaRPr>
                </a:p>
              </p:txBody>
            </p:sp>
          </p:grpSp>
          <p:sp>
            <p:nvSpPr>
              <p:cNvPr id="35" name="Freeform 64">
                <a:extLst>
                  <a:ext uri="{FF2B5EF4-FFF2-40B4-BE49-F238E27FC236}">
                    <a16:creationId xmlns:a16="http://schemas.microsoft.com/office/drawing/2014/main" id="{1BDB5797-FAB9-1FB9-5E01-959F5CF671AC}"/>
                  </a:ext>
                </a:extLst>
              </p:cNvPr>
              <p:cNvSpPr>
                <a:spLocks noEditPoints="1"/>
              </p:cNvSpPr>
              <p:nvPr/>
            </p:nvSpPr>
            <p:spPr bwMode="auto">
              <a:xfrm rot="17100000">
                <a:off x="5228330" y="4173425"/>
                <a:ext cx="360888" cy="1261699"/>
              </a:xfrm>
              <a:custGeom>
                <a:avLst/>
                <a:gdLst>
                  <a:gd name="T0" fmla="*/ 87 w 189"/>
                  <a:gd name="T1" fmla="*/ 32 h 662"/>
                  <a:gd name="T2" fmla="*/ 63 w 189"/>
                  <a:gd name="T3" fmla="*/ 70 h 662"/>
                  <a:gd name="T4" fmla="*/ 36 w 189"/>
                  <a:gd name="T5" fmla="*/ 162 h 662"/>
                  <a:gd name="T6" fmla="*/ 28 w 189"/>
                  <a:gd name="T7" fmla="*/ 363 h 662"/>
                  <a:gd name="T8" fmla="*/ 30 w 189"/>
                  <a:gd name="T9" fmla="*/ 382 h 662"/>
                  <a:gd name="T10" fmla="*/ 39 w 189"/>
                  <a:gd name="T11" fmla="*/ 430 h 662"/>
                  <a:gd name="T12" fmla="*/ 57 w 189"/>
                  <a:gd name="T13" fmla="*/ 488 h 662"/>
                  <a:gd name="T14" fmla="*/ 81 w 189"/>
                  <a:gd name="T15" fmla="*/ 540 h 662"/>
                  <a:gd name="T16" fmla="*/ 131 w 189"/>
                  <a:gd name="T17" fmla="*/ 617 h 662"/>
                  <a:gd name="T18" fmla="*/ 158 w 189"/>
                  <a:gd name="T19" fmla="*/ 641 h 662"/>
                  <a:gd name="T20" fmla="*/ 189 w 189"/>
                  <a:gd name="T21" fmla="*/ 662 h 662"/>
                  <a:gd name="T22" fmla="*/ 170 w 189"/>
                  <a:gd name="T23" fmla="*/ 631 h 662"/>
                  <a:gd name="T24" fmla="*/ 151 w 189"/>
                  <a:gd name="T25" fmla="*/ 601 h 662"/>
                  <a:gd name="T26" fmla="*/ 105 w 189"/>
                  <a:gd name="T27" fmla="*/ 528 h 662"/>
                  <a:gd name="T28" fmla="*/ 60 w 189"/>
                  <a:gd name="T29" fmla="*/ 399 h 662"/>
                  <a:gd name="T30" fmla="*/ 55 w 189"/>
                  <a:gd name="T31" fmla="*/ 365 h 662"/>
                  <a:gd name="T32" fmla="*/ 50 w 189"/>
                  <a:gd name="T33" fmla="*/ 285 h 662"/>
                  <a:gd name="T34" fmla="*/ 71 w 189"/>
                  <a:gd name="T35" fmla="*/ 126 h 662"/>
                  <a:gd name="T36" fmla="*/ 88 w 189"/>
                  <a:gd name="T37" fmla="*/ 32 h 662"/>
                  <a:gd name="T38" fmla="*/ 104 w 189"/>
                  <a:gd name="T39" fmla="*/ 98 h 662"/>
                  <a:gd name="T40" fmla="*/ 130 w 189"/>
                  <a:gd name="T41" fmla="*/ 93 h 662"/>
                  <a:gd name="T42" fmla="*/ 115 w 189"/>
                  <a:gd name="T43" fmla="*/ 27 h 662"/>
                  <a:gd name="T44" fmla="*/ 112 w 189"/>
                  <a:gd name="T45" fmla="*/ 18 h 662"/>
                  <a:gd name="T46" fmla="*/ 107 w 189"/>
                  <a:gd name="T47" fmla="*/ 8 h 662"/>
                  <a:gd name="T48" fmla="*/ 100 w 189"/>
                  <a:gd name="T49" fmla="*/ 2 h 662"/>
                  <a:gd name="T50" fmla="*/ 99 w 189"/>
                  <a:gd name="T51" fmla="*/ 1 h 662"/>
                  <a:gd name="T52" fmla="*/ 99 w 189"/>
                  <a:gd name="T53" fmla="*/ 2 h 662"/>
                  <a:gd name="T54" fmla="*/ 99 w 189"/>
                  <a:gd name="T55" fmla="*/ 2 h 662"/>
                  <a:gd name="T56" fmla="*/ 95 w 189"/>
                  <a:gd name="T57" fmla="*/ 0 h 662"/>
                  <a:gd name="T58" fmla="*/ 88 w 189"/>
                  <a:gd name="T59" fmla="*/ 1 h 662"/>
                  <a:gd name="T60" fmla="*/ 77 w 189"/>
                  <a:gd name="T61" fmla="*/ 6 h 662"/>
                  <a:gd name="T62" fmla="*/ 48 w 189"/>
                  <a:gd name="T63" fmla="*/ 30 h 662"/>
                  <a:gd name="T64" fmla="*/ 0 w 189"/>
                  <a:gd name="T65" fmla="*/ 103 h 662"/>
                  <a:gd name="T66" fmla="*/ 67 w 189"/>
                  <a:gd name="T67" fmla="*/ 49 h 662"/>
                  <a:gd name="T68" fmla="*/ 88 w 189"/>
                  <a:gd name="T69" fmla="*/ 3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9" h="662">
                    <a:moveTo>
                      <a:pt x="67" y="49"/>
                    </a:moveTo>
                    <a:cubicBezTo>
                      <a:pt x="74" y="42"/>
                      <a:pt x="82" y="36"/>
                      <a:pt x="87" y="32"/>
                    </a:cubicBezTo>
                    <a:cubicBezTo>
                      <a:pt x="87" y="31"/>
                      <a:pt x="87" y="31"/>
                      <a:pt x="87" y="31"/>
                    </a:cubicBezTo>
                    <a:cubicBezTo>
                      <a:pt x="77" y="45"/>
                      <a:pt x="70" y="57"/>
                      <a:pt x="63" y="70"/>
                    </a:cubicBezTo>
                    <a:cubicBezTo>
                      <a:pt x="56" y="84"/>
                      <a:pt x="50" y="100"/>
                      <a:pt x="45" y="120"/>
                    </a:cubicBezTo>
                    <a:cubicBezTo>
                      <a:pt x="44" y="127"/>
                      <a:pt x="41" y="138"/>
                      <a:pt x="36" y="162"/>
                    </a:cubicBezTo>
                    <a:cubicBezTo>
                      <a:pt x="30" y="191"/>
                      <a:pt x="24" y="241"/>
                      <a:pt x="23" y="284"/>
                    </a:cubicBezTo>
                    <a:cubicBezTo>
                      <a:pt x="23" y="328"/>
                      <a:pt x="28" y="363"/>
                      <a:pt x="28" y="363"/>
                    </a:cubicBezTo>
                    <a:cubicBezTo>
                      <a:pt x="28" y="363"/>
                      <a:pt x="28" y="365"/>
                      <a:pt x="28" y="368"/>
                    </a:cubicBezTo>
                    <a:cubicBezTo>
                      <a:pt x="29" y="372"/>
                      <a:pt x="29" y="376"/>
                      <a:pt x="30" y="382"/>
                    </a:cubicBezTo>
                    <a:cubicBezTo>
                      <a:pt x="31" y="389"/>
                      <a:pt x="32" y="396"/>
                      <a:pt x="34" y="404"/>
                    </a:cubicBezTo>
                    <a:cubicBezTo>
                      <a:pt x="35" y="412"/>
                      <a:pt x="37" y="421"/>
                      <a:pt x="39" y="430"/>
                    </a:cubicBezTo>
                    <a:cubicBezTo>
                      <a:pt x="42" y="439"/>
                      <a:pt x="45" y="449"/>
                      <a:pt x="47" y="459"/>
                    </a:cubicBezTo>
                    <a:cubicBezTo>
                      <a:pt x="51" y="468"/>
                      <a:pt x="54" y="478"/>
                      <a:pt x="57" y="488"/>
                    </a:cubicBezTo>
                    <a:cubicBezTo>
                      <a:pt x="61" y="498"/>
                      <a:pt x="65" y="507"/>
                      <a:pt x="69" y="516"/>
                    </a:cubicBezTo>
                    <a:cubicBezTo>
                      <a:pt x="73" y="525"/>
                      <a:pt x="77" y="533"/>
                      <a:pt x="81" y="540"/>
                    </a:cubicBezTo>
                    <a:cubicBezTo>
                      <a:pt x="96" y="569"/>
                      <a:pt x="108" y="585"/>
                      <a:pt x="113" y="594"/>
                    </a:cubicBezTo>
                    <a:cubicBezTo>
                      <a:pt x="120" y="603"/>
                      <a:pt x="126" y="610"/>
                      <a:pt x="131" y="617"/>
                    </a:cubicBezTo>
                    <a:cubicBezTo>
                      <a:pt x="137" y="623"/>
                      <a:pt x="143" y="629"/>
                      <a:pt x="149" y="634"/>
                    </a:cubicBezTo>
                    <a:cubicBezTo>
                      <a:pt x="152" y="636"/>
                      <a:pt x="155" y="639"/>
                      <a:pt x="158" y="641"/>
                    </a:cubicBezTo>
                    <a:cubicBezTo>
                      <a:pt x="161" y="644"/>
                      <a:pt x="165" y="646"/>
                      <a:pt x="168" y="648"/>
                    </a:cubicBezTo>
                    <a:cubicBezTo>
                      <a:pt x="174" y="653"/>
                      <a:pt x="181" y="657"/>
                      <a:pt x="189" y="662"/>
                    </a:cubicBezTo>
                    <a:cubicBezTo>
                      <a:pt x="184" y="654"/>
                      <a:pt x="180" y="647"/>
                      <a:pt x="176" y="640"/>
                    </a:cubicBezTo>
                    <a:cubicBezTo>
                      <a:pt x="174" y="637"/>
                      <a:pt x="172" y="634"/>
                      <a:pt x="170" y="631"/>
                    </a:cubicBezTo>
                    <a:cubicBezTo>
                      <a:pt x="168" y="627"/>
                      <a:pt x="166" y="624"/>
                      <a:pt x="164" y="621"/>
                    </a:cubicBezTo>
                    <a:cubicBezTo>
                      <a:pt x="160" y="614"/>
                      <a:pt x="155" y="608"/>
                      <a:pt x="151" y="601"/>
                    </a:cubicBezTo>
                    <a:cubicBezTo>
                      <a:pt x="146" y="594"/>
                      <a:pt x="141" y="587"/>
                      <a:pt x="135" y="579"/>
                    </a:cubicBezTo>
                    <a:cubicBezTo>
                      <a:pt x="130" y="570"/>
                      <a:pt x="119" y="555"/>
                      <a:pt x="105" y="528"/>
                    </a:cubicBezTo>
                    <a:cubicBezTo>
                      <a:pt x="90" y="500"/>
                      <a:pt x="74" y="459"/>
                      <a:pt x="66" y="423"/>
                    </a:cubicBezTo>
                    <a:cubicBezTo>
                      <a:pt x="64" y="415"/>
                      <a:pt x="62" y="406"/>
                      <a:pt x="60" y="399"/>
                    </a:cubicBezTo>
                    <a:cubicBezTo>
                      <a:pt x="59" y="391"/>
                      <a:pt x="58" y="384"/>
                      <a:pt x="57" y="378"/>
                    </a:cubicBezTo>
                    <a:cubicBezTo>
                      <a:pt x="56" y="373"/>
                      <a:pt x="55" y="368"/>
                      <a:pt x="55" y="365"/>
                    </a:cubicBezTo>
                    <a:cubicBezTo>
                      <a:pt x="54" y="362"/>
                      <a:pt x="54" y="360"/>
                      <a:pt x="54" y="360"/>
                    </a:cubicBezTo>
                    <a:cubicBezTo>
                      <a:pt x="54" y="360"/>
                      <a:pt x="50" y="326"/>
                      <a:pt x="50" y="285"/>
                    </a:cubicBezTo>
                    <a:cubicBezTo>
                      <a:pt x="51" y="243"/>
                      <a:pt x="57" y="195"/>
                      <a:pt x="63" y="167"/>
                    </a:cubicBezTo>
                    <a:cubicBezTo>
                      <a:pt x="67" y="144"/>
                      <a:pt x="70" y="133"/>
                      <a:pt x="71" y="126"/>
                    </a:cubicBezTo>
                    <a:cubicBezTo>
                      <a:pt x="76" y="107"/>
                      <a:pt x="79" y="91"/>
                      <a:pt x="82" y="76"/>
                    </a:cubicBezTo>
                    <a:cubicBezTo>
                      <a:pt x="84" y="62"/>
                      <a:pt x="86" y="48"/>
                      <a:pt x="88" y="32"/>
                    </a:cubicBezTo>
                    <a:cubicBezTo>
                      <a:pt x="89" y="35"/>
                      <a:pt x="92" y="43"/>
                      <a:pt x="93" y="49"/>
                    </a:cubicBezTo>
                    <a:cubicBezTo>
                      <a:pt x="98" y="68"/>
                      <a:pt x="102" y="91"/>
                      <a:pt x="104" y="98"/>
                    </a:cubicBezTo>
                    <a:cubicBezTo>
                      <a:pt x="107" y="112"/>
                      <a:pt x="112" y="119"/>
                      <a:pt x="123" y="129"/>
                    </a:cubicBezTo>
                    <a:cubicBezTo>
                      <a:pt x="129" y="116"/>
                      <a:pt x="133" y="107"/>
                      <a:pt x="130" y="93"/>
                    </a:cubicBezTo>
                    <a:cubicBezTo>
                      <a:pt x="129" y="86"/>
                      <a:pt x="125" y="63"/>
                      <a:pt x="119" y="42"/>
                    </a:cubicBezTo>
                    <a:cubicBezTo>
                      <a:pt x="118" y="37"/>
                      <a:pt x="117" y="32"/>
                      <a:pt x="115" y="27"/>
                    </a:cubicBezTo>
                    <a:cubicBezTo>
                      <a:pt x="115" y="26"/>
                      <a:pt x="114" y="24"/>
                      <a:pt x="114" y="23"/>
                    </a:cubicBezTo>
                    <a:cubicBezTo>
                      <a:pt x="113" y="21"/>
                      <a:pt x="113" y="20"/>
                      <a:pt x="112" y="18"/>
                    </a:cubicBezTo>
                    <a:cubicBezTo>
                      <a:pt x="111" y="16"/>
                      <a:pt x="110" y="14"/>
                      <a:pt x="110" y="13"/>
                    </a:cubicBezTo>
                    <a:cubicBezTo>
                      <a:pt x="109" y="11"/>
                      <a:pt x="108" y="9"/>
                      <a:pt x="107" y="8"/>
                    </a:cubicBezTo>
                    <a:cubicBezTo>
                      <a:pt x="105" y="5"/>
                      <a:pt x="103" y="3"/>
                      <a:pt x="101" y="2"/>
                    </a:cubicBezTo>
                    <a:cubicBezTo>
                      <a:pt x="100" y="2"/>
                      <a:pt x="100" y="2"/>
                      <a:pt x="100" y="2"/>
                    </a:cubicBezTo>
                    <a:cubicBezTo>
                      <a:pt x="100" y="1"/>
                      <a:pt x="100" y="1"/>
                      <a:pt x="100" y="1"/>
                    </a:cubicBezTo>
                    <a:cubicBezTo>
                      <a:pt x="99" y="1"/>
                      <a:pt x="99" y="1"/>
                      <a:pt x="99" y="1"/>
                    </a:cubicBezTo>
                    <a:cubicBezTo>
                      <a:pt x="99" y="1"/>
                      <a:pt x="99" y="1"/>
                      <a:pt x="99" y="1"/>
                    </a:cubicBezTo>
                    <a:cubicBezTo>
                      <a:pt x="99" y="2"/>
                      <a:pt x="99" y="2"/>
                      <a:pt x="99" y="2"/>
                    </a:cubicBezTo>
                    <a:cubicBezTo>
                      <a:pt x="99" y="2"/>
                      <a:pt x="99" y="2"/>
                      <a:pt x="99" y="2"/>
                    </a:cubicBezTo>
                    <a:cubicBezTo>
                      <a:pt x="99" y="2"/>
                      <a:pt x="99" y="2"/>
                      <a:pt x="99" y="2"/>
                    </a:cubicBezTo>
                    <a:cubicBezTo>
                      <a:pt x="98" y="1"/>
                      <a:pt x="98" y="1"/>
                      <a:pt x="97" y="1"/>
                    </a:cubicBezTo>
                    <a:cubicBezTo>
                      <a:pt x="96" y="0"/>
                      <a:pt x="95" y="0"/>
                      <a:pt x="95" y="0"/>
                    </a:cubicBezTo>
                    <a:cubicBezTo>
                      <a:pt x="91" y="0"/>
                      <a:pt x="89" y="0"/>
                      <a:pt x="89" y="0"/>
                    </a:cubicBezTo>
                    <a:cubicBezTo>
                      <a:pt x="89" y="0"/>
                      <a:pt x="89" y="0"/>
                      <a:pt x="88" y="1"/>
                    </a:cubicBezTo>
                    <a:cubicBezTo>
                      <a:pt x="87" y="1"/>
                      <a:pt x="85" y="1"/>
                      <a:pt x="83" y="2"/>
                    </a:cubicBezTo>
                    <a:cubicBezTo>
                      <a:pt x="82" y="3"/>
                      <a:pt x="79" y="4"/>
                      <a:pt x="77" y="6"/>
                    </a:cubicBezTo>
                    <a:cubicBezTo>
                      <a:pt x="74" y="7"/>
                      <a:pt x="71" y="10"/>
                      <a:pt x="70" y="10"/>
                    </a:cubicBezTo>
                    <a:cubicBezTo>
                      <a:pt x="64" y="15"/>
                      <a:pt x="56" y="23"/>
                      <a:pt x="48" y="30"/>
                    </a:cubicBezTo>
                    <a:cubicBezTo>
                      <a:pt x="33" y="45"/>
                      <a:pt x="17" y="62"/>
                      <a:pt x="12" y="68"/>
                    </a:cubicBezTo>
                    <a:cubicBezTo>
                      <a:pt x="3" y="79"/>
                      <a:pt x="1" y="88"/>
                      <a:pt x="0" y="103"/>
                    </a:cubicBezTo>
                    <a:cubicBezTo>
                      <a:pt x="14" y="99"/>
                      <a:pt x="23" y="96"/>
                      <a:pt x="32" y="86"/>
                    </a:cubicBezTo>
                    <a:cubicBezTo>
                      <a:pt x="37" y="81"/>
                      <a:pt x="53" y="64"/>
                      <a:pt x="67" y="49"/>
                    </a:cubicBezTo>
                    <a:close/>
                    <a:moveTo>
                      <a:pt x="88" y="30"/>
                    </a:moveTo>
                    <a:cubicBezTo>
                      <a:pt x="88" y="30"/>
                      <a:pt x="88" y="30"/>
                      <a:pt x="88" y="30"/>
                    </a:cubicBezTo>
                    <a:cubicBezTo>
                      <a:pt x="88" y="30"/>
                      <a:pt x="88" y="30"/>
                      <a:pt x="88" y="30"/>
                    </a:cubicBezTo>
                    <a:close/>
                  </a:path>
                </a:pathLst>
              </a:custGeom>
              <a:solidFill>
                <a:schemeClr val="accent5"/>
              </a:solidFill>
              <a:ln w="9525">
                <a:noFill/>
                <a:round/>
                <a:headEnd/>
                <a:tailEnd/>
              </a:ln>
            </p:spPr>
            <p:txBody>
              <a:bodyPr vert="horz" wrap="square" lIns="121920" tIns="60960" rIns="121920" bIns="60960" numCol="1" anchor="t" anchorCtr="0" compatLnSpc="1">
                <a:prstTxWarp prst="textNoShape">
                  <a:avLst/>
                </a:prstTxWarp>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buClrTx/>
                </a:pPr>
                <a:endParaRPr lang="en-IN" sz="2400" kern="1200">
                  <a:solidFill>
                    <a:prstClr val="black"/>
                  </a:solidFill>
                  <a:latin typeface="Calibri" panose="020F0502020204030204"/>
                  <a:ea typeface="+mn-ea"/>
                  <a:cs typeface="+mn-cs"/>
                </a:endParaRPr>
              </a:p>
            </p:txBody>
          </p:sp>
          <p:sp>
            <p:nvSpPr>
              <p:cNvPr id="36" name="TextBox 14">
                <a:extLst>
                  <a:ext uri="{FF2B5EF4-FFF2-40B4-BE49-F238E27FC236}">
                    <a16:creationId xmlns:a16="http://schemas.microsoft.com/office/drawing/2014/main" id="{FD61618D-72F2-5A9E-2048-3C6E89A6D2A5}"/>
                  </a:ext>
                </a:extLst>
              </p:cNvPr>
              <p:cNvSpPr txBox="1"/>
              <p:nvPr/>
            </p:nvSpPr>
            <p:spPr>
              <a:xfrm>
                <a:off x="2720610" y="1339099"/>
                <a:ext cx="3153250" cy="430887"/>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lnSpc>
                    <a:spcPct val="100000"/>
                  </a:lnSpc>
                  <a:spcBef>
                    <a:spcPts val="0"/>
                  </a:spcBef>
                  <a:spcAft>
                    <a:spcPts val="0"/>
                  </a:spcAft>
                  <a:buClr>
                    <a:srgbClr val="000000"/>
                  </a:buClr>
                  <a:buSzPts val="2200"/>
                  <a:buFont typeface="Arial"/>
                  <a:buNone/>
                </a:pPr>
                <a:r>
                  <a:rPr lang="en-US" sz="2200" b="0" i="0" u="none" strike="noStrike" cap="none">
                    <a:solidFill>
                      <a:srgbClr val="3F3F3F"/>
                    </a:solidFill>
                    <a:latin typeface="Open Sans"/>
                    <a:ea typeface="Open Sans"/>
                    <a:cs typeface="Open Sans"/>
                    <a:sym typeface="Open Sans"/>
                  </a:rPr>
                  <a:t>Text-color</a:t>
                </a:r>
              </a:p>
            </p:txBody>
          </p:sp>
        </p:grpSp>
        <p:sp>
          <p:nvSpPr>
            <p:cNvPr id="8" name="Rectangle 7">
              <a:extLst>
                <a:ext uri="{FF2B5EF4-FFF2-40B4-BE49-F238E27FC236}">
                  <a16:creationId xmlns:a16="http://schemas.microsoft.com/office/drawing/2014/main" id="{5AA554D4-DB89-E866-F296-9B3D9D0AD48A}"/>
                </a:ext>
              </a:extLst>
            </p:cNvPr>
            <p:cNvSpPr/>
            <p:nvPr/>
          </p:nvSpPr>
          <p:spPr>
            <a:xfrm>
              <a:off x="1210115" y="4450239"/>
              <a:ext cx="3596641" cy="430887"/>
            </a:xfrm>
            <a:prstGeom prst="rect">
              <a:avLst/>
            </a:prstGeom>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r">
                <a:buSzPts val="2200"/>
              </a:pPr>
              <a:r>
                <a:rPr lang="en-US" sz="2200">
                  <a:solidFill>
                    <a:srgbClr val="3F3F3F"/>
                  </a:solidFill>
                  <a:latin typeface="Open Sans"/>
                  <a:ea typeface="Open Sans"/>
                  <a:cs typeface="Open Sans"/>
                  <a:sym typeface="Open Sans"/>
                </a:rPr>
                <a:t>Text-alignment</a:t>
              </a:r>
            </a:p>
          </p:txBody>
        </p:sp>
      </p:grpSp>
      <p:sp>
        <p:nvSpPr>
          <p:cNvPr id="12" name="Brandline_LVC">
            <a:extLst>
              <a:ext uri="{FF2B5EF4-FFF2-40B4-BE49-F238E27FC236}">
                <a16:creationId xmlns:a16="http://schemas.microsoft.com/office/drawing/2014/main" id="{3DC3B312-F15D-948D-63D7-0E839BE58B56}"/>
              </a:ext>
            </a:extLst>
          </p:cNvPr>
          <p:cNvSpPr/>
          <p:nvPr/>
        </p:nvSpPr>
        <p:spPr>
          <a:xfrm>
            <a:off x="5054600" y="816324"/>
            <a:ext cx="6149658"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D4654ED-B886-1508-A46B-F6ED345F4D52}"/>
              </a:ext>
            </a:extLst>
          </p:cNvPr>
          <p:cNvSpPr txBox="1"/>
          <p:nvPr/>
        </p:nvSpPr>
        <p:spPr>
          <a:xfrm>
            <a:off x="876301" y="1695645"/>
            <a:ext cx="14488885" cy="846514"/>
          </a:xfrm>
          <a:prstGeom prst="rect">
            <a:avLst/>
          </a:prstGeom>
          <a:noFill/>
        </p:spPr>
        <p:txBody>
          <a:bodyPr wrap="square" rtlCol="0">
            <a:spAutoFit/>
          </a:bodyPr>
          <a:lstStyle/>
          <a:p>
            <a:pPr algn="ctr">
              <a:lnSpc>
                <a:spcPct val="115000"/>
              </a:lnSpc>
            </a:pPr>
            <a:r>
              <a:rPr lang="en-US" sz="2200" dirty="0">
                <a:solidFill>
                  <a:srgbClr val="404040"/>
                </a:solidFill>
                <a:latin typeface="Open Sans" panose="020B0606030504020204" pitchFamily="34" charset="0"/>
              </a:rPr>
              <a:t>Text may be styled and formatted using CSS text formatting attributes. The properties are as follows:</a:t>
            </a:r>
          </a:p>
        </p:txBody>
      </p:sp>
    </p:spTree>
    <p:custDataLst>
      <p:tags r:id="rId1"/>
    </p:custDataLst>
    <p:extLst>
      <p:ext uri="{BB962C8B-B14F-4D97-AF65-F5344CB8AC3E}">
        <p14:creationId xmlns:p14="http://schemas.microsoft.com/office/powerpoint/2010/main" val="22759154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3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2023_LVC">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implilearn">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37ED77BF1302443902AB0076FD5905A" ma:contentTypeVersion="19" ma:contentTypeDescription="Create a new document." ma:contentTypeScope="" ma:versionID="99a969dbe1a5d2894e5f64b9b6e891c1">
  <xsd:schema xmlns:xsd="http://www.w3.org/2001/XMLSchema" xmlns:xs="http://www.w3.org/2001/XMLSchema" xmlns:p="http://schemas.microsoft.com/office/2006/metadata/properties" xmlns:ns2="461d6144-fa1a-4092-829f-c84f3e3efa94" xmlns:ns3="236ee7c7-7e1f-44c3-af88-3b258280f106" targetNamespace="http://schemas.microsoft.com/office/2006/metadata/properties" ma:root="true" ma:fieldsID="d7cb80969cc45e5da17a79280264caad" ns2:_="" ns3:_="">
    <xsd:import namespace="461d6144-fa1a-4092-829f-c84f3e3efa94"/>
    <xsd:import namespace="236ee7c7-7e1f-44c3-af88-3b258280f106"/>
    <xsd:element name="properties">
      <xsd:complexType>
        <xsd:sequence>
          <xsd:element name="documentManagement">
            <xsd:complexType>
              <xsd:all>
                <xsd:element ref="ns2:RelatedId" minOccurs="0"/>
                <xsd:element ref="ns2:MediaServiceMetadata" minOccurs="0"/>
                <xsd:element ref="ns2:MediaServiceFastMetadata" minOccurs="0"/>
                <xsd:element ref="ns2:MediaLengthInSeconds" minOccurs="0"/>
                <xsd:element ref="ns2:MediaServiceAutoKeyPoints" minOccurs="0"/>
                <xsd:element ref="ns2:MediaServiceKeyPoints" minOccurs="0"/>
                <xsd:element ref="ns2:MediaServiceDateTaken" minOccurs="0"/>
                <xsd:element ref="ns2:_Flow_SignoffStatu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1d6144-fa1a-4092-829f-c84f3e3efa94" elementFormDefault="qualified">
    <xsd:import namespace="http://schemas.microsoft.com/office/2006/documentManagement/types"/>
    <xsd:import namespace="http://schemas.microsoft.com/office/infopath/2007/PartnerControls"/>
    <xsd:element name="RelatedId" ma:index="8" nillable="true" ma:displayName="RelatedId" ma:internalName="RelatedId">
      <xsd:simpleType>
        <xsd:restriction base="dms:Text">
          <xsd:maxLength value="255"/>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_Flow_SignoffStatus" ma:index="15" nillable="true" ma:displayName="Sign-off status" ma:internalName="Sign_x002d_off_x0020_status">
      <xsd:simpleType>
        <xsd:restriction base="dms:Text"/>
      </xsd:simpleType>
    </xsd:element>
    <xsd:element name="MediaServiceAutoTags" ma:index="18" nillable="true" ma:displayName="Tags" ma:internalName="MediaServiceAutoTag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02cfc928-783c-4987-87ee-367920adf3cc"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6ee7c7-7e1f-44c3-af88-3b258280f106"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a419837c-c620-440a-aa71-e346826adc5a}" ma:internalName="TaxCatchAll" ma:showField="CatchAllData" ma:web="236ee7c7-7e1f-44c3-af88-3b258280f10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461d6144-fa1a-4092-829f-c84f3e3efa94" xsi:nil="true"/>
    <lcf76f155ced4ddcb4097134ff3c332f xmlns="461d6144-fa1a-4092-829f-c84f3e3efa94">
      <Terms xmlns="http://schemas.microsoft.com/office/infopath/2007/PartnerControls"/>
    </lcf76f155ced4ddcb4097134ff3c332f>
    <RelatedId xmlns="461d6144-fa1a-4092-829f-c84f3e3efa94" xsi:nil="true"/>
    <TaxCatchAll xmlns="236ee7c7-7e1f-44c3-af88-3b258280f106" xsi:nil="true"/>
  </documentManagement>
</p:properties>
</file>

<file path=customXml/itemProps1.xml><?xml version="1.0" encoding="utf-8"?>
<ds:datastoreItem xmlns:ds="http://schemas.openxmlformats.org/officeDocument/2006/customXml" ds:itemID="{ABF49992-9D9E-45AF-AA73-7B648E9A2C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1d6144-fa1a-4092-829f-c84f3e3efa94"/>
    <ds:schemaRef ds:uri="236ee7c7-7e1f-44c3-af88-3b258280f1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99F35BD-A960-407F-A366-A047B6EE7F2B}">
  <ds:schemaRefs>
    <ds:schemaRef ds:uri="http://schemas.microsoft.com/sharepoint/v3/contenttype/forms"/>
  </ds:schemaRefs>
</ds:datastoreItem>
</file>

<file path=customXml/itemProps3.xml><?xml version="1.0" encoding="utf-8"?>
<ds:datastoreItem xmlns:ds="http://schemas.openxmlformats.org/officeDocument/2006/customXml" ds:itemID="{F0942355-621D-48B3-88D2-74DEA82BA359}">
  <ds:schemaRefs>
    <ds:schemaRef ds:uri="http://purl.org/dc/terms/"/>
    <ds:schemaRef ds:uri="http://schemas.openxmlformats.org/package/2006/metadata/core-properties"/>
    <ds:schemaRef ds:uri="http://www.w3.org/XML/1998/namespace"/>
    <ds:schemaRef ds:uri="461d6144-fa1a-4092-829f-c84f3e3efa94"/>
    <ds:schemaRef ds:uri="http://purl.org/dc/elements/1.1/"/>
    <ds:schemaRef ds:uri="http://purl.org/dc/dcmitype/"/>
    <ds:schemaRef ds:uri="http://schemas.microsoft.com/office/2006/documentManagement/types"/>
    <ds:schemaRef ds:uri="http://schemas.microsoft.com/office/infopath/2007/PartnerControls"/>
    <ds:schemaRef ds:uri="236ee7c7-7e1f-44c3-af88-3b258280f106"/>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1941</TotalTime>
  <Words>22572</Words>
  <Application>Microsoft Office PowerPoint</Application>
  <PresentationFormat>Custom</PresentationFormat>
  <Paragraphs>3132</Paragraphs>
  <Slides>130</Slides>
  <Notes>129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130</vt:i4>
      </vt:variant>
    </vt:vector>
  </HeadingPairs>
  <TitlesOfParts>
    <vt:vector size="140" baseType="lpstr">
      <vt:lpstr>Arial</vt:lpstr>
      <vt:lpstr>Calibri</vt:lpstr>
      <vt:lpstr>Courier New</vt:lpstr>
      <vt:lpstr>Georgia</vt:lpstr>
      <vt:lpstr>Lato</vt:lpstr>
      <vt:lpstr>Nunito</vt:lpstr>
      <vt:lpstr>Open Sans</vt:lpstr>
      <vt:lpstr>Söhne</vt:lpstr>
      <vt:lpstr>Verdana</vt:lpstr>
      <vt:lpstr>2023_LVC</vt:lpstr>
      <vt:lpstr>PowerPoint Presentation</vt:lpstr>
      <vt:lpstr>PowerPoint Presentation</vt:lpstr>
      <vt:lpstr>A Day in the Life of a MEAN Stack Developer</vt:lpstr>
      <vt:lpstr>PowerPoint Presentation</vt:lpstr>
      <vt:lpstr>PowerPoint Presentation</vt:lpstr>
      <vt:lpstr>What Is HTML?</vt:lpstr>
      <vt:lpstr>What Is CSS?</vt:lpstr>
      <vt:lpstr>Structure of Website</vt:lpstr>
      <vt:lpstr>HTML DOCTYPE</vt:lpstr>
      <vt:lpstr>Page Title</vt:lpstr>
      <vt:lpstr>HTML Heading</vt:lpstr>
      <vt:lpstr>HTML Paragraph</vt:lpstr>
      <vt:lpstr>HTML &lt;em&gt; Tag</vt:lpstr>
      <vt:lpstr>HTML &lt;strong&gt; Tag</vt:lpstr>
      <vt:lpstr>HTML Parent and Child Element</vt:lpstr>
      <vt:lpstr>Creating the First Web Page</vt:lpstr>
      <vt:lpstr>Assisted Practice: Guidelines</vt:lpstr>
      <vt:lpstr>Title, Headings, Paragraphs, and Emphasis</vt:lpstr>
      <vt:lpstr>Assisted Practice: Guidelines</vt:lpstr>
      <vt:lpstr>HTML Tags</vt:lpstr>
      <vt:lpstr>HTML Attributes</vt:lpstr>
      <vt:lpstr>HTML Elements</vt:lpstr>
      <vt:lpstr>Best Practices for Naming Files and Folders</vt:lpstr>
      <vt:lpstr>Typical Website File and Folder Structure</vt:lpstr>
      <vt:lpstr>Organize the Website Files and Folders</vt:lpstr>
      <vt:lpstr>Organize by Type</vt:lpstr>
      <vt:lpstr>Organize by Components</vt:lpstr>
      <vt:lpstr>Organize by Hybrid Approach</vt:lpstr>
      <vt:lpstr>PowerPoint Presentation</vt:lpstr>
      <vt:lpstr>HTML Links</vt:lpstr>
      <vt:lpstr>HTML Plug-ins</vt:lpstr>
      <vt:lpstr>HTML Lists</vt:lpstr>
      <vt:lpstr>Unordered List in HTML</vt:lpstr>
      <vt:lpstr>Ordered List in HTML</vt:lpstr>
      <vt:lpstr>HTML Images</vt:lpstr>
      <vt:lpstr>Links, Lists, and Images</vt:lpstr>
      <vt:lpstr>Assisted Practice: Guidelines</vt:lpstr>
      <vt:lpstr>HTML Plug-ins</vt:lpstr>
      <vt:lpstr>Assisted Practice: Guidelines</vt:lpstr>
      <vt:lpstr>PowerPoint Presentation</vt:lpstr>
      <vt:lpstr>Tables in HTML</vt:lpstr>
      <vt:lpstr>Table Structure</vt:lpstr>
      <vt:lpstr>Table Data</vt:lpstr>
      <vt:lpstr>Table Rows</vt:lpstr>
      <vt:lpstr>Table Headers</vt:lpstr>
      <vt:lpstr>Tables</vt:lpstr>
      <vt:lpstr>Assisted Practice: Guidelines</vt:lpstr>
      <vt:lpstr>Form in HTML</vt:lpstr>
      <vt:lpstr>Form Method</vt:lpstr>
      <vt:lpstr>Form Method: Get</vt:lpstr>
      <vt:lpstr>Form Method: Post</vt:lpstr>
      <vt:lpstr>Form in HTML</vt:lpstr>
      <vt:lpstr>HTML Special Characters</vt:lpstr>
      <vt:lpstr>HTML Special Characters</vt:lpstr>
      <vt:lpstr>Forms</vt:lpstr>
      <vt:lpstr>Assisted Practice: Guidelines</vt:lpstr>
      <vt:lpstr>PowerPoint Presentation</vt:lpstr>
      <vt:lpstr>HTML ID </vt:lpstr>
      <vt:lpstr>HTML ID </vt:lpstr>
      <vt:lpstr>HTML Class</vt:lpstr>
      <vt:lpstr>HTML Class</vt:lpstr>
      <vt:lpstr>HTML Span</vt:lpstr>
      <vt:lpstr>HTML Div</vt:lpstr>
      <vt:lpstr>HTML Header</vt:lpstr>
      <vt:lpstr>HTML Footer</vt:lpstr>
      <vt:lpstr>ID, Class, Div, Header, and Footer</vt:lpstr>
      <vt:lpstr>Assisted Practice: Guidelines</vt:lpstr>
      <vt:lpstr>HTML Nav</vt:lpstr>
      <vt:lpstr>HTML Section</vt:lpstr>
      <vt:lpstr>HTML Article</vt:lpstr>
      <vt:lpstr>HTML Time</vt:lpstr>
      <vt:lpstr>HTML Abbreviations</vt:lpstr>
      <vt:lpstr>Nav, Section, Time, Abbreviations</vt:lpstr>
      <vt:lpstr>Assisted Practice: Guidelines</vt:lpstr>
      <vt:lpstr>PowerPoint Presentation</vt:lpstr>
      <vt:lpstr>Style Rule </vt:lpstr>
      <vt:lpstr>Types of CSS</vt:lpstr>
      <vt:lpstr>Inline Style</vt:lpstr>
      <vt:lpstr>Internal Style</vt:lpstr>
      <vt:lpstr>External Style</vt:lpstr>
      <vt:lpstr>Inline Styling</vt:lpstr>
      <vt:lpstr>Assisted Practice: Guidelines</vt:lpstr>
      <vt:lpstr>External Styling</vt:lpstr>
      <vt:lpstr>Assisted Practice: Guidelines</vt:lpstr>
      <vt:lpstr>PowerPoint Presentation</vt:lpstr>
      <vt:lpstr>CSS Selectors</vt:lpstr>
      <vt:lpstr>ID Selector</vt:lpstr>
      <vt:lpstr>Class Selector</vt:lpstr>
      <vt:lpstr>Descendant Selectors</vt:lpstr>
      <vt:lpstr>ID, Class, and Descendant Selectors</vt:lpstr>
      <vt:lpstr>Assisted Practice: Guidelines</vt:lpstr>
      <vt:lpstr>CSS Universal Selector</vt:lpstr>
      <vt:lpstr>CSS Grouping Selector</vt:lpstr>
      <vt:lpstr>Grouping Selectors</vt:lpstr>
      <vt:lpstr>Assisted Practice: Guidelines</vt:lpstr>
      <vt:lpstr>PowerPoint Presentation</vt:lpstr>
      <vt:lpstr>CSS Color Property</vt:lpstr>
      <vt:lpstr>CSS Color</vt:lpstr>
      <vt:lpstr>Text Styling and Formatting</vt:lpstr>
      <vt:lpstr>Typography</vt:lpstr>
      <vt:lpstr>CSS Border</vt:lpstr>
      <vt:lpstr>Background Images</vt:lpstr>
      <vt:lpstr>Text styling, Borders, BG images</vt:lpstr>
      <vt:lpstr>Assisted Practice: Guidelines</vt:lpstr>
      <vt:lpstr>Styling Forms</vt:lpstr>
      <vt:lpstr>Assisted Practice: Guidelines</vt:lpstr>
      <vt:lpstr>PowerPoint Presentation</vt:lpstr>
      <vt:lpstr>Styling Links</vt:lpstr>
      <vt:lpstr>Block and Inline Elements</vt:lpstr>
      <vt:lpstr>Block Element</vt:lpstr>
      <vt:lpstr>Block Element</vt:lpstr>
      <vt:lpstr>Inline Element</vt:lpstr>
      <vt:lpstr>Float</vt:lpstr>
      <vt:lpstr>Clear</vt:lpstr>
      <vt:lpstr>CSS Positioning</vt:lpstr>
      <vt:lpstr>Links, Blocks, Float</vt:lpstr>
      <vt:lpstr>Assisted Practice: Guidelines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Alok Parashar</dc:creator>
  <cp:lastModifiedBy>Ravi Tulsiani</cp:lastModifiedBy>
  <cp:revision>19</cp:revision>
  <dcterms:created xsi:type="dcterms:W3CDTF">2023-05-19T12:36:11Z</dcterms:created>
  <dcterms:modified xsi:type="dcterms:W3CDTF">2023-12-07T14:32:17Z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0x010100E37ED77BF1302443902AB0076FD5905A</vt:lpwstr>
  </property>
  <property fmtid="{D5CDD505-2E9C-101B-9397-08002B2CF9AE}" pid="3" name="MediaServiceImageTags">
    <vt:lpwstr/>
  </property>
  <property fmtid="{D5CDD505-2E9C-101B-9397-08002B2CF9AE}" pid="4" name="ArticulateGUID">
    <vt:lpwstr>0BD09774-8CED-4687-913A-FC92DEDC7553</vt:lpwstr>
  </property>
  <property fmtid="{D5CDD505-2E9C-101B-9397-08002B2CF9AE}" pid="5" name="ArticulatePath">
    <vt:lpwstr>https://simplilearnsolution.sharepoint.com/sites/Elearning/Shared Documents/Technology/PG FSD MERN/0.1 Phase 1/0.2 LVC/Trainer_PPT/Templatization/Lesson_3_Customize_a_Webpage_Using_HTML_and_CSS</vt:lpwstr>
  </property>
</Properties>
</file>