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  <p:sldMasterId id="2147483709" r:id="rId5"/>
  </p:sldMasterIdLst>
  <p:notesMasterIdLst>
    <p:notesMasterId r:id="rId28"/>
  </p:notesMasterIdLst>
  <p:sldIdLst>
    <p:sldId id="363" r:id="rId6"/>
    <p:sldId id="262" r:id="rId7"/>
    <p:sldId id="309" r:id="rId8"/>
    <p:sldId id="263" r:id="rId9"/>
    <p:sldId id="265" r:id="rId10"/>
    <p:sldId id="266" r:id="rId11"/>
    <p:sldId id="298" r:id="rId12"/>
    <p:sldId id="268" r:id="rId13"/>
    <p:sldId id="292" r:id="rId14"/>
    <p:sldId id="305" r:id="rId15"/>
    <p:sldId id="306" r:id="rId16"/>
    <p:sldId id="304" r:id="rId17"/>
    <p:sldId id="270" r:id="rId18"/>
    <p:sldId id="308" r:id="rId19"/>
    <p:sldId id="301" r:id="rId20"/>
    <p:sldId id="300" r:id="rId21"/>
    <p:sldId id="302" r:id="rId22"/>
    <p:sldId id="303" r:id="rId23"/>
    <p:sldId id="310" r:id="rId24"/>
    <p:sldId id="311" r:id="rId25"/>
    <p:sldId id="357" r:id="rId26"/>
    <p:sldId id="307" r:id="rId27"/>
  </p:sldIdLst>
  <p:sldSz cx="16256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2wHOr3s2vHzcUE8rlb0xgw==" hashData="xD9gNfjnFOcXL312W/rmzqeXWzOR8wM266fYDBVMghBUhyK/MXhSiiIU3bVUDfzOZM39R6/9Jra8PKlnAYRhng=="/>
  <p:extLst>
    <p:ext uri="{EFAFB233-063F-42B5-8137-9DF3F51BA10A}">
      <p15:sldGuideLst xmlns:p15="http://schemas.microsoft.com/office/powerpoint/2012/main">
        <p15:guide id="7" pos="5120">
          <p15:clr>
            <a:srgbClr val="A4A3A4"/>
          </p15:clr>
        </p15:guide>
        <p15:guide id="8" orient="horz" pos="984" userDrawn="1">
          <p15:clr>
            <a:srgbClr val="A4A3A4"/>
          </p15:clr>
        </p15:guide>
        <p15:guide id="9" orient="horz" pos="2880" userDrawn="1">
          <p15:clr>
            <a:srgbClr val="A4A3A4"/>
          </p15:clr>
        </p15:guide>
        <p15:guide id="10" orient="horz" pos="1791" userDrawn="1">
          <p15:clr>
            <a:srgbClr val="A4A3A4"/>
          </p15:clr>
        </p15:guide>
        <p15:guide id="11" orient="horz" pos="4785" userDrawn="1">
          <p15:clr>
            <a:srgbClr val="A4A3A4"/>
          </p15:clr>
        </p15:guide>
        <p15:guide id="12" pos="21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4F93"/>
    <a:srgbClr val="3D9CD8"/>
    <a:srgbClr val="A8D3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969" autoAdjust="0"/>
  </p:normalViewPr>
  <p:slideViewPr>
    <p:cSldViewPr snapToGrid="0" showGuides="1">
      <p:cViewPr varScale="1">
        <p:scale>
          <a:sx n="54" d="100"/>
          <a:sy n="54" d="100"/>
        </p:scale>
        <p:origin x="672" y="90"/>
      </p:cViewPr>
      <p:guideLst>
        <p:guide pos="5120"/>
        <p:guide orient="horz" pos="984"/>
        <p:guide orient="horz" pos="2880"/>
        <p:guide orient="horz" pos="1791"/>
        <p:guide orient="horz" pos="4785"/>
        <p:guide pos="21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81794-B535-4C48-BBE8-526578888544}" type="datetimeFigureOut">
              <a:rPr lang="en-US" smtClean="0"/>
              <a:t>12/8/2023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900C1-7326-4B4D-9C4E-22E7230B62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147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b="1" dirty="0"/>
              <a:t>Trainer Notes: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IN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b="0" dirty="0"/>
              <a:t>This slide is self-explanatory, trainer notes not required.</a:t>
            </a:r>
          </a:p>
        </p:txBody>
      </p:sp>
      <p:sp>
        <p:nvSpPr>
          <p:cNvPr id="269" name="Google Shape;26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Trainer Notes:</a:t>
            </a:r>
          </a:p>
          <a:p>
            <a:r>
              <a:rPr lang="en-IN" b="0" dirty="0"/>
              <a:t>The folder names for the project can be different.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900C1-7326-4B4D-9C4E-22E7230B62C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471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8;p22">
            <a:extLst>
              <a:ext uri="{FF2B5EF4-FFF2-40B4-BE49-F238E27FC236}">
                <a16:creationId xmlns:a16="http://schemas.microsoft.com/office/drawing/2014/main" id="{7B4145C4-EE9A-4056-4B60-0881CACD0193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4;p23">
            <a:extLst>
              <a:ext uri="{FF2B5EF4-FFF2-40B4-BE49-F238E27FC236}">
                <a16:creationId xmlns:a16="http://schemas.microsoft.com/office/drawing/2014/main" id="{CE57947D-DBAC-21DB-73BE-F78F1726973A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653386" y="4114800"/>
            <a:ext cx="7835706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1628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" preserve="1" userDrawn="1">
  <p:cSld name="Content Slid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29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9;p24">
            <a:extLst>
              <a:ext uri="{FF2B5EF4-FFF2-40B4-BE49-F238E27FC236}">
                <a16:creationId xmlns:a16="http://schemas.microsoft.com/office/drawing/2014/main" id="{9DE67C09-DDD5-F518-3695-E699DFE5CC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1858" y="2603120"/>
            <a:ext cx="13696998" cy="5527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342900" lvl="0" indent="-342900" algn="ctr">
              <a:lnSpc>
                <a:spcPct val="115000"/>
              </a:lnSpc>
            </a:pPr>
            <a:endParaRPr/>
          </a:p>
        </p:txBody>
      </p:sp>
      <p:sp>
        <p:nvSpPr>
          <p:cNvPr id="3" name="Google Shape;73;p29">
            <a:extLst>
              <a:ext uri="{FF2B5EF4-FFF2-40B4-BE49-F238E27FC236}">
                <a16:creationId xmlns:a16="http://schemas.microsoft.com/office/drawing/2014/main" id="{38354FE8-D9C0-5D1E-6102-5F329424ACA2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1291857" y="1512833"/>
            <a:ext cx="13696999" cy="903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0" lvl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" name="Picture 3" descr="A picture containing colorfulness, pattern, rectangle, screenshot&#10;&#10;Description automatically generated">
            <a:extLst>
              <a:ext uri="{FF2B5EF4-FFF2-40B4-BE49-F238E27FC236}">
                <a16:creationId xmlns:a16="http://schemas.microsoft.com/office/drawing/2014/main" id="{E2A3B44F-361D-277C-1049-456D3197569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6008" y="913238"/>
            <a:ext cx="1219478" cy="7291461"/>
          </a:xfrm>
          <a:prstGeom prst="rect">
            <a:avLst/>
          </a:prstGeom>
        </p:spPr>
      </p:pic>
      <p:sp>
        <p:nvSpPr>
          <p:cNvPr id="5" name="Google Shape;62;p29">
            <a:extLst>
              <a:ext uri="{FF2B5EF4-FFF2-40B4-BE49-F238E27FC236}">
                <a16:creationId xmlns:a16="http://schemas.microsoft.com/office/drawing/2014/main" id="{AB337D6E-8449-CC57-E216-03FFF7FCAE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2632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Content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60;p29">
            <a:extLst>
              <a:ext uri="{FF2B5EF4-FFF2-40B4-BE49-F238E27FC236}">
                <a16:creationId xmlns:a16="http://schemas.microsoft.com/office/drawing/2014/main" id="{F32A8D92-D03F-CBD0-6218-23FF67B0B49F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73;p29">
            <a:extLst>
              <a:ext uri="{FF2B5EF4-FFF2-40B4-BE49-F238E27FC236}">
                <a16:creationId xmlns:a16="http://schemas.microsoft.com/office/drawing/2014/main" id="{E6FEAC37-04A1-A80A-3380-E02111EDE62B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1291857" y="1512833"/>
            <a:ext cx="13696999" cy="9037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0" rtlCol="0" anchor="t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228600" lvl="0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endParaRPr/>
          </a:p>
        </p:txBody>
      </p:sp>
      <p:pic>
        <p:nvPicPr>
          <p:cNvPr id="2" name="Picture 1" descr="A picture containing colorfulness, pattern, rectangle, screenshot&#10;&#10;Description automatically generated">
            <a:extLst>
              <a:ext uri="{FF2B5EF4-FFF2-40B4-BE49-F238E27FC236}">
                <a16:creationId xmlns:a16="http://schemas.microsoft.com/office/drawing/2014/main" id="{CE904573-2F71-0E73-120D-C3CFB365EE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6008" y="897196"/>
            <a:ext cx="1219478" cy="7291461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F3E84CA6-4EC8-7CAF-7B14-1E891A95D9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85825" y="2612636"/>
            <a:ext cx="13697000" cy="5517901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Google Shape;62;p29">
            <a:extLst>
              <a:ext uri="{FF2B5EF4-FFF2-40B4-BE49-F238E27FC236}">
                <a16:creationId xmlns:a16="http://schemas.microsoft.com/office/drawing/2014/main" id="{AC975B08-1151-8CCE-4012-72257845E8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7637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nowledge Check " preserve="1">
  <p:cSld name="Knowledge Check 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75;p30">
            <a:extLst>
              <a:ext uri="{FF2B5EF4-FFF2-40B4-BE49-F238E27FC236}">
                <a16:creationId xmlns:a16="http://schemas.microsoft.com/office/drawing/2014/main" id="{DBF002C0-AEB4-C534-B92D-91D67E6C1306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0" y="0"/>
            <a:ext cx="16255998" cy="9143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picture containing arrow&#10;&#10;Description automatically generated">
            <a:extLst>
              <a:ext uri="{FF2B5EF4-FFF2-40B4-BE49-F238E27FC236}">
                <a16:creationId xmlns:a16="http://schemas.microsoft.com/office/drawing/2014/main" id="{72D68FFF-4E46-2E6B-67FA-3692374CF00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Google Shape;77;p30">
            <a:extLst>
              <a:ext uri="{FF2B5EF4-FFF2-40B4-BE49-F238E27FC236}">
                <a16:creationId xmlns:a16="http://schemas.microsoft.com/office/drawing/2014/main" id="{6A084776-D363-88F2-5A8F-FF2A63DFFD9D}"/>
              </a:ext>
            </a:extLst>
          </p:cNvPr>
          <p:cNvSpPr/>
          <p:nvPr userDrawn="1"/>
        </p:nvSpPr>
        <p:spPr>
          <a:xfrm>
            <a:off x="8955907" y="4310390"/>
            <a:ext cx="481992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None/>
            </a:pPr>
            <a:r>
              <a:rPr lang="en-US" sz="2800" b="1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14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7809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G">
            <a:extLst>
              <a:ext uri="{FF2B5EF4-FFF2-40B4-BE49-F238E27FC236}">
                <a16:creationId xmlns:a16="http://schemas.microsoft.com/office/drawing/2014/main" id="{2CCF119B-BE71-CB96-2E2D-4D70E3379D0F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1" y="1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Box">
            <a:extLst>
              <a:ext uri="{FF2B5EF4-FFF2-40B4-BE49-F238E27FC236}">
                <a16:creationId xmlns:a16="http://schemas.microsoft.com/office/drawing/2014/main" id="{E7B51B66-9EEF-5EF8-EAC3-1AA2FA35C688}"/>
              </a:ext>
            </a:extLst>
          </p:cNvPr>
          <p:cNvSpPr/>
          <p:nvPr userDrawn="1"/>
        </p:nvSpPr>
        <p:spPr>
          <a:xfrm>
            <a:off x="1281113" y="584654"/>
            <a:ext cx="1685902" cy="1438275"/>
          </a:xfrm>
          <a:prstGeom prst="rect">
            <a:avLst/>
          </a:prstGeom>
          <a:solidFill>
            <a:srgbClr val="3D9C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KT_Text">
            <a:extLst>
              <a:ext uri="{FF2B5EF4-FFF2-40B4-BE49-F238E27FC236}">
                <a16:creationId xmlns:a16="http://schemas.microsoft.com/office/drawing/2014/main" id="{9E09D2CD-8815-6873-76A0-750613A9B008}"/>
              </a:ext>
            </a:extLst>
          </p:cNvPr>
          <p:cNvSpPr txBox="1"/>
          <p:nvPr userDrawn="1"/>
        </p:nvSpPr>
        <p:spPr>
          <a:xfrm>
            <a:off x="1280469" y="732325"/>
            <a:ext cx="16989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2000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" name="Rec_Box">
            <a:extLst>
              <a:ext uri="{FF2B5EF4-FFF2-40B4-BE49-F238E27FC236}">
                <a16:creationId xmlns:a16="http://schemas.microsoft.com/office/drawing/2014/main" id="{0E9A9157-9B5D-B020-50FD-5C124440F36A}"/>
              </a:ext>
            </a:extLst>
          </p:cNvPr>
          <p:cNvSpPr/>
          <p:nvPr userDrawn="1"/>
        </p:nvSpPr>
        <p:spPr>
          <a:xfrm>
            <a:off x="1275907" y="580480"/>
            <a:ext cx="14093455" cy="1446622"/>
          </a:xfrm>
          <a:prstGeom prst="rect">
            <a:avLst/>
          </a:prstGeom>
          <a:noFill/>
          <a:ln w="12700">
            <a:solidFill>
              <a:srgbClr val="3D9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">
            <a:extLst>
              <a:ext uri="{FF2B5EF4-FFF2-40B4-BE49-F238E27FC236}">
                <a16:creationId xmlns:a16="http://schemas.microsoft.com/office/drawing/2014/main" id="{FDF40B25-39B3-30ED-29BE-9F1AD527FCEE}"/>
              </a:ext>
            </a:extLst>
          </p:cNvPr>
          <p:cNvSpPr txBox="1"/>
          <p:nvPr userDrawn="1"/>
        </p:nvSpPr>
        <p:spPr>
          <a:xfrm>
            <a:off x="1708922" y="2698180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A.</a:t>
            </a:r>
          </a:p>
        </p:txBody>
      </p:sp>
      <p:sp>
        <p:nvSpPr>
          <p:cNvPr id="8" name="Opt_A">
            <a:extLst>
              <a:ext uri="{FF2B5EF4-FFF2-40B4-BE49-F238E27FC236}">
                <a16:creationId xmlns:a16="http://schemas.microsoft.com/office/drawing/2014/main" id="{2FFD20E1-904E-7B1C-E7A2-1A99877EE0D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30450" y="2698180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9" name="B">
            <a:extLst>
              <a:ext uri="{FF2B5EF4-FFF2-40B4-BE49-F238E27FC236}">
                <a16:creationId xmlns:a16="http://schemas.microsoft.com/office/drawing/2014/main" id="{DB253624-90B8-4C2B-CA21-11904E51AA4D}"/>
              </a:ext>
            </a:extLst>
          </p:cNvPr>
          <p:cNvSpPr txBox="1"/>
          <p:nvPr userDrawn="1"/>
        </p:nvSpPr>
        <p:spPr>
          <a:xfrm>
            <a:off x="1713038" y="3629064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B.</a:t>
            </a:r>
          </a:p>
        </p:txBody>
      </p:sp>
      <p:sp>
        <p:nvSpPr>
          <p:cNvPr id="10" name="Opt_B">
            <a:extLst>
              <a:ext uri="{FF2B5EF4-FFF2-40B4-BE49-F238E27FC236}">
                <a16:creationId xmlns:a16="http://schemas.microsoft.com/office/drawing/2014/main" id="{497E5D63-1C02-9A8F-6921-B4CF2B94E4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4566" y="3629064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11" name="C">
            <a:extLst>
              <a:ext uri="{FF2B5EF4-FFF2-40B4-BE49-F238E27FC236}">
                <a16:creationId xmlns:a16="http://schemas.microsoft.com/office/drawing/2014/main" id="{92E01BA2-8854-8B22-5E3B-BD48CB6419FD}"/>
              </a:ext>
            </a:extLst>
          </p:cNvPr>
          <p:cNvSpPr txBox="1"/>
          <p:nvPr userDrawn="1"/>
        </p:nvSpPr>
        <p:spPr>
          <a:xfrm>
            <a:off x="1713038" y="4568181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C.</a:t>
            </a:r>
          </a:p>
        </p:txBody>
      </p:sp>
      <p:sp>
        <p:nvSpPr>
          <p:cNvPr id="12" name="Opt_C">
            <a:extLst>
              <a:ext uri="{FF2B5EF4-FFF2-40B4-BE49-F238E27FC236}">
                <a16:creationId xmlns:a16="http://schemas.microsoft.com/office/drawing/2014/main" id="{231483CE-CEF9-6644-5D62-34D212C6AC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4566" y="4568181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13" name="D">
            <a:extLst>
              <a:ext uri="{FF2B5EF4-FFF2-40B4-BE49-F238E27FC236}">
                <a16:creationId xmlns:a16="http://schemas.microsoft.com/office/drawing/2014/main" id="{29F7EC89-820C-671D-8F62-46D0543D5E13}"/>
              </a:ext>
            </a:extLst>
          </p:cNvPr>
          <p:cNvSpPr txBox="1"/>
          <p:nvPr userDrawn="1"/>
        </p:nvSpPr>
        <p:spPr>
          <a:xfrm>
            <a:off x="1717154" y="5511422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D.</a:t>
            </a:r>
          </a:p>
        </p:txBody>
      </p:sp>
      <p:sp>
        <p:nvSpPr>
          <p:cNvPr id="14" name="Opt_D">
            <a:extLst>
              <a:ext uri="{FF2B5EF4-FFF2-40B4-BE49-F238E27FC236}">
                <a16:creationId xmlns:a16="http://schemas.microsoft.com/office/drawing/2014/main" id="{D10DFBE0-864B-7031-13FD-BF42F6452AB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38682" y="5511422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15" name="Q">
            <a:extLst>
              <a:ext uri="{FF2B5EF4-FFF2-40B4-BE49-F238E27FC236}">
                <a16:creationId xmlns:a16="http://schemas.microsoft.com/office/drawing/2014/main" id="{48CDC350-FF9D-82C7-1731-756BBBD2CE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67015" y="580287"/>
            <a:ext cx="12401573" cy="1447009"/>
          </a:xfrm>
        </p:spPr>
        <p:txBody>
          <a:bodyPr anchor="ctr"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2" name="Q_No">
            <a:extLst>
              <a:ext uri="{FF2B5EF4-FFF2-40B4-BE49-F238E27FC236}">
                <a16:creationId xmlns:a16="http://schemas.microsoft.com/office/drawing/2014/main" id="{60E48CF6-ADFB-CA4C-5E8B-AE3CD5F217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62390" y="1193800"/>
            <a:ext cx="1135063" cy="830263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85081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_Ans_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G">
            <a:extLst>
              <a:ext uri="{FF2B5EF4-FFF2-40B4-BE49-F238E27FC236}">
                <a16:creationId xmlns:a16="http://schemas.microsoft.com/office/drawing/2014/main" id="{EF08981F-95F3-6867-209A-E2A49BEB7AC3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1" y="1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_Ans">
            <a:extLst>
              <a:ext uri="{FF2B5EF4-FFF2-40B4-BE49-F238E27FC236}">
                <a16:creationId xmlns:a16="http://schemas.microsoft.com/office/drawing/2014/main" id="{C5585E79-E8D7-0597-1980-9449B5FE0292}"/>
              </a:ext>
            </a:extLst>
          </p:cNvPr>
          <p:cNvSpPr txBox="1"/>
          <p:nvPr userDrawn="1"/>
        </p:nvSpPr>
        <p:spPr>
          <a:xfrm>
            <a:off x="670034" y="7369706"/>
            <a:ext cx="274905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The correct answer is</a:t>
            </a:r>
            <a:endParaRPr sz="14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" name="Ans_Line_2">
            <a:extLst>
              <a:ext uri="{FF2B5EF4-FFF2-40B4-BE49-F238E27FC236}">
                <a16:creationId xmlns:a16="http://schemas.microsoft.com/office/drawing/2014/main" id="{55D1669A-D9BB-F86C-6916-C74581CEC093}"/>
              </a:ext>
            </a:extLst>
          </p:cNvPr>
          <p:cNvCxnSpPr/>
          <p:nvPr userDrawn="1"/>
        </p:nvCxnSpPr>
        <p:spPr>
          <a:xfrm>
            <a:off x="670034" y="7854368"/>
            <a:ext cx="1316736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" name="Ans_Line">
            <a:extLst>
              <a:ext uri="{FF2B5EF4-FFF2-40B4-BE49-F238E27FC236}">
                <a16:creationId xmlns:a16="http://schemas.microsoft.com/office/drawing/2014/main" id="{25B26E89-236B-925D-2F8A-FDAD4518B1D0}"/>
              </a:ext>
            </a:extLst>
          </p:cNvPr>
          <p:cNvCxnSpPr/>
          <p:nvPr userDrawn="1"/>
        </p:nvCxnSpPr>
        <p:spPr>
          <a:xfrm>
            <a:off x="649436" y="7265358"/>
            <a:ext cx="1316736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Ans_text">
            <a:extLst>
              <a:ext uri="{FF2B5EF4-FFF2-40B4-BE49-F238E27FC236}">
                <a16:creationId xmlns:a16="http://schemas.microsoft.com/office/drawing/2014/main" id="{FE57084E-D5CD-4D1D-AD6B-B0A29FBA4D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51201" y="7277661"/>
            <a:ext cx="8834438" cy="5842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rgbClr val="024F9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8" name="Ans_Desc_Text_Box">
            <a:extLst>
              <a:ext uri="{FF2B5EF4-FFF2-40B4-BE49-F238E27FC236}">
                <a16:creationId xmlns:a16="http://schemas.microsoft.com/office/drawing/2014/main" id="{7CBBC3EA-7B88-E6C6-BE6B-D41D2C647A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9925" y="7935913"/>
            <a:ext cx="13095288" cy="100488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9" name="Box">
            <a:extLst>
              <a:ext uri="{FF2B5EF4-FFF2-40B4-BE49-F238E27FC236}">
                <a16:creationId xmlns:a16="http://schemas.microsoft.com/office/drawing/2014/main" id="{CDEDD483-9F61-36CD-8536-63FB8C1D1DC9}"/>
              </a:ext>
            </a:extLst>
          </p:cNvPr>
          <p:cNvSpPr/>
          <p:nvPr userDrawn="1"/>
        </p:nvSpPr>
        <p:spPr>
          <a:xfrm>
            <a:off x="1281113" y="584654"/>
            <a:ext cx="1685902" cy="1438275"/>
          </a:xfrm>
          <a:prstGeom prst="rect">
            <a:avLst/>
          </a:prstGeom>
          <a:solidFill>
            <a:srgbClr val="3D9C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KT_Text">
            <a:extLst>
              <a:ext uri="{FF2B5EF4-FFF2-40B4-BE49-F238E27FC236}">
                <a16:creationId xmlns:a16="http://schemas.microsoft.com/office/drawing/2014/main" id="{BA405B45-EFAB-0D57-ADA9-DD1F4FD2F9B7}"/>
              </a:ext>
            </a:extLst>
          </p:cNvPr>
          <p:cNvSpPr txBox="1"/>
          <p:nvPr userDrawn="1"/>
        </p:nvSpPr>
        <p:spPr>
          <a:xfrm>
            <a:off x="1280469" y="732325"/>
            <a:ext cx="16989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2000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Rec_Box">
            <a:extLst>
              <a:ext uri="{FF2B5EF4-FFF2-40B4-BE49-F238E27FC236}">
                <a16:creationId xmlns:a16="http://schemas.microsoft.com/office/drawing/2014/main" id="{C6D60610-3ED0-B3DE-F0C6-1E2E0C6FC1CE}"/>
              </a:ext>
            </a:extLst>
          </p:cNvPr>
          <p:cNvSpPr/>
          <p:nvPr userDrawn="1"/>
        </p:nvSpPr>
        <p:spPr>
          <a:xfrm>
            <a:off x="1275907" y="580480"/>
            <a:ext cx="14093455" cy="1446622"/>
          </a:xfrm>
          <a:prstGeom prst="rect">
            <a:avLst/>
          </a:prstGeom>
          <a:noFill/>
          <a:ln w="12700">
            <a:solidFill>
              <a:srgbClr val="3D9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D">
            <a:extLst>
              <a:ext uri="{FF2B5EF4-FFF2-40B4-BE49-F238E27FC236}">
                <a16:creationId xmlns:a16="http://schemas.microsoft.com/office/drawing/2014/main" id="{C6A04807-31DA-6E4E-AAB1-C5EB073355C4}"/>
              </a:ext>
            </a:extLst>
          </p:cNvPr>
          <p:cNvSpPr txBox="1"/>
          <p:nvPr userDrawn="1"/>
        </p:nvSpPr>
        <p:spPr>
          <a:xfrm>
            <a:off x="1717154" y="5511422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D.</a:t>
            </a:r>
          </a:p>
        </p:txBody>
      </p:sp>
      <p:sp>
        <p:nvSpPr>
          <p:cNvPr id="16" name="C">
            <a:extLst>
              <a:ext uri="{FF2B5EF4-FFF2-40B4-BE49-F238E27FC236}">
                <a16:creationId xmlns:a16="http://schemas.microsoft.com/office/drawing/2014/main" id="{19EED400-005F-8BFC-0381-17F5410E8424}"/>
              </a:ext>
            </a:extLst>
          </p:cNvPr>
          <p:cNvSpPr txBox="1"/>
          <p:nvPr userDrawn="1"/>
        </p:nvSpPr>
        <p:spPr>
          <a:xfrm>
            <a:off x="1713038" y="4568181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C.</a:t>
            </a:r>
          </a:p>
        </p:txBody>
      </p:sp>
      <p:sp>
        <p:nvSpPr>
          <p:cNvPr id="14" name="B">
            <a:extLst>
              <a:ext uri="{FF2B5EF4-FFF2-40B4-BE49-F238E27FC236}">
                <a16:creationId xmlns:a16="http://schemas.microsoft.com/office/drawing/2014/main" id="{21CD75C6-F639-739D-B089-020EF5CBFA3A}"/>
              </a:ext>
            </a:extLst>
          </p:cNvPr>
          <p:cNvSpPr txBox="1"/>
          <p:nvPr userDrawn="1"/>
        </p:nvSpPr>
        <p:spPr>
          <a:xfrm>
            <a:off x="1713038" y="3629064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B.</a:t>
            </a:r>
          </a:p>
        </p:txBody>
      </p:sp>
      <p:sp>
        <p:nvSpPr>
          <p:cNvPr id="12" name="A">
            <a:extLst>
              <a:ext uri="{FF2B5EF4-FFF2-40B4-BE49-F238E27FC236}">
                <a16:creationId xmlns:a16="http://schemas.microsoft.com/office/drawing/2014/main" id="{76DB4DA8-CC10-506C-D27B-9B1CE227D9B0}"/>
              </a:ext>
            </a:extLst>
          </p:cNvPr>
          <p:cNvSpPr txBox="1"/>
          <p:nvPr userDrawn="1"/>
        </p:nvSpPr>
        <p:spPr>
          <a:xfrm>
            <a:off x="1708922" y="2698180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A.</a:t>
            </a:r>
          </a:p>
        </p:txBody>
      </p:sp>
      <p:sp>
        <p:nvSpPr>
          <p:cNvPr id="19" name="Opt_D">
            <a:extLst>
              <a:ext uri="{FF2B5EF4-FFF2-40B4-BE49-F238E27FC236}">
                <a16:creationId xmlns:a16="http://schemas.microsoft.com/office/drawing/2014/main" id="{F320B7DB-043B-B1AC-2976-FCB6609BE2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38682" y="5511422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17" name="Opt_C">
            <a:extLst>
              <a:ext uri="{FF2B5EF4-FFF2-40B4-BE49-F238E27FC236}">
                <a16:creationId xmlns:a16="http://schemas.microsoft.com/office/drawing/2014/main" id="{DF544E43-096D-AD15-9CFA-70A320AE02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4566" y="4568181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15" name="Opt_B">
            <a:extLst>
              <a:ext uri="{FF2B5EF4-FFF2-40B4-BE49-F238E27FC236}">
                <a16:creationId xmlns:a16="http://schemas.microsoft.com/office/drawing/2014/main" id="{0969321A-3DCC-F52F-8C1B-6E04397531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4566" y="3629064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13" name="Opt_A">
            <a:extLst>
              <a:ext uri="{FF2B5EF4-FFF2-40B4-BE49-F238E27FC236}">
                <a16:creationId xmlns:a16="http://schemas.microsoft.com/office/drawing/2014/main" id="{5A890064-C69C-0664-8FC1-9D4423FC9A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30450" y="2698180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20" name="Q">
            <a:extLst>
              <a:ext uri="{FF2B5EF4-FFF2-40B4-BE49-F238E27FC236}">
                <a16:creationId xmlns:a16="http://schemas.microsoft.com/office/drawing/2014/main" id="{F963B27F-8F18-67BB-B561-399E9B718B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67015" y="580287"/>
            <a:ext cx="12401573" cy="1447009"/>
          </a:xfrm>
        </p:spPr>
        <p:txBody>
          <a:bodyPr anchor="ctr"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22" name="Q_No">
            <a:extLst>
              <a:ext uri="{FF2B5EF4-FFF2-40B4-BE49-F238E27FC236}">
                <a16:creationId xmlns:a16="http://schemas.microsoft.com/office/drawing/2014/main" id="{56C84790-83B0-039F-DB11-90A54FCA41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62390" y="1193800"/>
            <a:ext cx="1135063" cy="830263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3145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_Ans_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G">
            <a:extLst>
              <a:ext uri="{FF2B5EF4-FFF2-40B4-BE49-F238E27FC236}">
                <a16:creationId xmlns:a16="http://schemas.microsoft.com/office/drawing/2014/main" id="{2F8347C9-CC7D-0DF8-C02A-47B5723D8572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1" y="1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_Ans">
            <a:extLst>
              <a:ext uri="{FF2B5EF4-FFF2-40B4-BE49-F238E27FC236}">
                <a16:creationId xmlns:a16="http://schemas.microsoft.com/office/drawing/2014/main" id="{06DF12F7-7FC3-A6A0-1F9D-2B31AAB76C62}"/>
              </a:ext>
            </a:extLst>
          </p:cNvPr>
          <p:cNvSpPr txBox="1"/>
          <p:nvPr userDrawn="1"/>
        </p:nvSpPr>
        <p:spPr>
          <a:xfrm>
            <a:off x="670034" y="7369706"/>
            <a:ext cx="291342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The correct answer are</a:t>
            </a:r>
            <a:endParaRPr sz="14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" name="Ans_Line_2">
            <a:extLst>
              <a:ext uri="{FF2B5EF4-FFF2-40B4-BE49-F238E27FC236}">
                <a16:creationId xmlns:a16="http://schemas.microsoft.com/office/drawing/2014/main" id="{B75A6E75-5672-578C-B075-BA07AABDEC08}"/>
              </a:ext>
            </a:extLst>
          </p:cNvPr>
          <p:cNvCxnSpPr/>
          <p:nvPr userDrawn="1"/>
        </p:nvCxnSpPr>
        <p:spPr>
          <a:xfrm>
            <a:off x="670034" y="7854368"/>
            <a:ext cx="1316736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" name="Ans_Line">
            <a:extLst>
              <a:ext uri="{FF2B5EF4-FFF2-40B4-BE49-F238E27FC236}">
                <a16:creationId xmlns:a16="http://schemas.microsoft.com/office/drawing/2014/main" id="{B67B1844-0936-2346-DC2D-072812F8FF82}"/>
              </a:ext>
            </a:extLst>
          </p:cNvPr>
          <p:cNvCxnSpPr/>
          <p:nvPr userDrawn="1"/>
        </p:nvCxnSpPr>
        <p:spPr>
          <a:xfrm>
            <a:off x="649436" y="7265358"/>
            <a:ext cx="1316736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Ans_text">
            <a:extLst>
              <a:ext uri="{FF2B5EF4-FFF2-40B4-BE49-F238E27FC236}">
                <a16:creationId xmlns:a16="http://schemas.microsoft.com/office/drawing/2014/main" id="{505D6B31-CF67-8AE8-6D6C-1AE10E434F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84605" y="7277661"/>
            <a:ext cx="8601033" cy="5842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rgbClr val="024F9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8" name="Ans_Desc_Text_Box">
            <a:extLst>
              <a:ext uri="{FF2B5EF4-FFF2-40B4-BE49-F238E27FC236}">
                <a16:creationId xmlns:a16="http://schemas.microsoft.com/office/drawing/2014/main" id="{2AA669A4-854E-BC52-A6EB-CEC258CCD13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9925" y="7935913"/>
            <a:ext cx="13095288" cy="100488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9" name="Box">
            <a:extLst>
              <a:ext uri="{FF2B5EF4-FFF2-40B4-BE49-F238E27FC236}">
                <a16:creationId xmlns:a16="http://schemas.microsoft.com/office/drawing/2014/main" id="{4ADF7E3A-81A0-2B00-A3DE-320BBA3EAADC}"/>
              </a:ext>
            </a:extLst>
          </p:cNvPr>
          <p:cNvSpPr/>
          <p:nvPr userDrawn="1"/>
        </p:nvSpPr>
        <p:spPr>
          <a:xfrm>
            <a:off x="1281113" y="584654"/>
            <a:ext cx="1685902" cy="1438275"/>
          </a:xfrm>
          <a:prstGeom prst="rect">
            <a:avLst/>
          </a:prstGeom>
          <a:solidFill>
            <a:srgbClr val="3D9C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KT_Text">
            <a:extLst>
              <a:ext uri="{FF2B5EF4-FFF2-40B4-BE49-F238E27FC236}">
                <a16:creationId xmlns:a16="http://schemas.microsoft.com/office/drawing/2014/main" id="{65E260BD-9AEB-3002-A10D-0ED784F237CC}"/>
              </a:ext>
            </a:extLst>
          </p:cNvPr>
          <p:cNvSpPr txBox="1"/>
          <p:nvPr userDrawn="1"/>
        </p:nvSpPr>
        <p:spPr>
          <a:xfrm>
            <a:off x="1280469" y="732325"/>
            <a:ext cx="16989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2000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Rec_Box">
            <a:extLst>
              <a:ext uri="{FF2B5EF4-FFF2-40B4-BE49-F238E27FC236}">
                <a16:creationId xmlns:a16="http://schemas.microsoft.com/office/drawing/2014/main" id="{667E1C0D-1A8F-3FEE-62D2-1CF59B597F36}"/>
              </a:ext>
            </a:extLst>
          </p:cNvPr>
          <p:cNvSpPr/>
          <p:nvPr userDrawn="1"/>
        </p:nvSpPr>
        <p:spPr>
          <a:xfrm>
            <a:off x="1275907" y="580480"/>
            <a:ext cx="14093455" cy="1446622"/>
          </a:xfrm>
          <a:prstGeom prst="rect">
            <a:avLst/>
          </a:prstGeom>
          <a:noFill/>
          <a:ln w="12700">
            <a:solidFill>
              <a:srgbClr val="3D9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">
            <a:extLst>
              <a:ext uri="{FF2B5EF4-FFF2-40B4-BE49-F238E27FC236}">
                <a16:creationId xmlns:a16="http://schemas.microsoft.com/office/drawing/2014/main" id="{A40B7AF7-3696-C4FB-D945-5436FC8398CE}"/>
              </a:ext>
            </a:extLst>
          </p:cNvPr>
          <p:cNvSpPr txBox="1"/>
          <p:nvPr userDrawn="1"/>
        </p:nvSpPr>
        <p:spPr>
          <a:xfrm>
            <a:off x="1708922" y="2698180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A.</a:t>
            </a:r>
          </a:p>
        </p:txBody>
      </p:sp>
      <p:sp>
        <p:nvSpPr>
          <p:cNvPr id="13" name="Opt_A">
            <a:extLst>
              <a:ext uri="{FF2B5EF4-FFF2-40B4-BE49-F238E27FC236}">
                <a16:creationId xmlns:a16="http://schemas.microsoft.com/office/drawing/2014/main" id="{1494EC36-DEF5-5104-F8EA-E3D4B2BBD8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30450" y="2698180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14" name="B">
            <a:extLst>
              <a:ext uri="{FF2B5EF4-FFF2-40B4-BE49-F238E27FC236}">
                <a16:creationId xmlns:a16="http://schemas.microsoft.com/office/drawing/2014/main" id="{9AFF282F-7CD2-660E-F6FB-6A6841171D6F}"/>
              </a:ext>
            </a:extLst>
          </p:cNvPr>
          <p:cNvSpPr txBox="1"/>
          <p:nvPr userDrawn="1"/>
        </p:nvSpPr>
        <p:spPr>
          <a:xfrm>
            <a:off x="1713038" y="3629064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B.</a:t>
            </a:r>
          </a:p>
        </p:txBody>
      </p:sp>
      <p:sp>
        <p:nvSpPr>
          <p:cNvPr id="15" name="Opt_B">
            <a:extLst>
              <a:ext uri="{FF2B5EF4-FFF2-40B4-BE49-F238E27FC236}">
                <a16:creationId xmlns:a16="http://schemas.microsoft.com/office/drawing/2014/main" id="{01ADAF17-D7DF-669F-96A4-A5A66652F7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4566" y="3629064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16" name="C">
            <a:extLst>
              <a:ext uri="{FF2B5EF4-FFF2-40B4-BE49-F238E27FC236}">
                <a16:creationId xmlns:a16="http://schemas.microsoft.com/office/drawing/2014/main" id="{E0054334-AE0D-D3F5-C186-9EAB001CEBAA}"/>
              </a:ext>
            </a:extLst>
          </p:cNvPr>
          <p:cNvSpPr txBox="1"/>
          <p:nvPr userDrawn="1"/>
        </p:nvSpPr>
        <p:spPr>
          <a:xfrm>
            <a:off x="1713038" y="4568181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C.</a:t>
            </a:r>
          </a:p>
        </p:txBody>
      </p:sp>
      <p:sp>
        <p:nvSpPr>
          <p:cNvPr id="17" name="Opt_C">
            <a:extLst>
              <a:ext uri="{FF2B5EF4-FFF2-40B4-BE49-F238E27FC236}">
                <a16:creationId xmlns:a16="http://schemas.microsoft.com/office/drawing/2014/main" id="{98DDCBFB-B945-8ADF-F3B2-02F8E9E10B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4566" y="4568181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18" name="D">
            <a:extLst>
              <a:ext uri="{FF2B5EF4-FFF2-40B4-BE49-F238E27FC236}">
                <a16:creationId xmlns:a16="http://schemas.microsoft.com/office/drawing/2014/main" id="{A5C29CAE-D65C-162C-E28E-5C00B6BF49E6}"/>
              </a:ext>
            </a:extLst>
          </p:cNvPr>
          <p:cNvSpPr txBox="1"/>
          <p:nvPr userDrawn="1"/>
        </p:nvSpPr>
        <p:spPr>
          <a:xfrm>
            <a:off x="1717154" y="5511422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D.</a:t>
            </a:r>
          </a:p>
        </p:txBody>
      </p:sp>
      <p:sp>
        <p:nvSpPr>
          <p:cNvPr id="19" name="Opt_D">
            <a:extLst>
              <a:ext uri="{FF2B5EF4-FFF2-40B4-BE49-F238E27FC236}">
                <a16:creationId xmlns:a16="http://schemas.microsoft.com/office/drawing/2014/main" id="{787DB315-5654-6FF4-4775-BE435BA1CC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38682" y="5511422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21" name="Q">
            <a:extLst>
              <a:ext uri="{FF2B5EF4-FFF2-40B4-BE49-F238E27FC236}">
                <a16:creationId xmlns:a16="http://schemas.microsoft.com/office/drawing/2014/main" id="{32B26A31-7ADA-92C4-0EC9-7FBCC4B0F2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67015" y="580287"/>
            <a:ext cx="12401573" cy="1447009"/>
          </a:xfrm>
        </p:spPr>
        <p:txBody>
          <a:bodyPr anchor="ctr"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22" name="Q_No">
            <a:extLst>
              <a:ext uri="{FF2B5EF4-FFF2-40B4-BE49-F238E27FC236}">
                <a16:creationId xmlns:a16="http://schemas.microsoft.com/office/drawing/2014/main" id="{6AEFDC33-934D-D32C-A2F5-91C510E8C69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62390" y="1193800"/>
            <a:ext cx="1135063" cy="830263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06155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Takeaways" preserve="1" userDrawn="1">
  <p:cSld name="Key Takeaways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33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47;p27">
            <a:extLst>
              <a:ext uri="{FF2B5EF4-FFF2-40B4-BE49-F238E27FC236}">
                <a16:creationId xmlns:a16="http://schemas.microsoft.com/office/drawing/2014/main" id="{DFADBA2E-0E91-C8B8-3A16-37E16A8024BC}"/>
              </a:ext>
            </a:extLst>
          </p:cNvPr>
          <p:cNvSpPr/>
          <p:nvPr userDrawn="1"/>
        </p:nvSpPr>
        <p:spPr>
          <a:xfrm>
            <a:off x="2747395" y="274390"/>
            <a:ext cx="4819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Key Takeaways</a:t>
            </a:r>
            <a:endParaRPr lang="en-US" sz="14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Brandline_LVC">
            <a:extLst>
              <a:ext uri="{FF2B5EF4-FFF2-40B4-BE49-F238E27FC236}">
                <a16:creationId xmlns:a16="http://schemas.microsoft.com/office/drawing/2014/main" id="{F274DB65-9471-8FF1-5F67-3A8B02FBF3BD}"/>
              </a:ext>
            </a:extLst>
          </p:cNvPr>
          <p:cNvSpPr/>
          <p:nvPr userDrawn="1"/>
        </p:nvSpPr>
        <p:spPr>
          <a:xfrm>
            <a:off x="3559993" y="837660"/>
            <a:ext cx="3377485" cy="38100"/>
          </a:xfrm>
          <a:prstGeom prst="ellipse">
            <a:avLst/>
          </a:prstGeom>
          <a:gradFill flip="none" rotWithShape="1">
            <a:gsLst>
              <a:gs pos="50000">
                <a:srgbClr val="3645A9"/>
              </a:gs>
              <a:gs pos="0">
                <a:srgbClr val="3645A9">
                  <a:tint val="0"/>
                  <a:alpha val="0"/>
                </a:srgbClr>
              </a:gs>
              <a:gs pos="100000">
                <a:srgbClr val="3645A9">
                  <a:tint val="0"/>
                  <a:alpha val="0"/>
                </a:srgbClr>
              </a:gs>
              <a:gs pos="25000">
                <a:srgbClr val="3645A9"/>
              </a:gs>
              <a:gs pos="75000">
                <a:srgbClr val="3645A9"/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96AF3B2F-06F8-C0B9-F594-763BF82CAEE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2875" y="1967907"/>
            <a:ext cx="9036000" cy="10116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GB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>
              <a:spcBef>
                <a:spcPts val="0"/>
              </a:spcBef>
            </a:pPr>
            <a:r>
              <a:rPr lang="en-GB"/>
              <a:t>Click to add 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7B16BD-1678-AAEB-705C-ACC6F4E638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32356" y="2755555"/>
            <a:ext cx="9036000" cy="1011600"/>
          </a:xfrm>
        </p:spPr>
        <p:txBody>
          <a:bodyPr anchor="t"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DA0B994-BAF5-3871-1AE2-2955090941D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31837" y="3567917"/>
            <a:ext cx="9036000" cy="1011600"/>
          </a:xfrm>
        </p:spPr>
        <p:txBody>
          <a:bodyPr anchor="t"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153C8D8-C81D-C688-AD6D-054C831ED8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32873" y="4392637"/>
            <a:ext cx="9034445" cy="1010072"/>
          </a:xfrm>
        </p:spPr>
        <p:txBody>
          <a:bodyPr anchor="t"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GB"/>
              <a:t>Click to add text</a:t>
            </a:r>
          </a:p>
        </p:txBody>
      </p:sp>
      <p:grpSp>
        <p:nvGrpSpPr>
          <p:cNvPr id="23" name="Group 22" hidden="1">
            <a:extLst>
              <a:ext uri="{FF2B5EF4-FFF2-40B4-BE49-F238E27FC236}">
                <a16:creationId xmlns:a16="http://schemas.microsoft.com/office/drawing/2014/main" id="{7D3CB7FC-1EE6-F753-459E-16D565CC72D5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239953" y="642551"/>
            <a:ext cx="4011669" cy="4670397"/>
            <a:chOff x="1239953" y="642551"/>
            <a:chExt cx="4011669" cy="467039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938B2B5-F7D2-93C4-4B9B-2A8705CFBB0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2967652" y="642551"/>
              <a:ext cx="2283970" cy="14951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C60516D-1A86-E05D-CDB5-234F5B19042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39953" y="2290530"/>
              <a:ext cx="594000" cy="59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1049D24-171C-A4CE-5C84-362BCAE9D2E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332872" y="3094469"/>
              <a:ext cx="594000" cy="59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EB4E1D9-0180-437B-334A-07F7823362C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332872" y="3903123"/>
              <a:ext cx="594000" cy="59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0CFBF9F-0A86-F779-0E1B-EE628909727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332872" y="4718948"/>
              <a:ext cx="594000" cy="59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85036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isted 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45;p35">
            <a:extLst>
              <a:ext uri="{FF2B5EF4-FFF2-40B4-BE49-F238E27FC236}">
                <a16:creationId xmlns:a16="http://schemas.microsoft.com/office/drawing/2014/main" id="{3DE6C980-51B8-EAB6-D92E-2C853D6EBC40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13;p27">
            <a:extLst>
              <a:ext uri="{FF2B5EF4-FFF2-40B4-BE49-F238E27FC236}">
                <a16:creationId xmlns:a16="http://schemas.microsoft.com/office/drawing/2014/main" id="{734849E0-7011-DCAE-0132-1322B2CB68DB}"/>
              </a:ext>
            </a:extLst>
          </p:cNvPr>
          <p:cNvPicPr preferRelativeResize="0"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6255999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49;p35">
            <a:extLst>
              <a:ext uri="{FF2B5EF4-FFF2-40B4-BE49-F238E27FC236}">
                <a16:creationId xmlns:a16="http://schemas.microsoft.com/office/drawing/2014/main" id="{7948A9B8-596D-80F3-DBBD-D7EDD89ABE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7626" y="436395"/>
            <a:ext cx="9696532" cy="66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D6E140C6-C70A-C947-7711-0BA4214D3E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1857" y="2854366"/>
            <a:ext cx="13696999" cy="538952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5683BC-C8F7-FCBC-E768-137F5B5152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1857" y="1795807"/>
            <a:ext cx="13696999" cy="81450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208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nassisted Practice" preserve="1" userDrawn="1">
  <p:cSld name="Unassisted Practice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35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5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6255999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5"/>
          <p:cNvSpPr txBox="1">
            <a:spLocks noGrp="1"/>
          </p:cNvSpPr>
          <p:nvPr>
            <p:ph type="title"/>
          </p:nvPr>
        </p:nvSpPr>
        <p:spPr>
          <a:xfrm>
            <a:off x="1297626" y="436395"/>
            <a:ext cx="9696532" cy="66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4DC99CB9-B9F0-7414-1AF5-045EF855FD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1857" y="2854366"/>
            <a:ext cx="13696999" cy="538952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CF61395D-ECD0-5341-1B2E-8C1937098D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1857" y="1795807"/>
            <a:ext cx="13696999" cy="81450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355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for_Pract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3;p29">
            <a:extLst>
              <a:ext uri="{FF2B5EF4-FFF2-40B4-BE49-F238E27FC236}">
                <a16:creationId xmlns:a16="http://schemas.microsoft.com/office/drawing/2014/main" id="{D1405CDE-CE1A-9CEE-B0C9-004F72CAF344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1291857" y="1788696"/>
            <a:ext cx="13696999" cy="82161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0" rtlCol="0" anchor="t" anchorCtr="0">
            <a:normAutofit/>
          </a:bodyPr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228600" lvl="0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endParaRPr/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6659D141-D5AB-CB0E-32C4-D683A6B3D7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85825" y="2872126"/>
            <a:ext cx="13697000" cy="5406695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41251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sson Name" preserve="1" userDrawn="1">
  <p:cSld name="Lesson Nam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23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4;p23">
            <a:extLst>
              <a:ext uri="{FF2B5EF4-FFF2-40B4-BE49-F238E27FC236}">
                <a16:creationId xmlns:a16="http://schemas.microsoft.com/office/drawing/2014/main" id="{0FE0BEE1-B2B3-D8AE-8B21-7B4BAC91C142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653386" y="4114800"/>
            <a:ext cx="7835706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99189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5120">
          <p15:clr>
            <a:srgbClr val="00000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-End Project" preserve="1" userDrawn="1">
  <p:cSld name="Section-End Projec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53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2;p29">
            <a:extLst>
              <a:ext uri="{FF2B5EF4-FFF2-40B4-BE49-F238E27FC236}">
                <a16:creationId xmlns:a16="http://schemas.microsoft.com/office/drawing/2014/main" id="{C8B862E1-9541-C73F-B4E1-7205F5F0B5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EA35605C-2EDD-0BD1-F3BC-5BCA7F763A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890" y="1364776"/>
            <a:ext cx="10314124" cy="68238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734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sson-end Project" preserve="1" userDrawn="1">
  <p:cSld name="Lesson-end Projec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36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2;p29">
            <a:extLst>
              <a:ext uri="{FF2B5EF4-FFF2-40B4-BE49-F238E27FC236}">
                <a16:creationId xmlns:a16="http://schemas.microsoft.com/office/drawing/2014/main" id="{3E86479C-5EE1-09E2-3000-A2B690B93C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012C144F-B154-93C1-CFA0-EFC58EC80E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890" y="1364776"/>
            <a:ext cx="10314124" cy="68238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08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ase-End Project" preserve="1" userDrawn="1">
  <p:cSld name="Phase-End Projec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52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2;p29">
            <a:extLst>
              <a:ext uri="{FF2B5EF4-FFF2-40B4-BE49-F238E27FC236}">
                <a16:creationId xmlns:a16="http://schemas.microsoft.com/office/drawing/2014/main" id="{A829CD2D-82CE-C005-D724-CC0A723196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809861E1-DB64-D3D1-CB74-AB30BEF481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890" y="1364776"/>
            <a:ext cx="10314124" cy="68238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437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for_pro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E5D05C5A-9735-BDF2-45FB-ECA0E61F3F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34890" y="1377162"/>
            <a:ext cx="10314607" cy="681516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012447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69;p16">
            <a:extLst>
              <a:ext uri="{FF2B5EF4-FFF2-40B4-BE49-F238E27FC236}">
                <a16:creationId xmlns:a16="http://schemas.microsoft.com/office/drawing/2014/main" id="{136CAA0F-DD7B-0995-4200-59792701A9ED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FAA6052-B67C-D403-9614-DC0C0FDBAAB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752023" y="4114800"/>
            <a:ext cx="4348077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457200" lvl="0" indent="-457200" algn="ctr"/>
            <a:r>
              <a:rPr lang="en-US"/>
              <a:t>Topic Name</a:t>
            </a:r>
          </a:p>
        </p:txBody>
      </p:sp>
      <p:pic>
        <p:nvPicPr>
          <p:cNvPr id="4" name="Picture 3" descr="A picture containing child art, table, illustration, design&#10;&#10;Description automatically generated">
            <a:extLst>
              <a:ext uri="{FF2B5EF4-FFF2-40B4-BE49-F238E27FC236}">
                <a16:creationId xmlns:a16="http://schemas.microsoft.com/office/drawing/2014/main" id="{46A1F55C-8226-40C3-1D94-8C756099327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176" y="2171113"/>
            <a:ext cx="4823955" cy="455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1866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5120">
          <p15:clr>
            <a:srgbClr val="00000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cussion" preserve="1" userDrawn="1">
  <p:cSld name="Discussion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6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4AA18AE-0804-BDBB-3D58-9BEC7C3955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303264" y="2051538"/>
            <a:ext cx="4661781" cy="479473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38432-77B6-A0DB-E9D4-05C1ED62A6F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752023" y="4114800"/>
            <a:ext cx="4348077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457200" lvl="0" indent="-457200" algn="ctr"/>
            <a:r>
              <a:rPr lang="en-US"/>
              <a:t>Topic Name</a:t>
            </a:r>
          </a:p>
        </p:txBody>
      </p:sp>
    </p:spTree>
    <p:extLst>
      <p:ext uri="{BB962C8B-B14F-4D97-AF65-F5344CB8AC3E}">
        <p14:creationId xmlns:p14="http://schemas.microsoft.com/office/powerpoint/2010/main" val="14566777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5120">
          <p15:clr>
            <a:srgbClr val="00000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cussion-Content" preserve="1" userDrawn="1">
  <p:cSld name="Discussion-Content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17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7"/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89" name="Google Shape;18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450" y="2249238"/>
            <a:ext cx="4290990" cy="441337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2190EDBE-42C7-8577-2262-B01D520296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4960" y="1761785"/>
            <a:ext cx="10346786" cy="626012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925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5120">
          <p15:clr>
            <a:srgbClr val="00000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le-Play Activ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69;p16">
            <a:extLst>
              <a:ext uri="{FF2B5EF4-FFF2-40B4-BE49-F238E27FC236}">
                <a16:creationId xmlns:a16="http://schemas.microsoft.com/office/drawing/2014/main" id="{2444B81E-A7F2-DD03-1F7C-99ED49FAF882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8C918EE9-73C7-114C-7405-846E29EB7AE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752023" y="4114800"/>
            <a:ext cx="4348077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228600" lvl="0" indent="-228600" algn="ctr"/>
            <a:r>
              <a:rPr lang="en-US"/>
              <a:t>Topic Name</a:t>
            </a:r>
          </a:p>
        </p:txBody>
      </p:sp>
      <p:pic>
        <p:nvPicPr>
          <p:cNvPr id="9" name="Picture 8" descr="A group of people reading books&#10;&#10;Description automatically generated with low confidence">
            <a:extLst>
              <a:ext uri="{FF2B5EF4-FFF2-40B4-BE49-F238E27FC236}">
                <a16:creationId xmlns:a16="http://schemas.microsoft.com/office/drawing/2014/main" id="{F1D10771-AD41-E153-2D96-91B7FA5508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29" y="2323120"/>
            <a:ext cx="5664389" cy="449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984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5120">
          <p15:clr>
            <a:srgbClr val="00000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urse-end Project" preserve="1" userDrawn="1">
  <p:cSld name="Course-end Projec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7"/>
          <p:cNvPicPr preferRelativeResize="0"/>
          <p:nvPr/>
        </p:nvPicPr>
        <p:blipFill>
          <a:blip r:embed="rId2"/>
          <a:srcRect/>
          <a:stretch/>
        </p:blipFill>
        <p:spPr>
          <a:xfrm>
            <a:off x="2" y="0"/>
            <a:ext cx="16255996" cy="914399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77;p17">
            <a:extLst>
              <a:ext uri="{FF2B5EF4-FFF2-40B4-BE49-F238E27FC236}">
                <a16:creationId xmlns:a16="http://schemas.microsoft.com/office/drawing/2014/main" id="{662DC3C5-12CB-1B7D-A0D6-88DA0A6525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2F575C20-C035-6B61-875E-DFDF9C3950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45052" y="1364776"/>
            <a:ext cx="10303962" cy="682388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878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efore the Next Class" preserve="1" userDrawn="1">
  <p:cSld name="Before the Next Class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40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40"/>
          <p:cNvSpPr/>
          <p:nvPr userDrawn="1"/>
        </p:nvSpPr>
        <p:spPr>
          <a:xfrm>
            <a:off x="2464058" y="762715"/>
            <a:ext cx="481992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lvl="0" indent="0" algn="ctr">
              <a:buSzPts val="2800"/>
              <a:buNone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Before the Next Class</a:t>
            </a:r>
            <a:endParaRPr sz="2800" b="1" dirty="0">
              <a:solidFill>
                <a:schemeClr val="tx1">
                  <a:lumMod val="75000"/>
                  <a:lumOff val="25000"/>
                </a:schemeClr>
              </a:solidFill>
              <a:latin typeface="Open Sans"/>
              <a:ea typeface="Open Sans"/>
              <a:cs typeface="Open Sans"/>
              <a:sym typeface="Arial"/>
            </a:endParaRP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9A8AA2E1-D889-F5D4-9C7E-C1EBB43245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5084" y="1364776"/>
            <a:ext cx="8439490" cy="68238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71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ou Already Know" preserve="1" userDrawn="1">
  <p:cSld name="You Already Know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24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24"/>
          <p:cNvSpPr/>
          <p:nvPr/>
        </p:nvSpPr>
        <p:spPr>
          <a:xfrm>
            <a:off x="5718038" y="322216"/>
            <a:ext cx="481992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You Already Know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29;p24">
            <a:extLst>
              <a:ext uri="{FF2B5EF4-FFF2-40B4-BE49-F238E27FC236}">
                <a16:creationId xmlns:a16="http://schemas.microsoft.com/office/drawing/2014/main" id="{45805213-5148-C374-0B6A-FBC7DF66B8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1858" y="2603120"/>
            <a:ext cx="13696998" cy="552741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0" rtlCol="0" anchor="t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</a:pPr>
            <a:endParaRPr/>
          </a:p>
        </p:txBody>
      </p:sp>
      <p:sp>
        <p:nvSpPr>
          <p:cNvPr id="5" name="Google Shape;73;p29">
            <a:extLst>
              <a:ext uri="{FF2B5EF4-FFF2-40B4-BE49-F238E27FC236}">
                <a16:creationId xmlns:a16="http://schemas.microsoft.com/office/drawing/2014/main" id="{A329659F-8931-D1BF-F644-B58CEC7A819F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1291857" y="1512833"/>
            <a:ext cx="13696999" cy="903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0" lvl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92492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120">
          <p15:clr>
            <a:srgbClr val="00000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at Next?" preserve="1" userDrawn="1">
  <p:cSld name="What Next?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41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41"/>
          <p:cNvSpPr/>
          <p:nvPr/>
        </p:nvSpPr>
        <p:spPr>
          <a:xfrm>
            <a:off x="2464058" y="762715"/>
            <a:ext cx="481992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lvl="0" indent="0" algn="ctr">
              <a:buSzPts val="2800"/>
              <a:buNone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What’s Next?</a:t>
            </a:r>
            <a:endParaRPr sz="2800" b="1" dirty="0">
              <a:solidFill>
                <a:schemeClr val="tx1">
                  <a:lumMod val="75000"/>
                  <a:lumOff val="25000"/>
                </a:schemeClr>
              </a:solidFill>
              <a:latin typeface="Open Sans"/>
              <a:ea typeface="Open Sans"/>
              <a:cs typeface="Open Sans"/>
              <a:sym typeface="Arial"/>
            </a:endParaRP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57DB387E-1A29-1EE9-8E02-0C57BA6B68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5084" y="1364776"/>
            <a:ext cx="8439490" cy="68238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630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_for_whatnext_nextcla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CFEACA45-46CE-3149-F1F8-368C0B35FE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0649" y="1377162"/>
            <a:ext cx="8439490" cy="681516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327944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9990B93-150F-D7FA-8CDF-816718BCDA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8" name="Google Shape;24;p23">
            <a:extLst>
              <a:ext uri="{FF2B5EF4-FFF2-40B4-BE49-F238E27FC236}">
                <a16:creationId xmlns:a16="http://schemas.microsoft.com/office/drawing/2014/main" id="{CE57947D-DBAC-21DB-73BE-F78F1726973A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653386" y="4114800"/>
            <a:ext cx="7835706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lvl="0" indent="0" algn="ctr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2800" b="1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90866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sson Name" preserve="1" userDrawn="1">
  <p:cSld name="Lesson Nam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23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4;p23">
            <a:extLst>
              <a:ext uri="{FF2B5EF4-FFF2-40B4-BE49-F238E27FC236}">
                <a16:creationId xmlns:a16="http://schemas.microsoft.com/office/drawing/2014/main" id="{0FE0BEE1-B2B3-D8AE-8B21-7B4BAC91C142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653386" y="4114800"/>
            <a:ext cx="7835706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lvl="0" indent="0" algn="ctr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2800" b="1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02724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5120">
          <p15:clr>
            <a:srgbClr val="00000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ou Already Know" preserve="1" userDrawn="1">
  <p:cSld name="You Already Know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24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24"/>
          <p:cNvSpPr/>
          <p:nvPr/>
        </p:nvSpPr>
        <p:spPr>
          <a:xfrm>
            <a:off x="5718038" y="322216"/>
            <a:ext cx="481992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You Already Know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29;p24">
            <a:extLst>
              <a:ext uri="{FF2B5EF4-FFF2-40B4-BE49-F238E27FC236}">
                <a16:creationId xmlns:a16="http://schemas.microsoft.com/office/drawing/2014/main" id="{45805213-5148-C374-0B6A-FBC7DF66B8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1858" y="2603120"/>
            <a:ext cx="13696998" cy="552741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0" rtlCol="0" anchor="t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dirty="0">
                <a:solidFill>
                  <a:srgbClr val="3F3F3F"/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</a:pPr>
            <a:endParaRPr/>
          </a:p>
        </p:txBody>
      </p:sp>
      <p:sp>
        <p:nvSpPr>
          <p:cNvPr id="5" name="Google Shape;73;p29">
            <a:extLst>
              <a:ext uri="{FF2B5EF4-FFF2-40B4-BE49-F238E27FC236}">
                <a16:creationId xmlns:a16="http://schemas.microsoft.com/office/drawing/2014/main" id="{A329659F-8931-D1BF-F644-B58CEC7A819F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1291857" y="1512833"/>
            <a:ext cx="13696999" cy="903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0" lvl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22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39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120">
          <p15:clr>
            <a:srgbClr val="00000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You_already_kn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26;p24">
            <a:extLst>
              <a:ext uri="{FF2B5EF4-FFF2-40B4-BE49-F238E27FC236}">
                <a16:creationId xmlns:a16="http://schemas.microsoft.com/office/drawing/2014/main" id="{6F1C32AD-6E65-45D9-86A4-DCDE0D32768F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30;p24">
            <a:extLst>
              <a:ext uri="{FF2B5EF4-FFF2-40B4-BE49-F238E27FC236}">
                <a16:creationId xmlns:a16="http://schemas.microsoft.com/office/drawing/2014/main" id="{26A301A2-0292-1A51-1C40-16AB99F30AB7}"/>
              </a:ext>
            </a:extLst>
          </p:cNvPr>
          <p:cNvSpPr/>
          <p:nvPr userDrawn="1"/>
        </p:nvSpPr>
        <p:spPr>
          <a:xfrm>
            <a:off x="5718038" y="322216"/>
            <a:ext cx="481992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You Already Know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80BBD519-6780-E29A-51F9-BC84AACECB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50783" y="1512887"/>
            <a:ext cx="13732042" cy="6618287"/>
          </a:xfrm>
        </p:spPr>
        <p:txBody>
          <a:bodyPr/>
          <a:lstStyle>
            <a:lvl1pPr marL="0" indent="0">
              <a:buNone/>
              <a:defRPr/>
            </a:lvl1pPr>
            <a:lvl3pPr marL="1143000" indent="-2286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030448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" preserve="1" userDrawn="1">
  <p:cSld name="Recap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25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25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6" name="Google Shape;36;p25"/>
          <p:cNvSpPr/>
          <p:nvPr/>
        </p:nvSpPr>
        <p:spPr>
          <a:xfrm>
            <a:off x="352712" y="438867"/>
            <a:ext cx="240496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Recap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73;p29">
            <a:extLst>
              <a:ext uri="{FF2B5EF4-FFF2-40B4-BE49-F238E27FC236}">
                <a16:creationId xmlns:a16="http://schemas.microsoft.com/office/drawing/2014/main" id="{BA8E9C16-575E-F214-D660-349F8CD58800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844889" y="1622017"/>
            <a:ext cx="10807533" cy="9037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0" rtlCol="0" anchor="t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dirty="0">
                <a:solidFill>
                  <a:srgbClr val="3F3F3F"/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228600" lvl="0" indent="-228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endParaRPr/>
          </a:p>
        </p:txBody>
      </p:sp>
      <p:sp>
        <p:nvSpPr>
          <p:cNvPr id="13" name="Google Shape;29;p24">
            <a:extLst>
              <a:ext uri="{FF2B5EF4-FFF2-40B4-BE49-F238E27FC236}">
                <a16:creationId xmlns:a16="http://schemas.microsoft.com/office/drawing/2014/main" id="{A8352C58-E1B7-7AF5-20DA-4A18ECBF310C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812800" y="2712304"/>
            <a:ext cx="10839622" cy="552741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0" rtlCol="0" anchor="t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dirty="0">
                <a:solidFill>
                  <a:srgbClr val="3F3F3F"/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228600" lvl="0" indent="-228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65096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 day in the life" preserve="1" userDrawn="1">
  <p:cSld name="A day in the lif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03379F-6615-3946-F3DC-84DD58EC0F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</p:spPr>
      </p:pic>
      <p:sp>
        <p:nvSpPr>
          <p:cNvPr id="6" name="Google Shape;73;p29">
            <a:extLst>
              <a:ext uri="{FF2B5EF4-FFF2-40B4-BE49-F238E27FC236}">
                <a16:creationId xmlns:a16="http://schemas.microsoft.com/office/drawing/2014/main" id="{47D8B3EC-6FC1-1D8C-89C7-6C535510F2DE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844889" y="1622017"/>
            <a:ext cx="10807533" cy="9037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0" rtlCol="0" anchor="t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dirty="0">
                <a:solidFill>
                  <a:srgbClr val="3F3F3F"/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228600" lvl="0" indent="-228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endParaRPr/>
          </a:p>
        </p:txBody>
      </p:sp>
      <p:sp>
        <p:nvSpPr>
          <p:cNvPr id="7" name="Google Shape;29;p24">
            <a:extLst>
              <a:ext uri="{FF2B5EF4-FFF2-40B4-BE49-F238E27FC236}">
                <a16:creationId xmlns:a16="http://schemas.microsoft.com/office/drawing/2014/main" id="{1D6B2300-6D1F-B115-8FF6-63B469079D08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812800" y="2712304"/>
            <a:ext cx="10839622" cy="552741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0" rtlCol="0" anchor="t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dirty="0">
                <a:solidFill>
                  <a:srgbClr val="3F3F3F"/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228600" lvl="0" indent="-228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endParaRPr/>
          </a:p>
        </p:txBody>
      </p:sp>
      <p:sp>
        <p:nvSpPr>
          <p:cNvPr id="2" name="Google Shape;62;p29">
            <a:extLst>
              <a:ext uri="{FF2B5EF4-FFF2-40B4-BE49-F238E27FC236}">
                <a16:creationId xmlns:a16="http://schemas.microsoft.com/office/drawing/2014/main" id="{A8ED1C70-09C3-3416-0187-C1611F8017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38802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_for_Aday_Rec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73;p29">
            <a:extLst>
              <a:ext uri="{FF2B5EF4-FFF2-40B4-BE49-F238E27FC236}">
                <a16:creationId xmlns:a16="http://schemas.microsoft.com/office/drawing/2014/main" id="{B3939B18-51C6-B760-9847-DBF969067996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844889" y="1512833"/>
            <a:ext cx="10807533" cy="903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Font typeface="Arial" panose="020B0604020202020204" pitchFamily="34" charset="0"/>
              <a:buNone/>
              <a:defRPr dirty="0"/>
            </a:lvl1pPr>
          </a:lstStyle>
          <a:p>
            <a:pPr marL="228600" lvl="0" indent="-228600"/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4B5EF1-B91C-9C3A-2571-75C7A1B0B8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4550" y="2603500"/>
            <a:ext cx="10807700" cy="5538468"/>
          </a:xfrm>
        </p:spPr>
        <p:txBody>
          <a:bodyPr/>
          <a:lstStyle>
            <a:lvl1pPr marL="0" indent="0">
              <a:buNone/>
              <a:defRPr/>
            </a:lvl1pPr>
            <a:lvl3pPr marL="1143000" indent="-2286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8246815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arning Objectives" preserve="1" userDrawn="1">
  <p:cSld name="Learning Objective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27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</p:spPr>
      </p:pic>
      <p:sp>
        <p:nvSpPr>
          <p:cNvPr id="47" name="Google Shape;47;p27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747395" y="274390"/>
            <a:ext cx="4819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Learning Objectives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7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18944" y="1933649"/>
            <a:ext cx="7888027" cy="55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By the end of this lesson, you will be able to:</a:t>
            </a:r>
            <a:endParaRPr dirty="0"/>
          </a:p>
        </p:txBody>
      </p:sp>
      <p:sp>
        <p:nvSpPr>
          <p:cNvPr id="5" name="Brandline_LVC">
            <a:extLst>
              <a:ext uri="{FF2B5EF4-FFF2-40B4-BE49-F238E27FC236}">
                <a16:creationId xmlns:a16="http://schemas.microsoft.com/office/drawing/2014/main" id="{78567AD7-7BF8-45E8-DB3F-F2D6FE361A2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2967652" y="837660"/>
            <a:ext cx="4391501" cy="38100"/>
          </a:xfrm>
          <a:prstGeom prst="ellipse">
            <a:avLst/>
          </a:prstGeom>
          <a:gradFill flip="none" rotWithShape="1">
            <a:gsLst>
              <a:gs pos="50000">
                <a:srgbClr val="3645A9"/>
              </a:gs>
              <a:gs pos="0">
                <a:srgbClr val="3645A9">
                  <a:tint val="0"/>
                  <a:alpha val="0"/>
                </a:srgbClr>
              </a:gs>
              <a:gs pos="100000">
                <a:srgbClr val="3645A9">
                  <a:tint val="0"/>
                  <a:alpha val="0"/>
                </a:srgbClr>
              </a:gs>
              <a:gs pos="25000">
                <a:srgbClr val="3645A9"/>
              </a:gs>
              <a:gs pos="75000">
                <a:srgbClr val="3645A9"/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384E7AB-95CF-3870-72EE-80D1C6CB172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2875" y="2758746"/>
            <a:ext cx="9036000" cy="10116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GB" dirty="0"/>
            </a:lvl1pPr>
          </a:lstStyle>
          <a:p>
            <a:pPr marL="228600" lvl="0" indent="-228600">
              <a:spcBef>
                <a:spcPts val="0"/>
              </a:spcBef>
            </a:pPr>
            <a:r>
              <a:rPr lang="en-GB"/>
              <a:t>Click to add text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0792C23-1841-F349-D944-8E77CAED48F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32356" y="3558751"/>
            <a:ext cx="9036000" cy="1011600"/>
          </a:xfrm>
        </p:spPr>
        <p:txBody>
          <a:bodyPr anchor="t"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746234C-6D4D-7050-90E1-5A68C85239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31837" y="4383470"/>
            <a:ext cx="9036000" cy="1011600"/>
          </a:xfrm>
        </p:spPr>
        <p:txBody>
          <a:bodyPr anchor="t"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F9AB914-01CE-78D6-02EB-58EA39C5A1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2873" y="5195833"/>
            <a:ext cx="9034445" cy="1010072"/>
          </a:xfrm>
        </p:spPr>
        <p:txBody>
          <a:bodyPr anchor="t"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GB"/>
              <a:t>Click to add text</a:t>
            </a:r>
          </a:p>
        </p:txBody>
      </p:sp>
      <p:grpSp>
        <p:nvGrpSpPr>
          <p:cNvPr id="13" name="Group 12" hidden="1">
            <a:extLst>
              <a:ext uri="{FF2B5EF4-FFF2-40B4-BE49-F238E27FC236}">
                <a16:creationId xmlns:a16="http://schemas.microsoft.com/office/drawing/2014/main" id="{16B8C86D-690C-8679-0C89-F4D009576CAF}"/>
              </a:ext>
            </a:extLst>
          </p:cNvPr>
          <p:cNvGrpSpPr>
            <a:grpSpLocks/>
          </p:cNvGrpSpPr>
          <p:nvPr userDrawn="1"/>
        </p:nvGrpSpPr>
        <p:grpSpPr>
          <a:xfrm>
            <a:off x="1239953" y="642551"/>
            <a:ext cx="4011669" cy="4670397"/>
            <a:chOff x="1239953" y="642551"/>
            <a:chExt cx="4011669" cy="467039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DB747F5-5266-DDBF-8B8B-6AF78984F4A6}"/>
                </a:ext>
              </a:extLst>
            </p:cNvPr>
            <p:cNvSpPr>
              <a:spLocks/>
            </p:cNvSpPr>
            <p:nvPr userDrawn="1"/>
          </p:nvSpPr>
          <p:spPr>
            <a:xfrm>
              <a:off x="2967652" y="642551"/>
              <a:ext cx="2283970" cy="14951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FFF687B-5B53-6973-9596-70BBBD72EE56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9953" y="2290530"/>
              <a:ext cx="594000" cy="59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452DB3C-19AB-7AF5-B459-CAF2AF2C0973}"/>
                </a:ext>
              </a:extLst>
            </p:cNvPr>
            <p:cNvSpPr>
              <a:spLocks/>
            </p:cNvSpPr>
            <p:nvPr userDrawn="1"/>
          </p:nvSpPr>
          <p:spPr>
            <a:xfrm>
              <a:off x="1332872" y="3094469"/>
              <a:ext cx="594000" cy="59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C3C8E8-C94E-EE19-7794-FFC583E56915}"/>
                </a:ext>
              </a:extLst>
            </p:cNvPr>
            <p:cNvSpPr>
              <a:spLocks/>
            </p:cNvSpPr>
            <p:nvPr userDrawn="1"/>
          </p:nvSpPr>
          <p:spPr>
            <a:xfrm>
              <a:off x="1332872" y="3903123"/>
              <a:ext cx="594000" cy="59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0958B4A-72D3-24FF-4B57-C742B90B61FC}"/>
                </a:ext>
              </a:extLst>
            </p:cNvPr>
            <p:cNvSpPr>
              <a:spLocks/>
            </p:cNvSpPr>
            <p:nvPr userDrawn="1"/>
          </p:nvSpPr>
          <p:spPr>
            <a:xfrm>
              <a:off x="1332872" y="4718948"/>
              <a:ext cx="594000" cy="59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4952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You_already_kn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26;p24">
            <a:extLst>
              <a:ext uri="{FF2B5EF4-FFF2-40B4-BE49-F238E27FC236}">
                <a16:creationId xmlns:a16="http://schemas.microsoft.com/office/drawing/2014/main" id="{6F1C32AD-6E65-45D9-86A4-DCDE0D32768F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30;p24">
            <a:extLst>
              <a:ext uri="{FF2B5EF4-FFF2-40B4-BE49-F238E27FC236}">
                <a16:creationId xmlns:a16="http://schemas.microsoft.com/office/drawing/2014/main" id="{26A301A2-0292-1A51-1C40-16AB99F30AB7}"/>
              </a:ext>
            </a:extLst>
          </p:cNvPr>
          <p:cNvSpPr/>
          <p:nvPr userDrawn="1"/>
        </p:nvSpPr>
        <p:spPr>
          <a:xfrm>
            <a:off x="5718038" y="322216"/>
            <a:ext cx="481992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You Already Know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80BBD519-6780-E29A-51F9-BC84AACECB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50783" y="1512887"/>
            <a:ext cx="13732042" cy="6618287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3431292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ic Name" preserve="1" userDrawn="1">
  <p:cSld name="Topic Nam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28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57;p28">
            <a:extLst>
              <a:ext uri="{FF2B5EF4-FFF2-40B4-BE49-F238E27FC236}">
                <a16:creationId xmlns:a16="http://schemas.microsoft.com/office/drawing/2014/main" id="{B82D352B-96E6-AAAA-F1D6-C3BB62225E8B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0" y="4114800"/>
            <a:ext cx="16256001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788597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" preserve="1" userDrawn="1">
  <p:cSld name="Content Slid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29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9;p24">
            <a:extLst>
              <a:ext uri="{FF2B5EF4-FFF2-40B4-BE49-F238E27FC236}">
                <a16:creationId xmlns:a16="http://schemas.microsoft.com/office/drawing/2014/main" id="{9DE67C09-DDD5-F518-3695-E699DFE5CC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1858" y="2603120"/>
            <a:ext cx="13696998" cy="5527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dirty="0">
                <a:solidFill>
                  <a:srgbClr val="3F3F3F"/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342900" lvl="0" indent="-342900" algn="ctr">
              <a:lnSpc>
                <a:spcPct val="115000"/>
              </a:lnSpc>
            </a:pPr>
            <a:endParaRPr/>
          </a:p>
        </p:txBody>
      </p:sp>
      <p:sp>
        <p:nvSpPr>
          <p:cNvPr id="3" name="Google Shape;73;p29">
            <a:extLst>
              <a:ext uri="{FF2B5EF4-FFF2-40B4-BE49-F238E27FC236}">
                <a16:creationId xmlns:a16="http://schemas.microsoft.com/office/drawing/2014/main" id="{38354FE8-D9C0-5D1E-6102-5F329424ACA2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1291857" y="1512833"/>
            <a:ext cx="13696999" cy="903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0" lvl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22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" name="Picture 3" descr="A picture containing colorfulness, pattern, rectangle, screenshot&#10;&#10;Description automatically generated">
            <a:extLst>
              <a:ext uri="{FF2B5EF4-FFF2-40B4-BE49-F238E27FC236}">
                <a16:creationId xmlns:a16="http://schemas.microsoft.com/office/drawing/2014/main" id="{E2A3B44F-361D-277C-1049-456D3197569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6008" y="913238"/>
            <a:ext cx="1219478" cy="7291461"/>
          </a:xfrm>
          <a:prstGeom prst="rect">
            <a:avLst/>
          </a:prstGeom>
        </p:spPr>
      </p:pic>
      <p:sp>
        <p:nvSpPr>
          <p:cNvPr id="5" name="Google Shape;62;p29">
            <a:extLst>
              <a:ext uri="{FF2B5EF4-FFF2-40B4-BE49-F238E27FC236}">
                <a16:creationId xmlns:a16="http://schemas.microsoft.com/office/drawing/2014/main" id="{AB337D6E-8449-CC57-E216-03FFF7FCAE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717567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Content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60;p29">
            <a:extLst>
              <a:ext uri="{FF2B5EF4-FFF2-40B4-BE49-F238E27FC236}">
                <a16:creationId xmlns:a16="http://schemas.microsoft.com/office/drawing/2014/main" id="{F32A8D92-D03F-CBD0-6218-23FF67B0B49F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73;p29">
            <a:extLst>
              <a:ext uri="{FF2B5EF4-FFF2-40B4-BE49-F238E27FC236}">
                <a16:creationId xmlns:a16="http://schemas.microsoft.com/office/drawing/2014/main" id="{E6FEAC37-04A1-A80A-3380-E02111EDE62B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1291857" y="1512833"/>
            <a:ext cx="13696999" cy="9037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0" rtlCol="0" anchor="t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dirty="0">
                <a:solidFill>
                  <a:srgbClr val="3F3F3F"/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228600" lvl="0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endParaRPr/>
          </a:p>
        </p:txBody>
      </p:sp>
      <p:pic>
        <p:nvPicPr>
          <p:cNvPr id="2" name="Picture 1" descr="A picture containing colorfulness, pattern, rectangle, screenshot&#10;&#10;Description automatically generated">
            <a:extLst>
              <a:ext uri="{FF2B5EF4-FFF2-40B4-BE49-F238E27FC236}">
                <a16:creationId xmlns:a16="http://schemas.microsoft.com/office/drawing/2014/main" id="{CE904573-2F71-0E73-120D-C3CFB365EE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6008" y="897196"/>
            <a:ext cx="1219478" cy="7291461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F3E84CA6-4EC8-7CAF-7B14-1E891A95D9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85825" y="2612636"/>
            <a:ext cx="13697000" cy="5517901"/>
          </a:xfrm>
        </p:spPr>
        <p:txBody>
          <a:bodyPr/>
          <a:lstStyle>
            <a:lvl1pPr marL="0" indent="0">
              <a:buNone/>
              <a:defRPr/>
            </a:lvl1pPr>
            <a:lvl3pPr marL="1143000" indent="-2286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Google Shape;62;p29">
            <a:extLst>
              <a:ext uri="{FF2B5EF4-FFF2-40B4-BE49-F238E27FC236}">
                <a16:creationId xmlns:a16="http://schemas.microsoft.com/office/drawing/2014/main" id="{AC975B08-1151-8CCE-4012-72257845E8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067076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nowledge Check " preserve="1">
  <p:cSld name="Knowledge Check 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75;p30">
            <a:extLst>
              <a:ext uri="{FF2B5EF4-FFF2-40B4-BE49-F238E27FC236}">
                <a16:creationId xmlns:a16="http://schemas.microsoft.com/office/drawing/2014/main" id="{DBF002C0-AEB4-C534-B92D-91D67E6C1306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0" y="0"/>
            <a:ext cx="16255998" cy="9143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picture containing arrow&#10;&#10;Description automatically generated">
            <a:extLst>
              <a:ext uri="{FF2B5EF4-FFF2-40B4-BE49-F238E27FC236}">
                <a16:creationId xmlns:a16="http://schemas.microsoft.com/office/drawing/2014/main" id="{72D68FFF-4E46-2E6B-67FA-3692374CF00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Google Shape;77;p30">
            <a:extLst>
              <a:ext uri="{FF2B5EF4-FFF2-40B4-BE49-F238E27FC236}">
                <a16:creationId xmlns:a16="http://schemas.microsoft.com/office/drawing/2014/main" id="{6A084776-D363-88F2-5A8F-FF2A63DFFD9D}"/>
              </a:ext>
            </a:extLst>
          </p:cNvPr>
          <p:cNvSpPr/>
          <p:nvPr userDrawn="1"/>
        </p:nvSpPr>
        <p:spPr>
          <a:xfrm>
            <a:off x="8955907" y="4310390"/>
            <a:ext cx="481992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None/>
            </a:pPr>
            <a:r>
              <a:rPr lang="en-US" sz="2800" b="1" i="0" u="none" strike="noStrike" cap="none" dirty="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1400" b="0" i="0" u="none" strike="noStrike" cap="none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304960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G">
            <a:extLst>
              <a:ext uri="{FF2B5EF4-FFF2-40B4-BE49-F238E27FC236}">
                <a16:creationId xmlns:a16="http://schemas.microsoft.com/office/drawing/2014/main" id="{2CCF119B-BE71-CB96-2E2D-4D70E3379D0F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1" y="1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Box">
            <a:extLst>
              <a:ext uri="{FF2B5EF4-FFF2-40B4-BE49-F238E27FC236}">
                <a16:creationId xmlns:a16="http://schemas.microsoft.com/office/drawing/2014/main" id="{E7B51B66-9EEF-5EF8-EAC3-1AA2FA35C688}"/>
              </a:ext>
            </a:extLst>
          </p:cNvPr>
          <p:cNvSpPr/>
          <p:nvPr userDrawn="1"/>
        </p:nvSpPr>
        <p:spPr>
          <a:xfrm>
            <a:off x="1281113" y="584654"/>
            <a:ext cx="1685902" cy="1438275"/>
          </a:xfrm>
          <a:prstGeom prst="rect">
            <a:avLst/>
          </a:prstGeom>
          <a:solidFill>
            <a:srgbClr val="3D9C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KT_Text">
            <a:extLst>
              <a:ext uri="{FF2B5EF4-FFF2-40B4-BE49-F238E27FC236}">
                <a16:creationId xmlns:a16="http://schemas.microsoft.com/office/drawing/2014/main" id="{9E09D2CD-8815-6873-76A0-750613A9B008}"/>
              </a:ext>
            </a:extLst>
          </p:cNvPr>
          <p:cNvSpPr txBox="1"/>
          <p:nvPr userDrawn="1"/>
        </p:nvSpPr>
        <p:spPr>
          <a:xfrm>
            <a:off x="1280469" y="732325"/>
            <a:ext cx="16989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2000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" name="Rec_Box">
            <a:extLst>
              <a:ext uri="{FF2B5EF4-FFF2-40B4-BE49-F238E27FC236}">
                <a16:creationId xmlns:a16="http://schemas.microsoft.com/office/drawing/2014/main" id="{0E9A9157-9B5D-B020-50FD-5C124440F36A}"/>
              </a:ext>
            </a:extLst>
          </p:cNvPr>
          <p:cNvSpPr/>
          <p:nvPr userDrawn="1"/>
        </p:nvSpPr>
        <p:spPr>
          <a:xfrm>
            <a:off x="1275907" y="580480"/>
            <a:ext cx="14093455" cy="1446622"/>
          </a:xfrm>
          <a:prstGeom prst="rect">
            <a:avLst/>
          </a:prstGeom>
          <a:noFill/>
          <a:ln w="12700">
            <a:solidFill>
              <a:srgbClr val="3D9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">
            <a:extLst>
              <a:ext uri="{FF2B5EF4-FFF2-40B4-BE49-F238E27FC236}">
                <a16:creationId xmlns:a16="http://schemas.microsoft.com/office/drawing/2014/main" id="{FDF40B25-39B3-30ED-29BE-9F1AD527FCEE}"/>
              </a:ext>
            </a:extLst>
          </p:cNvPr>
          <p:cNvSpPr txBox="1"/>
          <p:nvPr userDrawn="1"/>
        </p:nvSpPr>
        <p:spPr>
          <a:xfrm>
            <a:off x="1708922" y="2698180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/>
              <a:t>A.</a:t>
            </a:r>
          </a:p>
        </p:txBody>
      </p:sp>
      <p:sp>
        <p:nvSpPr>
          <p:cNvPr id="8" name="Opt_A">
            <a:extLst>
              <a:ext uri="{FF2B5EF4-FFF2-40B4-BE49-F238E27FC236}">
                <a16:creationId xmlns:a16="http://schemas.microsoft.com/office/drawing/2014/main" id="{2FFD20E1-904E-7B1C-E7A2-1A99877EE0D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30450" y="2698180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9" name="B">
            <a:extLst>
              <a:ext uri="{FF2B5EF4-FFF2-40B4-BE49-F238E27FC236}">
                <a16:creationId xmlns:a16="http://schemas.microsoft.com/office/drawing/2014/main" id="{DB253624-90B8-4C2B-CA21-11904E51AA4D}"/>
              </a:ext>
            </a:extLst>
          </p:cNvPr>
          <p:cNvSpPr txBox="1"/>
          <p:nvPr userDrawn="1"/>
        </p:nvSpPr>
        <p:spPr>
          <a:xfrm>
            <a:off x="1713038" y="3629064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/>
              <a:t>B.</a:t>
            </a:r>
          </a:p>
        </p:txBody>
      </p:sp>
      <p:sp>
        <p:nvSpPr>
          <p:cNvPr id="10" name="Opt_B">
            <a:extLst>
              <a:ext uri="{FF2B5EF4-FFF2-40B4-BE49-F238E27FC236}">
                <a16:creationId xmlns:a16="http://schemas.microsoft.com/office/drawing/2014/main" id="{497E5D63-1C02-9A8F-6921-B4CF2B94E4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4566" y="3629064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11" name="C">
            <a:extLst>
              <a:ext uri="{FF2B5EF4-FFF2-40B4-BE49-F238E27FC236}">
                <a16:creationId xmlns:a16="http://schemas.microsoft.com/office/drawing/2014/main" id="{92E01BA2-8854-8B22-5E3B-BD48CB6419FD}"/>
              </a:ext>
            </a:extLst>
          </p:cNvPr>
          <p:cNvSpPr txBox="1"/>
          <p:nvPr userDrawn="1"/>
        </p:nvSpPr>
        <p:spPr>
          <a:xfrm>
            <a:off x="1713038" y="4568181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/>
              <a:t>C.</a:t>
            </a:r>
          </a:p>
        </p:txBody>
      </p:sp>
      <p:sp>
        <p:nvSpPr>
          <p:cNvPr id="12" name="Opt_C">
            <a:extLst>
              <a:ext uri="{FF2B5EF4-FFF2-40B4-BE49-F238E27FC236}">
                <a16:creationId xmlns:a16="http://schemas.microsoft.com/office/drawing/2014/main" id="{231483CE-CEF9-6644-5D62-34D212C6AC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4566" y="4568181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13" name="D">
            <a:extLst>
              <a:ext uri="{FF2B5EF4-FFF2-40B4-BE49-F238E27FC236}">
                <a16:creationId xmlns:a16="http://schemas.microsoft.com/office/drawing/2014/main" id="{29F7EC89-820C-671D-8F62-46D0543D5E13}"/>
              </a:ext>
            </a:extLst>
          </p:cNvPr>
          <p:cNvSpPr txBox="1"/>
          <p:nvPr userDrawn="1"/>
        </p:nvSpPr>
        <p:spPr>
          <a:xfrm>
            <a:off x="1717154" y="5511422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/>
              <a:t>D.</a:t>
            </a:r>
          </a:p>
        </p:txBody>
      </p:sp>
      <p:sp>
        <p:nvSpPr>
          <p:cNvPr id="14" name="Opt_D">
            <a:extLst>
              <a:ext uri="{FF2B5EF4-FFF2-40B4-BE49-F238E27FC236}">
                <a16:creationId xmlns:a16="http://schemas.microsoft.com/office/drawing/2014/main" id="{D10DFBE0-864B-7031-13FD-BF42F6452AB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38682" y="5511422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15" name="Q">
            <a:extLst>
              <a:ext uri="{FF2B5EF4-FFF2-40B4-BE49-F238E27FC236}">
                <a16:creationId xmlns:a16="http://schemas.microsoft.com/office/drawing/2014/main" id="{48CDC350-FF9D-82C7-1731-756BBBD2CE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67015" y="580287"/>
            <a:ext cx="12401573" cy="1447009"/>
          </a:xfrm>
        </p:spPr>
        <p:txBody>
          <a:bodyPr anchor="ctr"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2" name="Q_No">
            <a:extLst>
              <a:ext uri="{FF2B5EF4-FFF2-40B4-BE49-F238E27FC236}">
                <a16:creationId xmlns:a16="http://schemas.microsoft.com/office/drawing/2014/main" id="{60E48CF6-ADFB-CA4C-5E8B-AE3CD5F217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62390" y="1193800"/>
            <a:ext cx="1135063" cy="830263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6243001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_Ans_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G">
            <a:extLst>
              <a:ext uri="{FF2B5EF4-FFF2-40B4-BE49-F238E27FC236}">
                <a16:creationId xmlns:a16="http://schemas.microsoft.com/office/drawing/2014/main" id="{EF08981F-95F3-6867-209A-E2A49BEB7AC3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1" y="1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_Ans">
            <a:extLst>
              <a:ext uri="{FF2B5EF4-FFF2-40B4-BE49-F238E27FC236}">
                <a16:creationId xmlns:a16="http://schemas.microsoft.com/office/drawing/2014/main" id="{C5585E79-E8D7-0597-1980-9449B5FE0292}"/>
              </a:ext>
            </a:extLst>
          </p:cNvPr>
          <p:cNvSpPr txBox="1"/>
          <p:nvPr userDrawn="1"/>
        </p:nvSpPr>
        <p:spPr>
          <a:xfrm>
            <a:off x="670034" y="7369706"/>
            <a:ext cx="274905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The correct answer is</a:t>
            </a:r>
            <a:endParaRPr sz="14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" name="Ans_Line_2">
            <a:extLst>
              <a:ext uri="{FF2B5EF4-FFF2-40B4-BE49-F238E27FC236}">
                <a16:creationId xmlns:a16="http://schemas.microsoft.com/office/drawing/2014/main" id="{55D1669A-D9BB-F86C-6916-C74581CEC093}"/>
              </a:ext>
            </a:extLst>
          </p:cNvPr>
          <p:cNvCxnSpPr/>
          <p:nvPr userDrawn="1"/>
        </p:nvCxnSpPr>
        <p:spPr>
          <a:xfrm>
            <a:off x="670034" y="7854368"/>
            <a:ext cx="1316736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" name="Ans_Line">
            <a:extLst>
              <a:ext uri="{FF2B5EF4-FFF2-40B4-BE49-F238E27FC236}">
                <a16:creationId xmlns:a16="http://schemas.microsoft.com/office/drawing/2014/main" id="{25B26E89-236B-925D-2F8A-FDAD4518B1D0}"/>
              </a:ext>
            </a:extLst>
          </p:cNvPr>
          <p:cNvCxnSpPr/>
          <p:nvPr userDrawn="1"/>
        </p:nvCxnSpPr>
        <p:spPr>
          <a:xfrm>
            <a:off x="649436" y="7265358"/>
            <a:ext cx="1316736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Ans_text">
            <a:extLst>
              <a:ext uri="{FF2B5EF4-FFF2-40B4-BE49-F238E27FC236}">
                <a16:creationId xmlns:a16="http://schemas.microsoft.com/office/drawing/2014/main" id="{FE57084E-D5CD-4D1D-AD6B-B0A29FBA4D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51201" y="7277661"/>
            <a:ext cx="8834438" cy="5842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rgbClr val="024F9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8" name="Ans_Desc_Text_Box">
            <a:extLst>
              <a:ext uri="{FF2B5EF4-FFF2-40B4-BE49-F238E27FC236}">
                <a16:creationId xmlns:a16="http://schemas.microsoft.com/office/drawing/2014/main" id="{7CBBC3EA-7B88-E6C6-BE6B-D41D2C647A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9925" y="7935913"/>
            <a:ext cx="13095288" cy="100488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9" name="Box">
            <a:extLst>
              <a:ext uri="{FF2B5EF4-FFF2-40B4-BE49-F238E27FC236}">
                <a16:creationId xmlns:a16="http://schemas.microsoft.com/office/drawing/2014/main" id="{CDEDD483-9F61-36CD-8536-63FB8C1D1DC9}"/>
              </a:ext>
            </a:extLst>
          </p:cNvPr>
          <p:cNvSpPr/>
          <p:nvPr userDrawn="1"/>
        </p:nvSpPr>
        <p:spPr>
          <a:xfrm>
            <a:off x="1281113" y="584654"/>
            <a:ext cx="1685902" cy="1438275"/>
          </a:xfrm>
          <a:prstGeom prst="rect">
            <a:avLst/>
          </a:prstGeom>
          <a:solidFill>
            <a:srgbClr val="3D9C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KT_Text">
            <a:extLst>
              <a:ext uri="{FF2B5EF4-FFF2-40B4-BE49-F238E27FC236}">
                <a16:creationId xmlns:a16="http://schemas.microsoft.com/office/drawing/2014/main" id="{BA405B45-EFAB-0D57-ADA9-DD1F4FD2F9B7}"/>
              </a:ext>
            </a:extLst>
          </p:cNvPr>
          <p:cNvSpPr txBox="1"/>
          <p:nvPr userDrawn="1"/>
        </p:nvSpPr>
        <p:spPr>
          <a:xfrm>
            <a:off x="1280469" y="732325"/>
            <a:ext cx="16989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2000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Rec_Box">
            <a:extLst>
              <a:ext uri="{FF2B5EF4-FFF2-40B4-BE49-F238E27FC236}">
                <a16:creationId xmlns:a16="http://schemas.microsoft.com/office/drawing/2014/main" id="{C6D60610-3ED0-B3DE-F0C6-1E2E0C6FC1CE}"/>
              </a:ext>
            </a:extLst>
          </p:cNvPr>
          <p:cNvSpPr/>
          <p:nvPr userDrawn="1"/>
        </p:nvSpPr>
        <p:spPr>
          <a:xfrm>
            <a:off x="1275907" y="580480"/>
            <a:ext cx="14093455" cy="1446622"/>
          </a:xfrm>
          <a:prstGeom prst="rect">
            <a:avLst/>
          </a:prstGeom>
          <a:noFill/>
          <a:ln w="12700">
            <a:solidFill>
              <a:srgbClr val="3D9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D">
            <a:extLst>
              <a:ext uri="{FF2B5EF4-FFF2-40B4-BE49-F238E27FC236}">
                <a16:creationId xmlns:a16="http://schemas.microsoft.com/office/drawing/2014/main" id="{C6A04807-31DA-6E4E-AAB1-C5EB073355C4}"/>
              </a:ext>
            </a:extLst>
          </p:cNvPr>
          <p:cNvSpPr txBox="1"/>
          <p:nvPr userDrawn="1"/>
        </p:nvSpPr>
        <p:spPr>
          <a:xfrm>
            <a:off x="1717154" y="5511422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/>
              <a:t>D.</a:t>
            </a:r>
          </a:p>
        </p:txBody>
      </p:sp>
      <p:sp>
        <p:nvSpPr>
          <p:cNvPr id="16" name="C">
            <a:extLst>
              <a:ext uri="{FF2B5EF4-FFF2-40B4-BE49-F238E27FC236}">
                <a16:creationId xmlns:a16="http://schemas.microsoft.com/office/drawing/2014/main" id="{19EED400-005F-8BFC-0381-17F5410E8424}"/>
              </a:ext>
            </a:extLst>
          </p:cNvPr>
          <p:cNvSpPr txBox="1"/>
          <p:nvPr userDrawn="1"/>
        </p:nvSpPr>
        <p:spPr>
          <a:xfrm>
            <a:off x="1713038" y="4568181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/>
              <a:t>C.</a:t>
            </a:r>
          </a:p>
        </p:txBody>
      </p:sp>
      <p:sp>
        <p:nvSpPr>
          <p:cNvPr id="14" name="B">
            <a:extLst>
              <a:ext uri="{FF2B5EF4-FFF2-40B4-BE49-F238E27FC236}">
                <a16:creationId xmlns:a16="http://schemas.microsoft.com/office/drawing/2014/main" id="{21CD75C6-F639-739D-B089-020EF5CBFA3A}"/>
              </a:ext>
            </a:extLst>
          </p:cNvPr>
          <p:cNvSpPr txBox="1"/>
          <p:nvPr userDrawn="1"/>
        </p:nvSpPr>
        <p:spPr>
          <a:xfrm>
            <a:off x="1713038" y="3629064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/>
              <a:t>B.</a:t>
            </a:r>
          </a:p>
        </p:txBody>
      </p:sp>
      <p:sp>
        <p:nvSpPr>
          <p:cNvPr id="12" name="A">
            <a:extLst>
              <a:ext uri="{FF2B5EF4-FFF2-40B4-BE49-F238E27FC236}">
                <a16:creationId xmlns:a16="http://schemas.microsoft.com/office/drawing/2014/main" id="{76DB4DA8-CC10-506C-D27B-9B1CE227D9B0}"/>
              </a:ext>
            </a:extLst>
          </p:cNvPr>
          <p:cNvSpPr txBox="1"/>
          <p:nvPr userDrawn="1"/>
        </p:nvSpPr>
        <p:spPr>
          <a:xfrm>
            <a:off x="1708922" y="2698180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/>
              <a:t>A.</a:t>
            </a:r>
          </a:p>
        </p:txBody>
      </p:sp>
      <p:sp>
        <p:nvSpPr>
          <p:cNvPr id="19" name="Opt_D">
            <a:extLst>
              <a:ext uri="{FF2B5EF4-FFF2-40B4-BE49-F238E27FC236}">
                <a16:creationId xmlns:a16="http://schemas.microsoft.com/office/drawing/2014/main" id="{F320B7DB-043B-B1AC-2976-FCB6609BE2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38682" y="5511422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17" name="Opt_C">
            <a:extLst>
              <a:ext uri="{FF2B5EF4-FFF2-40B4-BE49-F238E27FC236}">
                <a16:creationId xmlns:a16="http://schemas.microsoft.com/office/drawing/2014/main" id="{DF544E43-096D-AD15-9CFA-70A320AE02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4566" y="4568181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15" name="Opt_B">
            <a:extLst>
              <a:ext uri="{FF2B5EF4-FFF2-40B4-BE49-F238E27FC236}">
                <a16:creationId xmlns:a16="http://schemas.microsoft.com/office/drawing/2014/main" id="{0969321A-3DCC-F52F-8C1B-6E04397531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4566" y="3629064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13" name="Opt_A">
            <a:extLst>
              <a:ext uri="{FF2B5EF4-FFF2-40B4-BE49-F238E27FC236}">
                <a16:creationId xmlns:a16="http://schemas.microsoft.com/office/drawing/2014/main" id="{5A890064-C69C-0664-8FC1-9D4423FC9A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30450" y="2698180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21" name="Q">
            <a:extLst>
              <a:ext uri="{FF2B5EF4-FFF2-40B4-BE49-F238E27FC236}">
                <a16:creationId xmlns:a16="http://schemas.microsoft.com/office/drawing/2014/main" id="{8B96215F-FF61-9AD3-5B66-650C7AFE97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66241" y="586375"/>
            <a:ext cx="12408327" cy="143483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b="1" dirty="0"/>
            </a:lvl1pPr>
          </a:lstStyle>
          <a:p>
            <a:pPr marL="228600" lvl="0" indent="-228600">
              <a:spcBef>
                <a:spcPts val="0"/>
              </a:spcBef>
            </a:pPr>
            <a:endParaRPr lang="en-US"/>
          </a:p>
        </p:txBody>
      </p:sp>
      <p:sp>
        <p:nvSpPr>
          <p:cNvPr id="2" name="Q_No">
            <a:extLst>
              <a:ext uri="{FF2B5EF4-FFF2-40B4-BE49-F238E27FC236}">
                <a16:creationId xmlns:a16="http://schemas.microsoft.com/office/drawing/2014/main" id="{478376F7-6761-F612-87E3-8A171B46CBE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62390" y="1193800"/>
            <a:ext cx="1135063" cy="830263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2985740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_Ans_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G">
            <a:extLst>
              <a:ext uri="{FF2B5EF4-FFF2-40B4-BE49-F238E27FC236}">
                <a16:creationId xmlns:a16="http://schemas.microsoft.com/office/drawing/2014/main" id="{2F8347C9-CC7D-0DF8-C02A-47B5723D8572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1" y="1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_Ans">
            <a:extLst>
              <a:ext uri="{FF2B5EF4-FFF2-40B4-BE49-F238E27FC236}">
                <a16:creationId xmlns:a16="http://schemas.microsoft.com/office/drawing/2014/main" id="{06DF12F7-7FC3-A6A0-1F9D-2B31AAB76C62}"/>
              </a:ext>
            </a:extLst>
          </p:cNvPr>
          <p:cNvSpPr txBox="1"/>
          <p:nvPr userDrawn="1"/>
        </p:nvSpPr>
        <p:spPr>
          <a:xfrm>
            <a:off x="670034" y="7369706"/>
            <a:ext cx="291342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The correct answer are</a:t>
            </a:r>
            <a:endParaRPr sz="14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" name="Ans_Line_2">
            <a:extLst>
              <a:ext uri="{FF2B5EF4-FFF2-40B4-BE49-F238E27FC236}">
                <a16:creationId xmlns:a16="http://schemas.microsoft.com/office/drawing/2014/main" id="{B75A6E75-5672-578C-B075-BA07AABDEC08}"/>
              </a:ext>
            </a:extLst>
          </p:cNvPr>
          <p:cNvCxnSpPr/>
          <p:nvPr userDrawn="1"/>
        </p:nvCxnSpPr>
        <p:spPr>
          <a:xfrm>
            <a:off x="670034" y="7854368"/>
            <a:ext cx="1316736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" name="Ans_Line">
            <a:extLst>
              <a:ext uri="{FF2B5EF4-FFF2-40B4-BE49-F238E27FC236}">
                <a16:creationId xmlns:a16="http://schemas.microsoft.com/office/drawing/2014/main" id="{B67B1844-0936-2346-DC2D-072812F8FF82}"/>
              </a:ext>
            </a:extLst>
          </p:cNvPr>
          <p:cNvCxnSpPr/>
          <p:nvPr userDrawn="1"/>
        </p:nvCxnSpPr>
        <p:spPr>
          <a:xfrm>
            <a:off x="649436" y="7265358"/>
            <a:ext cx="1316736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Ans_text">
            <a:extLst>
              <a:ext uri="{FF2B5EF4-FFF2-40B4-BE49-F238E27FC236}">
                <a16:creationId xmlns:a16="http://schemas.microsoft.com/office/drawing/2014/main" id="{505D6B31-CF67-8AE8-6D6C-1AE10E434F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84605" y="7277661"/>
            <a:ext cx="8601033" cy="5842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rgbClr val="024F9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8" name="Ans_Desc_Text_Box">
            <a:extLst>
              <a:ext uri="{FF2B5EF4-FFF2-40B4-BE49-F238E27FC236}">
                <a16:creationId xmlns:a16="http://schemas.microsoft.com/office/drawing/2014/main" id="{2AA669A4-854E-BC52-A6EB-CEC258CCD13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9925" y="7935913"/>
            <a:ext cx="13095288" cy="100488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9" name="Box">
            <a:extLst>
              <a:ext uri="{FF2B5EF4-FFF2-40B4-BE49-F238E27FC236}">
                <a16:creationId xmlns:a16="http://schemas.microsoft.com/office/drawing/2014/main" id="{4ADF7E3A-81A0-2B00-A3DE-320BBA3EAADC}"/>
              </a:ext>
            </a:extLst>
          </p:cNvPr>
          <p:cNvSpPr/>
          <p:nvPr userDrawn="1"/>
        </p:nvSpPr>
        <p:spPr>
          <a:xfrm>
            <a:off x="1281113" y="584654"/>
            <a:ext cx="1685902" cy="1438275"/>
          </a:xfrm>
          <a:prstGeom prst="rect">
            <a:avLst/>
          </a:prstGeom>
          <a:solidFill>
            <a:srgbClr val="3D9C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KT_Text">
            <a:extLst>
              <a:ext uri="{FF2B5EF4-FFF2-40B4-BE49-F238E27FC236}">
                <a16:creationId xmlns:a16="http://schemas.microsoft.com/office/drawing/2014/main" id="{65E260BD-9AEB-3002-A10D-0ED784F237CC}"/>
              </a:ext>
            </a:extLst>
          </p:cNvPr>
          <p:cNvSpPr txBox="1"/>
          <p:nvPr userDrawn="1"/>
        </p:nvSpPr>
        <p:spPr>
          <a:xfrm>
            <a:off x="1280469" y="732325"/>
            <a:ext cx="16989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2000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Rec_Box">
            <a:extLst>
              <a:ext uri="{FF2B5EF4-FFF2-40B4-BE49-F238E27FC236}">
                <a16:creationId xmlns:a16="http://schemas.microsoft.com/office/drawing/2014/main" id="{667E1C0D-1A8F-3FEE-62D2-1CF59B597F36}"/>
              </a:ext>
            </a:extLst>
          </p:cNvPr>
          <p:cNvSpPr/>
          <p:nvPr userDrawn="1"/>
        </p:nvSpPr>
        <p:spPr>
          <a:xfrm>
            <a:off x="1275907" y="580480"/>
            <a:ext cx="14093455" cy="1446622"/>
          </a:xfrm>
          <a:prstGeom prst="rect">
            <a:avLst/>
          </a:prstGeom>
          <a:noFill/>
          <a:ln w="12700">
            <a:solidFill>
              <a:srgbClr val="3D9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">
            <a:extLst>
              <a:ext uri="{FF2B5EF4-FFF2-40B4-BE49-F238E27FC236}">
                <a16:creationId xmlns:a16="http://schemas.microsoft.com/office/drawing/2014/main" id="{A40B7AF7-3696-C4FB-D945-5436FC8398CE}"/>
              </a:ext>
            </a:extLst>
          </p:cNvPr>
          <p:cNvSpPr txBox="1"/>
          <p:nvPr userDrawn="1"/>
        </p:nvSpPr>
        <p:spPr>
          <a:xfrm>
            <a:off x="1708922" y="2698180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/>
              <a:t>A.</a:t>
            </a:r>
          </a:p>
        </p:txBody>
      </p:sp>
      <p:sp>
        <p:nvSpPr>
          <p:cNvPr id="13" name="Opt_A">
            <a:extLst>
              <a:ext uri="{FF2B5EF4-FFF2-40B4-BE49-F238E27FC236}">
                <a16:creationId xmlns:a16="http://schemas.microsoft.com/office/drawing/2014/main" id="{1494EC36-DEF5-5104-F8EA-E3D4B2BBD8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30450" y="2698180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14" name="B">
            <a:extLst>
              <a:ext uri="{FF2B5EF4-FFF2-40B4-BE49-F238E27FC236}">
                <a16:creationId xmlns:a16="http://schemas.microsoft.com/office/drawing/2014/main" id="{9AFF282F-7CD2-660E-F6FB-6A6841171D6F}"/>
              </a:ext>
            </a:extLst>
          </p:cNvPr>
          <p:cNvSpPr txBox="1"/>
          <p:nvPr userDrawn="1"/>
        </p:nvSpPr>
        <p:spPr>
          <a:xfrm>
            <a:off x="1713038" y="3629064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/>
              <a:t>B.</a:t>
            </a:r>
          </a:p>
        </p:txBody>
      </p:sp>
      <p:sp>
        <p:nvSpPr>
          <p:cNvPr id="15" name="Opt_B">
            <a:extLst>
              <a:ext uri="{FF2B5EF4-FFF2-40B4-BE49-F238E27FC236}">
                <a16:creationId xmlns:a16="http://schemas.microsoft.com/office/drawing/2014/main" id="{01ADAF17-D7DF-669F-96A4-A5A66652F7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4566" y="3629064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16" name="C">
            <a:extLst>
              <a:ext uri="{FF2B5EF4-FFF2-40B4-BE49-F238E27FC236}">
                <a16:creationId xmlns:a16="http://schemas.microsoft.com/office/drawing/2014/main" id="{E0054334-AE0D-D3F5-C186-9EAB001CEBAA}"/>
              </a:ext>
            </a:extLst>
          </p:cNvPr>
          <p:cNvSpPr txBox="1"/>
          <p:nvPr userDrawn="1"/>
        </p:nvSpPr>
        <p:spPr>
          <a:xfrm>
            <a:off x="1713038" y="4568181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/>
              <a:t>C.</a:t>
            </a:r>
          </a:p>
        </p:txBody>
      </p:sp>
      <p:sp>
        <p:nvSpPr>
          <p:cNvPr id="17" name="Opt_C">
            <a:extLst>
              <a:ext uri="{FF2B5EF4-FFF2-40B4-BE49-F238E27FC236}">
                <a16:creationId xmlns:a16="http://schemas.microsoft.com/office/drawing/2014/main" id="{98DDCBFB-B945-8ADF-F3B2-02F8E9E10B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4566" y="4568181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18" name="D">
            <a:extLst>
              <a:ext uri="{FF2B5EF4-FFF2-40B4-BE49-F238E27FC236}">
                <a16:creationId xmlns:a16="http://schemas.microsoft.com/office/drawing/2014/main" id="{A5C29CAE-D65C-162C-E28E-5C00B6BF49E6}"/>
              </a:ext>
            </a:extLst>
          </p:cNvPr>
          <p:cNvSpPr txBox="1"/>
          <p:nvPr userDrawn="1"/>
        </p:nvSpPr>
        <p:spPr>
          <a:xfrm>
            <a:off x="1717154" y="5511422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/>
              <a:t>D.</a:t>
            </a:r>
          </a:p>
        </p:txBody>
      </p:sp>
      <p:sp>
        <p:nvSpPr>
          <p:cNvPr id="19" name="Opt_D">
            <a:extLst>
              <a:ext uri="{FF2B5EF4-FFF2-40B4-BE49-F238E27FC236}">
                <a16:creationId xmlns:a16="http://schemas.microsoft.com/office/drawing/2014/main" id="{787DB315-5654-6FF4-4775-BE435BA1CC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38682" y="5511422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20" name="Q">
            <a:extLst>
              <a:ext uri="{FF2B5EF4-FFF2-40B4-BE49-F238E27FC236}">
                <a16:creationId xmlns:a16="http://schemas.microsoft.com/office/drawing/2014/main" id="{CEA2BD72-C1DD-4B25-C5E5-D6139517C0D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67015" y="588622"/>
            <a:ext cx="12401573" cy="1430338"/>
          </a:xfrm>
        </p:spPr>
        <p:txBody>
          <a:bodyPr anchor="ctr"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2" name="Q_No">
            <a:extLst>
              <a:ext uri="{FF2B5EF4-FFF2-40B4-BE49-F238E27FC236}">
                <a16:creationId xmlns:a16="http://schemas.microsoft.com/office/drawing/2014/main" id="{CFDB5F30-1443-61A1-5CA2-AB7E885C495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62390" y="1193800"/>
            <a:ext cx="1135063" cy="830263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8921992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Takeaways" preserve="1" userDrawn="1">
  <p:cSld name="Key Takeaways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33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47;p27">
            <a:extLst>
              <a:ext uri="{FF2B5EF4-FFF2-40B4-BE49-F238E27FC236}">
                <a16:creationId xmlns:a16="http://schemas.microsoft.com/office/drawing/2014/main" id="{DFADBA2E-0E91-C8B8-3A16-37E16A8024BC}"/>
              </a:ext>
            </a:extLst>
          </p:cNvPr>
          <p:cNvSpPr/>
          <p:nvPr userDrawn="1"/>
        </p:nvSpPr>
        <p:spPr>
          <a:xfrm>
            <a:off x="2747395" y="274390"/>
            <a:ext cx="4819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Key Takeaways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Brandline_LVC">
            <a:extLst>
              <a:ext uri="{FF2B5EF4-FFF2-40B4-BE49-F238E27FC236}">
                <a16:creationId xmlns:a16="http://schemas.microsoft.com/office/drawing/2014/main" id="{F274DB65-9471-8FF1-5F67-3A8B02FBF3BD}"/>
              </a:ext>
            </a:extLst>
          </p:cNvPr>
          <p:cNvSpPr/>
          <p:nvPr userDrawn="1"/>
        </p:nvSpPr>
        <p:spPr>
          <a:xfrm>
            <a:off x="3468553" y="837660"/>
            <a:ext cx="3377485" cy="38100"/>
          </a:xfrm>
          <a:prstGeom prst="ellipse">
            <a:avLst/>
          </a:prstGeom>
          <a:gradFill flip="none" rotWithShape="1">
            <a:gsLst>
              <a:gs pos="50000">
                <a:srgbClr val="3645A9"/>
              </a:gs>
              <a:gs pos="0">
                <a:srgbClr val="3645A9">
                  <a:tint val="0"/>
                  <a:alpha val="0"/>
                </a:srgbClr>
              </a:gs>
              <a:gs pos="100000">
                <a:srgbClr val="3645A9">
                  <a:tint val="0"/>
                  <a:alpha val="0"/>
                </a:srgbClr>
              </a:gs>
              <a:gs pos="25000">
                <a:srgbClr val="3645A9"/>
              </a:gs>
              <a:gs pos="75000">
                <a:srgbClr val="3645A9"/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96AF3B2F-06F8-C0B9-F594-763BF82CAEE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2875" y="1967907"/>
            <a:ext cx="9036000" cy="10116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GB" dirty="0"/>
            </a:lvl1pPr>
          </a:lstStyle>
          <a:p>
            <a:pPr marL="228600" lvl="0" indent="-228600">
              <a:spcBef>
                <a:spcPts val="0"/>
              </a:spcBef>
            </a:pPr>
            <a:r>
              <a:rPr lang="en-GB"/>
              <a:t>Click to add 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7B16BD-1678-AAEB-705C-ACC6F4E638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32356" y="2755555"/>
            <a:ext cx="9036000" cy="1011600"/>
          </a:xfrm>
        </p:spPr>
        <p:txBody>
          <a:bodyPr anchor="t"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DA0B994-BAF5-3871-1AE2-2955090941D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31837" y="3567917"/>
            <a:ext cx="9036000" cy="1011600"/>
          </a:xfrm>
        </p:spPr>
        <p:txBody>
          <a:bodyPr anchor="t"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153C8D8-C81D-C688-AD6D-054C831ED8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32873" y="4392637"/>
            <a:ext cx="9034445" cy="1010072"/>
          </a:xfrm>
        </p:spPr>
        <p:txBody>
          <a:bodyPr anchor="t"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GB"/>
              <a:t>Click to add text</a:t>
            </a:r>
          </a:p>
        </p:txBody>
      </p:sp>
      <p:grpSp>
        <p:nvGrpSpPr>
          <p:cNvPr id="23" name="Group 22" hidden="1">
            <a:extLst>
              <a:ext uri="{FF2B5EF4-FFF2-40B4-BE49-F238E27FC236}">
                <a16:creationId xmlns:a16="http://schemas.microsoft.com/office/drawing/2014/main" id="{7D3CB7FC-1EE6-F753-459E-16D565CC72D5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239953" y="642551"/>
            <a:ext cx="4011669" cy="4670397"/>
            <a:chOff x="1239953" y="642551"/>
            <a:chExt cx="4011669" cy="467039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938B2B5-F7D2-93C4-4B9B-2A8705CFBB0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2967652" y="642551"/>
              <a:ext cx="2283970" cy="14951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C60516D-1A86-E05D-CDB5-234F5B19042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39953" y="2290530"/>
              <a:ext cx="594000" cy="59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1049D24-171C-A4CE-5C84-362BCAE9D2E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332872" y="3094469"/>
              <a:ext cx="594000" cy="59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EB4E1D9-0180-437B-334A-07F7823362C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332872" y="3903123"/>
              <a:ext cx="594000" cy="59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0CFBF9F-0A86-F779-0E1B-EE628909727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332872" y="4718948"/>
              <a:ext cx="594000" cy="59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1311869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isted 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45;p35">
            <a:extLst>
              <a:ext uri="{FF2B5EF4-FFF2-40B4-BE49-F238E27FC236}">
                <a16:creationId xmlns:a16="http://schemas.microsoft.com/office/drawing/2014/main" id="{3DE6C980-51B8-EAB6-D92E-2C853D6EBC40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13;p27">
            <a:extLst>
              <a:ext uri="{FF2B5EF4-FFF2-40B4-BE49-F238E27FC236}">
                <a16:creationId xmlns:a16="http://schemas.microsoft.com/office/drawing/2014/main" id="{734849E0-7011-DCAE-0132-1322B2CB68DB}"/>
              </a:ext>
            </a:extLst>
          </p:cNvPr>
          <p:cNvPicPr preferRelativeResize="0"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6255999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49;p35">
            <a:extLst>
              <a:ext uri="{FF2B5EF4-FFF2-40B4-BE49-F238E27FC236}">
                <a16:creationId xmlns:a16="http://schemas.microsoft.com/office/drawing/2014/main" id="{7948A9B8-596D-80F3-DBBD-D7EDD89ABE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7626" y="436395"/>
            <a:ext cx="9696532" cy="66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D6E140C6-C70A-C947-7711-0BA4214D3E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1857" y="2854366"/>
            <a:ext cx="13696999" cy="538952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5683BC-C8F7-FCBC-E768-137F5B5152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1857" y="1795807"/>
            <a:ext cx="13696999" cy="81450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0383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nassisted Practice" preserve="1" userDrawn="1">
  <p:cSld name="Unassisted Practice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35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5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6255999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5"/>
          <p:cNvSpPr txBox="1">
            <a:spLocks noGrp="1"/>
          </p:cNvSpPr>
          <p:nvPr>
            <p:ph type="title"/>
          </p:nvPr>
        </p:nvSpPr>
        <p:spPr>
          <a:xfrm>
            <a:off x="1297626" y="436395"/>
            <a:ext cx="9696532" cy="66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4DC99CB9-B9F0-7414-1AF5-045EF855FD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1857" y="2854366"/>
            <a:ext cx="13696999" cy="538952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CF61395D-ECD0-5341-1B2E-8C1937098D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1857" y="1795807"/>
            <a:ext cx="13696999" cy="81450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59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" preserve="1" userDrawn="1">
  <p:cSld name="Recap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25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25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6" name="Google Shape;36;p25"/>
          <p:cNvSpPr/>
          <p:nvPr/>
        </p:nvSpPr>
        <p:spPr>
          <a:xfrm>
            <a:off x="352712" y="438867"/>
            <a:ext cx="240496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Recap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73;p29">
            <a:extLst>
              <a:ext uri="{FF2B5EF4-FFF2-40B4-BE49-F238E27FC236}">
                <a16:creationId xmlns:a16="http://schemas.microsoft.com/office/drawing/2014/main" id="{BA8E9C16-575E-F214-D660-349F8CD58800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844889" y="1622017"/>
            <a:ext cx="10807533" cy="9037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0" rtlCol="0" anchor="t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228600" lvl="0" indent="-228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endParaRPr/>
          </a:p>
        </p:txBody>
      </p:sp>
      <p:sp>
        <p:nvSpPr>
          <p:cNvPr id="13" name="Google Shape;29;p24">
            <a:extLst>
              <a:ext uri="{FF2B5EF4-FFF2-40B4-BE49-F238E27FC236}">
                <a16:creationId xmlns:a16="http://schemas.microsoft.com/office/drawing/2014/main" id="{A8352C58-E1B7-7AF5-20DA-4A18ECBF310C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812800" y="2712304"/>
            <a:ext cx="10839622" cy="552741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0" rtlCol="0" anchor="t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228600" lvl="0" indent="-228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2430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for_Pract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3;p29">
            <a:extLst>
              <a:ext uri="{FF2B5EF4-FFF2-40B4-BE49-F238E27FC236}">
                <a16:creationId xmlns:a16="http://schemas.microsoft.com/office/drawing/2014/main" id="{D1405CDE-CE1A-9CEE-B0C9-004F72CAF344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1291857" y="1788696"/>
            <a:ext cx="13696999" cy="82161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0" rtlCol="0" anchor="t" anchorCtr="0">
            <a:normAutofit/>
          </a:bodyPr>
          <a:lstStyle>
            <a:lvl1pPr marL="0" indent="0">
              <a:buNone/>
              <a:defRPr>
                <a:solidFill>
                  <a:srgbClr val="3F3F3F"/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228600" lvl="0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endParaRPr/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6659D141-D5AB-CB0E-32C4-D683A6B3D7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85825" y="2872126"/>
            <a:ext cx="13697000" cy="5406695"/>
          </a:xfrm>
        </p:spPr>
        <p:txBody>
          <a:bodyPr/>
          <a:lstStyle>
            <a:lvl1pPr marL="0" indent="0">
              <a:buNone/>
              <a:defRPr/>
            </a:lvl1pPr>
            <a:lvl3pPr marL="1143000" indent="-2286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1984716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-End Project" preserve="1" userDrawn="1">
  <p:cSld name="Section-End Projec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53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2;p29">
            <a:extLst>
              <a:ext uri="{FF2B5EF4-FFF2-40B4-BE49-F238E27FC236}">
                <a16:creationId xmlns:a16="http://schemas.microsoft.com/office/drawing/2014/main" id="{C8B862E1-9541-C73F-B4E1-7205F5F0B5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EA35605C-2EDD-0BD1-F3BC-5BCA7F763A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890" y="1364776"/>
            <a:ext cx="10314124" cy="68238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7155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sson-end Project" preserve="1" userDrawn="1">
  <p:cSld name="Lesson-end Projec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36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2;p29">
            <a:extLst>
              <a:ext uri="{FF2B5EF4-FFF2-40B4-BE49-F238E27FC236}">
                <a16:creationId xmlns:a16="http://schemas.microsoft.com/office/drawing/2014/main" id="{3E86479C-5EE1-09E2-3000-A2B690B93C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012C144F-B154-93C1-CFA0-EFC58EC80E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890" y="1364776"/>
            <a:ext cx="10314124" cy="68238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2198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ase-End Project" preserve="1" userDrawn="1">
  <p:cSld name="Phase-End Projec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52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2;p29">
            <a:extLst>
              <a:ext uri="{FF2B5EF4-FFF2-40B4-BE49-F238E27FC236}">
                <a16:creationId xmlns:a16="http://schemas.microsoft.com/office/drawing/2014/main" id="{A829CD2D-82CE-C005-D724-CC0A723196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809861E1-DB64-D3D1-CB74-AB30BEF481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890" y="1364776"/>
            <a:ext cx="10314124" cy="68238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2545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for_pro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E5D05C5A-9735-BDF2-45FB-ECA0E61F3F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34890" y="1377162"/>
            <a:ext cx="10314607" cy="6815160"/>
          </a:xfrm>
        </p:spPr>
        <p:txBody>
          <a:bodyPr/>
          <a:lstStyle>
            <a:lvl1pPr marL="0" indent="0">
              <a:buNone/>
              <a:defRPr/>
            </a:lvl1pPr>
            <a:lvl3pPr marL="1143000" indent="-2286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8752720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69;p16">
            <a:extLst>
              <a:ext uri="{FF2B5EF4-FFF2-40B4-BE49-F238E27FC236}">
                <a16:creationId xmlns:a16="http://schemas.microsoft.com/office/drawing/2014/main" id="{136CAA0F-DD7B-0995-4200-59792701A9ED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FAA6052-B67C-D403-9614-DC0C0FDBAAB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752023" y="4114800"/>
            <a:ext cx="4348077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en-US" sz="2800" b="1" dirty="0">
                <a:solidFill>
                  <a:srgbClr val="404040"/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457200" lvl="0" indent="-457200" algn="ctr"/>
            <a:r>
              <a:rPr lang="en-US"/>
              <a:t>Topic Name</a:t>
            </a:r>
          </a:p>
        </p:txBody>
      </p:sp>
      <p:pic>
        <p:nvPicPr>
          <p:cNvPr id="4" name="Picture 3" descr="A picture containing child art, table, illustration, design&#10;&#10;Description automatically generated">
            <a:extLst>
              <a:ext uri="{FF2B5EF4-FFF2-40B4-BE49-F238E27FC236}">
                <a16:creationId xmlns:a16="http://schemas.microsoft.com/office/drawing/2014/main" id="{46A1F55C-8226-40C3-1D94-8C756099327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176" y="2171113"/>
            <a:ext cx="4823955" cy="455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794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5120">
          <p15:clr>
            <a:srgbClr val="00000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cussion" preserve="1" userDrawn="1">
  <p:cSld name="Discussion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6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4AA18AE-0804-BDBB-3D58-9BEC7C3955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303264" y="2051538"/>
            <a:ext cx="4661781" cy="479473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38432-77B6-A0DB-E9D4-05C1ED62A6F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752023" y="4114800"/>
            <a:ext cx="4348077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en-US" sz="2800" b="1" dirty="0">
                <a:solidFill>
                  <a:srgbClr val="404040"/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457200" lvl="0" indent="-457200" algn="ctr"/>
            <a:r>
              <a:rPr lang="en-US"/>
              <a:t>Topic Name</a:t>
            </a:r>
          </a:p>
        </p:txBody>
      </p:sp>
    </p:spTree>
    <p:extLst>
      <p:ext uri="{BB962C8B-B14F-4D97-AF65-F5344CB8AC3E}">
        <p14:creationId xmlns:p14="http://schemas.microsoft.com/office/powerpoint/2010/main" val="467729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5120">
          <p15:clr>
            <a:srgbClr val="00000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cussion-Content" preserve="1" userDrawn="1">
  <p:cSld name="Discussion-Content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17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7"/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89" name="Google Shape;18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450" y="2249238"/>
            <a:ext cx="4290990" cy="441337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2190EDBE-42C7-8577-2262-B01D520296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4960" y="1761785"/>
            <a:ext cx="10346786" cy="626012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298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5120">
          <p15:clr>
            <a:srgbClr val="00000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le-Play Activ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69;p16">
            <a:extLst>
              <a:ext uri="{FF2B5EF4-FFF2-40B4-BE49-F238E27FC236}">
                <a16:creationId xmlns:a16="http://schemas.microsoft.com/office/drawing/2014/main" id="{2444B81E-A7F2-DD03-1F7C-99ED49FAF882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8C918EE9-73C7-114C-7405-846E29EB7AE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752023" y="4114800"/>
            <a:ext cx="4348077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2800" b="1" dirty="0">
                <a:solidFill>
                  <a:srgbClr val="404040"/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228600" lvl="0" indent="-228600" algn="ctr"/>
            <a:r>
              <a:rPr lang="en-US"/>
              <a:t>Topic Name</a:t>
            </a:r>
          </a:p>
        </p:txBody>
      </p:sp>
      <p:pic>
        <p:nvPicPr>
          <p:cNvPr id="9" name="Picture 8" descr="A group of people reading books&#10;&#10;Description automatically generated with low confidence">
            <a:extLst>
              <a:ext uri="{FF2B5EF4-FFF2-40B4-BE49-F238E27FC236}">
                <a16:creationId xmlns:a16="http://schemas.microsoft.com/office/drawing/2014/main" id="{F1D10771-AD41-E153-2D96-91B7FA5508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29" y="2323120"/>
            <a:ext cx="5664389" cy="449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924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5120">
          <p15:clr>
            <a:srgbClr val="00000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urse-end Project" preserve="1" userDrawn="1">
  <p:cSld name="Course-end Projec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7"/>
          <p:cNvPicPr preferRelativeResize="0"/>
          <p:nvPr/>
        </p:nvPicPr>
        <p:blipFill>
          <a:blip r:embed="rId2"/>
          <a:srcRect/>
          <a:stretch/>
        </p:blipFill>
        <p:spPr>
          <a:xfrm>
            <a:off x="2" y="0"/>
            <a:ext cx="16255996" cy="914399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77;p17">
            <a:extLst>
              <a:ext uri="{FF2B5EF4-FFF2-40B4-BE49-F238E27FC236}">
                <a16:creationId xmlns:a16="http://schemas.microsoft.com/office/drawing/2014/main" id="{662DC3C5-12CB-1B7D-A0D6-88DA0A6525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2F575C20-C035-6B61-875E-DFDF9C3950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45052" y="1364776"/>
            <a:ext cx="10303962" cy="682388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18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 day in the life" preserve="1" userDrawn="1">
  <p:cSld name="A day in the lif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03379F-6615-3946-F3DC-84DD58EC0F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</p:spPr>
      </p:pic>
      <p:sp>
        <p:nvSpPr>
          <p:cNvPr id="6" name="Google Shape;73;p29">
            <a:extLst>
              <a:ext uri="{FF2B5EF4-FFF2-40B4-BE49-F238E27FC236}">
                <a16:creationId xmlns:a16="http://schemas.microsoft.com/office/drawing/2014/main" id="{47D8B3EC-6FC1-1D8C-89C7-6C535510F2DE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844889" y="1622017"/>
            <a:ext cx="10807533" cy="9037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0" rtlCol="0" anchor="t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228600" lvl="0" indent="-228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endParaRPr/>
          </a:p>
        </p:txBody>
      </p:sp>
      <p:sp>
        <p:nvSpPr>
          <p:cNvPr id="7" name="Google Shape;29;p24">
            <a:extLst>
              <a:ext uri="{FF2B5EF4-FFF2-40B4-BE49-F238E27FC236}">
                <a16:creationId xmlns:a16="http://schemas.microsoft.com/office/drawing/2014/main" id="{1D6B2300-6D1F-B115-8FF6-63B469079D08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812800" y="2712304"/>
            <a:ext cx="10839622" cy="552741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0" rtlCol="0" anchor="t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228600" lvl="0" indent="-228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endParaRPr/>
          </a:p>
        </p:txBody>
      </p:sp>
      <p:sp>
        <p:nvSpPr>
          <p:cNvPr id="2" name="Google Shape;62;p29">
            <a:extLst>
              <a:ext uri="{FF2B5EF4-FFF2-40B4-BE49-F238E27FC236}">
                <a16:creationId xmlns:a16="http://schemas.microsoft.com/office/drawing/2014/main" id="{A8ED1C70-09C3-3416-0187-C1611F8017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28106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efore the Next Class" preserve="1" userDrawn="1">
  <p:cSld name="Before the Next Class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40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40"/>
          <p:cNvSpPr/>
          <p:nvPr userDrawn="1"/>
        </p:nvSpPr>
        <p:spPr>
          <a:xfrm>
            <a:off x="2464058" y="762715"/>
            <a:ext cx="481992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lvl="0" indent="0" algn="ctr">
              <a:buSzPts val="2800"/>
              <a:buNone/>
            </a:pPr>
            <a:r>
              <a:rPr lang="en-US" sz="2800" b="1" dirty="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rPr>
              <a:t>Before the Next Class</a:t>
            </a:r>
            <a:endParaRPr sz="2800" b="1" dirty="0">
              <a:solidFill>
                <a:srgbClr val="404040"/>
              </a:solidFill>
              <a:latin typeface="Open Sans"/>
              <a:ea typeface="Open Sans"/>
              <a:cs typeface="Open Sans"/>
              <a:sym typeface="Arial"/>
            </a:endParaRP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9A8AA2E1-D889-F5D4-9C7E-C1EBB43245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5084" y="1364776"/>
            <a:ext cx="8439490" cy="68238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1815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at Next?" preserve="1" userDrawn="1">
  <p:cSld name="What Next?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41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41"/>
          <p:cNvSpPr/>
          <p:nvPr/>
        </p:nvSpPr>
        <p:spPr>
          <a:xfrm>
            <a:off x="2464058" y="762715"/>
            <a:ext cx="481992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lvl="0" indent="0" algn="ctr">
              <a:buSzPts val="2800"/>
              <a:buNone/>
            </a:pPr>
            <a:r>
              <a:rPr lang="en-US" sz="2800" b="1" dirty="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rPr>
              <a:t>What’s Next?</a:t>
            </a:r>
            <a:endParaRPr sz="2800" b="1" dirty="0">
              <a:solidFill>
                <a:srgbClr val="404040"/>
              </a:solidFill>
              <a:latin typeface="Open Sans"/>
              <a:ea typeface="Open Sans"/>
              <a:cs typeface="Open Sans"/>
              <a:sym typeface="Arial"/>
            </a:endParaRP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57DB387E-1A29-1EE9-8E02-0C57BA6B68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5084" y="1364776"/>
            <a:ext cx="8439490" cy="68238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2322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_for_whatnext_nextcla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CFEACA45-46CE-3149-F1F8-368C0B35FE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0649" y="1377162"/>
            <a:ext cx="8439490" cy="6815160"/>
          </a:xfrm>
        </p:spPr>
        <p:txBody>
          <a:bodyPr/>
          <a:lstStyle>
            <a:lvl1pPr marL="0" indent="0">
              <a:buNone/>
              <a:defRPr/>
            </a:lvl1pPr>
            <a:lvl3pPr marL="1143000" indent="-2286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8896225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">
  <p:cSld name="1_Content Slid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29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6256000" cy="91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29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6256000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29"/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28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Google Shape;63;p29"/>
          <p:cNvSpPr/>
          <p:nvPr/>
        </p:nvSpPr>
        <p:spPr>
          <a:xfrm>
            <a:off x="16440756" y="259179"/>
            <a:ext cx="640080" cy="640080"/>
          </a:xfrm>
          <a:prstGeom prst="ellipse">
            <a:avLst/>
          </a:prstGeom>
          <a:solidFill>
            <a:srgbClr val="05668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9"/>
          <p:cNvSpPr/>
          <p:nvPr/>
        </p:nvSpPr>
        <p:spPr>
          <a:xfrm>
            <a:off x="16440756" y="1121705"/>
            <a:ext cx="640080" cy="640080"/>
          </a:xfrm>
          <a:prstGeom prst="ellipse">
            <a:avLst/>
          </a:prstGeom>
          <a:solidFill>
            <a:srgbClr val="427AA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9"/>
          <p:cNvSpPr/>
          <p:nvPr/>
        </p:nvSpPr>
        <p:spPr>
          <a:xfrm>
            <a:off x="16440756" y="1984231"/>
            <a:ext cx="640080" cy="640080"/>
          </a:xfrm>
          <a:prstGeom prst="ellipse">
            <a:avLst/>
          </a:prstGeom>
          <a:solidFill>
            <a:srgbClr val="EB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9"/>
          <p:cNvSpPr/>
          <p:nvPr/>
        </p:nvSpPr>
        <p:spPr>
          <a:xfrm>
            <a:off x="16440756" y="2846757"/>
            <a:ext cx="640080" cy="640080"/>
          </a:xfrm>
          <a:prstGeom prst="ellipse">
            <a:avLst/>
          </a:prstGeom>
          <a:solidFill>
            <a:srgbClr val="3A40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9"/>
          <p:cNvSpPr/>
          <p:nvPr/>
        </p:nvSpPr>
        <p:spPr>
          <a:xfrm>
            <a:off x="16440756" y="3709283"/>
            <a:ext cx="640080" cy="640080"/>
          </a:xfrm>
          <a:prstGeom prst="ellipse">
            <a:avLst/>
          </a:prstGeom>
          <a:solidFill>
            <a:srgbClr val="F9DEC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9"/>
          <p:cNvSpPr/>
          <p:nvPr/>
        </p:nvSpPr>
        <p:spPr>
          <a:xfrm>
            <a:off x="16440756" y="4571809"/>
            <a:ext cx="640080" cy="640080"/>
          </a:xfrm>
          <a:prstGeom prst="ellipse">
            <a:avLst/>
          </a:prstGeom>
          <a:solidFill>
            <a:srgbClr val="E9AFA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9"/>
          <p:cNvSpPr/>
          <p:nvPr/>
        </p:nvSpPr>
        <p:spPr>
          <a:xfrm>
            <a:off x="16440756" y="5434335"/>
            <a:ext cx="640080" cy="640080"/>
          </a:xfrm>
          <a:prstGeom prst="ellipse">
            <a:avLst/>
          </a:prstGeom>
          <a:solidFill>
            <a:srgbClr val="EF64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9"/>
          <p:cNvSpPr/>
          <p:nvPr/>
        </p:nvSpPr>
        <p:spPr>
          <a:xfrm>
            <a:off x="16440756" y="6296861"/>
            <a:ext cx="640080" cy="640080"/>
          </a:xfrm>
          <a:prstGeom prst="ellipse">
            <a:avLst/>
          </a:prstGeom>
          <a:solidFill>
            <a:srgbClr val="E4B3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9"/>
          <p:cNvSpPr/>
          <p:nvPr/>
        </p:nvSpPr>
        <p:spPr>
          <a:xfrm>
            <a:off x="16440756" y="7159387"/>
            <a:ext cx="640080" cy="640080"/>
          </a:xfrm>
          <a:prstGeom prst="ellipse">
            <a:avLst/>
          </a:prstGeom>
          <a:solidFill>
            <a:srgbClr val="0075C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9"/>
          <p:cNvSpPr/>
          <p:nvPr/>
        </p:nvSpPr>
        <p:spPr>
          <a:xfrm>
            <a:off x="16440756" y="8021912"/>
            <a:ext cx="640080" cy="640080"/>
          </a:xfrm>
          <a:prstGeom prst="ellipse">
            <a:avLst/>
          </a:prstGeom>
          <a:solidFill>
            <a:srgbClr val="0FCFE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42444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_for_Aday_Rec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73;p29">
            <a:extLst>
              <a:ext uri="{FF2B5EF4-FFF2-40B4-BE49-F238E27FC236}">
                <a16:creationId xmlns:a16="http://schemas.microsoft.com/office/drawing/2014/main" id="{B3939B18-51C6-B760-9847-DBF969067996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844889" y="1512833"/>
            <a:ext cx="10807533" cy="903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Font typeface="Arial" panose="020B0604020202020204" pitchFamily="34" charset="0"/>
              <a:buNone/>
              <a:defRPr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4B5EF1-B91C-9C3A-2571-75C7A1B0B8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4550" y="2603500"/>
            <a:ext cx="10807700" cy="5538468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31808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arning Objectives" preserve="1" userDrawn="1">
  <p:cSld name="Learning Objective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27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</p:spPr>
      </p:pic>
      <p:sp>
        <p:nvSpPr>
          <p:cNvPr id="47" name="Google Shape;47;p27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747395" y="274390"/>
            <a:ext cx="4819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Learning Objectives</a:t>
            </a:r>
            <a:endParaRPr sz="14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7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18944" y="1933649"/>
            <a:ext cx="7888027" cy="55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2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By the end of this lesson, you will be able to: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Brandline_LVC">
            <a:extLst>
              <a:ext uri="{FF2B5EF4-FFF2-40B4-BE49-F238E27FC236}">
                <a16:creationId xmlns:a16="http://schemas.microsoft.com/office/drawing/2014/main" id="{78567AD7-7BF8-45E8-DB3F-F2D6FE361A2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2967652" y="837660"/>
            <a:ext cx="4391501" cy="38100"/>
          </a:xfrm>
          <a:prstGeom prst="ellipse">
            <a:avLst/>
          </a:prstGeom>
          <a:gradFill flip="none" rotWithShape="1">
            <a:gsLst>
              <a:gs pos="50000">
                <a:srgbClr val="3645A9"/>
              </a:gs>
              <a:gs pos="0">
                <a:srgbClr val="3645A9">
                  <a:tint val="0"/>
                  <a:alpha val="0"/>
                </a:srgbClr>
              </a:gs>
              <a:gs pos="100000">
                <a:srgbClr val="3645A9">
                  <a:tint val="0"/>
                  <a:alpha val="0"/>
                </a:srgbClr>
              </a:gs>
              <a:gs pos="25000">
                <a:srgbClr val="3645A9"/>
              </a:gs>
              <a:gs pos="75000">
                <a:srgbClr val="3645A9"/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384E7AB-95CF-3870-72EE-80D1C6CB172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2875" y="2758746"/>
            <a:ext cx="9036000" cy="10116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GB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>
              <a:spcBef>
                <a:spcPts val="0"/>
              </a:spcBef>
            </a:pPr>
            <a:r>
              <a:rPr lang="en-GB"/>
              <a:t>Click to add text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0792C23-1841-F349-D944-8E77CAED48F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32356" y="3558751"/>
            <a:ext cx="9036000" cy="1011600"/>
          </a:xfrm>
        </p:spPr>
        <p:txBody>
          <a:bodyPr anchor="t"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746234C-6D4D-7050-90E1-5A68C85239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31837" y="4383470"/>
            <a:ext cx="9036000" cy="1011600"/>
          </a:xfrm>
        </p:spPr>
        <p:txBody>
          <a:bodyPr anchor="t"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F9AB914-01CE-78D6-02EB-58EA39C5A1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2873" y="5195833"/>
            <a:ext cx="9034445" cy="1010072"/>
          </a:xfrm>
        </p:spPr>
        <p:txBody>
          <a:bodyPr anchor="t"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585267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ic Name" preserve="1" userDrawn="1">
  <p:cSld name="Topic Nam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28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57;p28">
            <a:extLst>
              <a:ext uri="{FF2B5EF4-FFF2-40B4-BE49-F238E27FC236}">
                <a16:creationId xmlns:a16="http://schemas.microsoft.com/office/drawing/2014/main" id="{B82D352B-96E6-AAAA-F1D6-C3BB62225E8B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0" y="4114800"/>
            <a:ext cx="16256001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7397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3.png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9.xml"/><Relationship Id="rId26" Type="http://schemas.openxmlformats.org/officeDocument/2006/relationships/slideLayout" Target="../slideLayouts/slideLayout57.xml"/><Relationship Id="rId3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52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8.xml"/><Relationship Id="rId25" Type="http://schemas.openxmlformats.org/officeDocument/2006/relationships/slideLayout" Target="../slideLayouts/slideLayout56.xml"/><Relationship Id="rId33" Type="http://schemas.openxmlformats.org/officeDocument/2006/relationships/theme" Target="../theme/theme2.xml"/><Relationship Id="rId2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47.xml"/><Relationship Id="rId20" Type="http://schemas.openxmlformats.org/officeDocument/2006/relationships/slideLayout" Target="../slideLayouts/slideLayout51.xml"/><Relationship Id="rId29" Type="http://schemas.openxmlformats.org/officeDocument/2006/relationships/slideLayout" Target="../slideLayouts/slideLayout60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24" Type="http://schemas.openxmlformats.org/officeDocument/2006/relationships/slideLayout" Target="../slideLayouts/slideLayout55.xml"/><Relationship Id="rId32" Type="http://schemas.openxmlformats.org/officeDocument/2006/relationships/slideLayout" Target="../slideLayouts/slideLayout63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54.xml"/><Relationship Id="rId28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41.xml"/><Relationship Id="rId19" Type="http://schemas.openxmlformats.org/officeDocument/2006/relationships/slideLayout" Target="../slideLayouts/slideLayout50.xml"/><Relationship Id="rId31" Type="http://schemas.openxmlformats.org/officeDocument/2006/relationships/slideLayout" Target="../slideLayouts/slideLayout62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Relationship Id="rId22" Type="http://schemas.openxmlformats.org/officeDocument/2006/relationships/slideLayout" Target="../slideLayouts/slideLayout53.xml"/><Relationship Id="rId27" Type="http://schemas.openxmlformats.org/officeDocument/2006/relationships/slideLayout" Target="../slideLayouts/slideLayout58.xml"/><Relationship Id="rId30" Type="http://schemas.openxmlformats.org/officeDocument/2006/relationships/slideLayout" Target="../slideLayouts/slideLayout61.xml"/><Relationship Id="rId8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B8547DCB-0B93-88B9-E345-AFD101D61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87363"/>
            <a:ext cx="14020800" cy="1766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</a:pPr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140D4C3-76A5-7AB4-F1FA-F4CE290D1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7600" y="2433638"/>
            <a:ext cx="14020800" cy="580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lnSpc>
                <a:spcPct val="114000"/>
              </a:lnSpc>
              <a:buNone/>
            </a:pPr>
            <a:r>
              <a:rPr lang="en-GB"/>
              <a:t>Click to edit Master text styles</a:t>
            </a:r>
          </a:p>
          <a:p>
            <a:pPr lvl="1">
              <a:lnSpc>
                <a:spcPct val="114000"/>
              </a:lnSpc>
              <a:spcBef>
                <a:spcPts val="1000"/>
              </a:spcBef>
            </a:pPr>
            <a:r>
              <a:rPr lang="en-GB"/>
              <a:t>Second level</a:t>
            </a:r>
          </a:p>
          <a:p>
            <a:pPr lvl="2">
              <a:lnSpc>
                <a:spcPct val="114000"/>
              </a:lnSpc>
              <a:spcBef>
                <a:spcPts val="10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GB"/>
              <a:t>Third level</a:t>
            </a:r>
          </a:p>
        </p:txBody>
      </p:sp>
      <p:pic>
        <p:nvPicPr>
          <p:cNvPr id="3" name="Picture 2" descr="A picture containing black, darkness&#10;&#10;Description automatically generated" hidden="1">
            <a:extLst>
              <a:ext uri="{FF2B5EF4-FFF2-40B4-BE49-F238E27FC236}">
                <a16:creationId xmlns:a16="http://schemas.microsoft.com/office/drawing/2014/main" id="{D0996812-ACEF-2708-D65E-97AE86E32B5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pic>
        <p:nvPicPr>
          <p:cNvPr id="4" name="Picture 3" descr="A picture containing screenshot, black" hidden="1">
            <a:extLst>
              <a:ext uri="{FF2B5EF4-FFF2-40B4-BE49-F238E27FC236}">
                <a16:creationId xmlns:a16="http://schemas.microsoft.com/office/drawing/2014/main" id="{712B286F-481C-B9B0-34AE-7EEBE053DE33}"/>
              </a:ext>
            </a:extLst>
          </p:cNvPr>
          <p:cNvPicPr>
            <a:picLocks noChangeAspect="1"/>
          </p:cNvPicPr>
          <p:nvPr userDrawn="1"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pic>
        <p:nvPicPr>
          <p:cNvPr id="6" name="Picture 5" descr="A picture containing screenshot, black, darkness" hidden="1">
            <a:extLst>
              <a:ext uri="{FF2B5EF4-FFF2-40B4-BE49-F238E27FC236}">
                <a16:creationId xmlns:a16="http://schemas.microsoft.com/office/drawing/2014/main" id="{985A74AA-1EDE-C159-3D26-B856937B9D55}"/>
              </a:ext>
            </a:extLst>
          </p:cNvPr>
          <p:cNvPicPr>
            <a:picLocks noChangeAspect="1"/>
          </p:cNvPicPr>
          <p:nvPr userDrawn="1"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9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706" r:id="rId13"/>
    <p:sldLayoutId id="2147483707" r:id="rId14"/>
    <p:sldLayoutId id="2147483708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  <p:sldLayoutId id="2147483704" r:id="rId30"/>
    <p:sldLayoutId id="2147483705" r:id="rId31"/>
  </p:sldLayoutIdLst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lang="en-US" sz="2200" kern="1200" dirty="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Font typeface="Arial" panose="020B0604020202020204" pitchFamily="34" charset="0"/>
        <a:buChar char="•"/>
        <a:defRPr lang="en-GB" sz="2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lang="en-GB" sz="2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lang="en-GB" sz="2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6" userDrawn="1">
          <p15:clr>
            <a:srgbClr val="5ACBF0"/>
          </p15:clr>
        </p15:guide>
        <p15:guide id="2" pos="5120" userDrawn="1">
          <p15:clr>
            <a:srgbClr val="000000"/>
          </p15:clr>
        </p15:guide>
        <p15:guide id="3" orient="horz" pos="2880" userDrawn="1">
          <p15:clr>
            <a:srgbClr val="000000"/>
          </p15:clr>
        </p15:guide>
        <p15:guide id="4" orient="horz" pos="5184" userDrawn="1">
          <p15:clr>
            <a:srgbClr val="5ACBF0"/>
          </p15:clr>
        </p15:guide>
        <p15:guide id="5" pos="1016" userDrawn="1">
          <p15:clr>
            <a:srgbClr val="5ACBF0"/>
          </p15:clr>
        </p15:guide>
        <p15:guide id="6" pos="512" userDrawn="1">
          <p15:clr>
            <a:srgbClr val="F26B43"/>
          </p15:clr>
        </p15:guide>
        <p15:guide id="7" pos="9224" userDrawn="1">
          <p15:clr>
            <a:srgbClr val="5ACBF0"/>
          </p15:clr>
        </p15:guide>
        <p15:guide id="8" pos="9728" userDrawn="1">
          <p15:clr>
            <a:srgbClr val="F26B43"/>
          </p15:clr>
        </p15:guide>
        <p15:guide id="9" orient="horz" pos="288" userDrawn="1">
          <p15:clr>
            <a:srgbClr val="F26B43"/>
          </p15:clr>
        </p15:guide>
        <p15:guide id="10" orient="horz" pos="5472" userDrawn="1">
          <p15:clr>
            <a:srgbClr val="F26B43"/>
          </p15:clr>
        </p15:guide>
        <p15:guide id="11" pos="8576" userDrawn="1">
          <p15:clr>
            <a:srgbClr val="5ACBF0"/>
          </p15:clr>
        </p15:guide>
        <p15:guide id="12" pos="8192" userDrawn="1">
          <p15:clr>
            <a:srgbClr val="5ACBF0"/>
          </p15:clr>
        </p15:guide>
        <p15:guide id="13" pos="1664" userDrawn="1">
          <p15:clr>
            <a:srgbClr val="5ACBF0"/>
          </p15:clr>
        </p15:guide>
        <p15:guide id="14" pos="2048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B8547DCB-0B93-88B9-E345-AFD101D61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87363"/>
            <a:ext cx="14020800" cy="1766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</a:pPr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140D4C3-76A5-7AB4-F1FA-F4CE290D1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7600" y="2433638"/>
            <a:ext cx="14020800" cy="580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lnSpc>
                <a:spcPct val="114000"/>
              </a:lnSpc>
              <a:buNone/>
            </a:pPr>
            <a:r>
              <a:rPr lang="en-GB"/>
              <a:t>Click to edit Master text styles</a:t>
            </a:r>
          </a:p>
          <a:p>
            <a:pPr lvl="1">
              <a:lnSpc>
                <a:spcPct val="114000"/>
              </a:lnSpc>
              <a:spcBef>
                <a:spcPts val="1000"/>
              </a:spcBef>
            </a:pPr>
            <a:r>
              <a:rPr lang="en-GB"/>
              <a:t>Second level</a:t>
            </a:r>
          </a:p>
          <a:p>
            <a:pPr lvl="2">
              <a:lnSpc>
                <a:spcPct val="114000"/>
              </a:lnSpc>
              <a:spcBef>
                <a:spcPts val="10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GB"/>
              <a:t>Third level</a:t>
            </a:r>
          </a:p>
        </p:txBody>
      </p:sp>
      <p:pic>
        <p:nvPicPr>
          <p:cNvPr id="3" name="Picture 2" descr="A picture containing black, darkness&#10;&#10;Description automatically generated" hidden="1">
            <a:extLst>
              <a:ext uri="{FF2B5EF4-FFF2-40B4-BE49-F238E27FC236}">
                <a16:creationId xmlns:a16="http://schemas.microsoft.com/office/drawing/2014/main" id="{D0996812-ACEF-2708-D65E-97AE86E32B5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804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  <p:sldLayoutId id="2147483729" r:id="rId20"/>
    <p:sldLayoutId id="2147483730" r:id="rId21"/>
    <p:sldLayoutId id="2147483731" r:id="rId22"/>
    <p:sldLayoutId id="2147483732" r:id="rId23"/>
    <p:sldLayoutId id="2147483733" r:id="rId24"/>
    <p:sldLayoutId id="2147483734" r:id="rId25"/>
    <p:sldLayoutId id="2147483735" r:id="rId26"/>
    <p:sldLayoutId id="2147483736" r:id="rId27"/>
    <p:sldLayoutId id="2147483737" r:id="rId28"/>
    <p:sldLayoutId id="2147483738" r:id="rId29"/>
    <p:sldLayoutId id="2147483739" r:id="rId30"/>
    <p:sldLayoutId id="2147483740" r:id="rId31"/>
    <p:sldLayoutId id="2147483741" r:id="rId32"/>
  </p:sldLayoutIdLst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lang="en-US" sz="2200" kern="1200" dirty="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Font typeface="Arial" panose="020B0604020202020204" pitchFamily="34" charset="0"/>
        <a:buChar char="•"/>
        <a:defRPr lang="en-GB" sz="2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lang="en-GB" sz="2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lang="en-GB" sz="2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6">
          <p15:clr>
            <a:srgbClr val="5ACBF0"/>
          </p15:clr>
        </p15:guide>
        <p15:guide id="2" pos="5120">
          <p15:clr>
            <a:srgbClr val="000000"/>
          </p15:clr>
        </p15:guide>
        <p15:guide id="3" orient="horz" pos="2880">
          <p15:clr>
            <a:srgbClr val="000000"/>
          </p15:clr>
        </p15:guide>
        <p15:guide id="4" orient="horz" pos="5184">
          <p15:clr>
            <a:srgbClr val="5ACBF0"/>
          </p15:clr>
        </p15:guide>
        <p15:guide id="5" pos="1016">
          <p15:clr>
            <a:srgbClr val="5ACBF0"/>
          </p15:clr>
        </p15:guide>
        <p15:guide id="6" pos="512">
          <p15:clr>
            <a:srgbClr val="F26B43"/>
          </p15:clr>
        </p15:guide>
        <p15:guide id="7" pos="9224">
          <p15:clr>
            <a:srgbClr val="5ACBF0"/>
          </p15:clr>
        </p15:guide>
        <p15:guide id="8" pos="9728">
          <p15:clr>
            <a:srgbClr val="F26B43"/>
          </p15:clr>
        </p15:guide>
        <p15:guide id="9" orient="horz" pos="288">
          <p15:clr>
            <a:srgbClr val="F26B43"/>
          </p15:clr>
        </p15:guide>
        <p15:guide id="10" orient="horz" pos="5472">
          <p15:clr>
            <a:srgbClr val="F26B43"/>
          </p15:clr>
        </p15:guide>
        <p15:guide id="11" pos="8576">
          <p15:clr>
            <a:srgbClr val="5ACBF0"/>
          </p15:clr>
        </p15:guide>
        <p15:guide id="12" pos="8192">
          <p15:clr>
            <a:srgbClr val="5ACBF0"/>
          </p15:clr>
        </p15:guide>
        <p15:guide id="13" pos="1664">
          <p15:clr>
            <a:srgbClr val="5ACBF0"/>
          </p15:clr>
        </p15:guide>
        <p15:guide id="14" pos="2048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B572FB00-E7E1-6578-3AD4-F39DE776BAB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53386" y="4114800"/>
            <a:ext cx="7835706" cy="914400"/>
          </a:xfrm>
        </p:spPr>
        <p:txBody>
          <a:bodyPr/>
          <a:lstStyle/>
          <a:p>
            <a:r>
              <a:rPr lang="en-US" dirty="0">
                <a:sym typeface="Open Sans"/>
              </a:rPr>
              <a:t>Build a Strong MERN Foundation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91CB2D-13F4-01D5-7C49-22EE668665B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Create admin user stories as the requirements of the project: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837A14-E4AE-814E-C790-C9ECF356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Kanban Board</a:t>
            </a:r>
            <a:endParaRPr lang="en-IN" dirty="0"/>
          </a:p>
        </p:txBody>
      </p:sp>
      <p:sp>
        <p:nvSpPr>
          <p:cNvPr id="7" name="Brandline_LVC">
            <a:extLst>
              <a:ext uri="{FF2B5EF4-FFF2-40B4-BE49-F238E27FC236}">
                <a16:creationId xmlns:a16="http://schemas.microsoft.com/office/drawing/2014/main" id="{19C8BDFD-132A-D901-A958-56926158C37C}"/>
              </a:ext>
            </a:extLst>
          </p:cNvPr>
          <p:cNvSpPr/>
          <p:nvPr/>
        </p:nvSpPr>
        <p:spPr>
          <a:xfrm>
            <a:off x="5575300" y="816324"/>
            <a:ext cx="5107860" cy="38100"/>
          </a:xfrm>
          <a:prstGeom prst="ellipse">
            <a:avLst/>
          </a:prstGeom>
          <a:gradFill flip="none" rotWithShape="1">
            <a:gsLst>
              <a:gs pos="50000">
                <a:srgbClr val="3645A9"/>
              </a:gs>
              <a:gs pos="0">
                <a:srgbClr val="3645A9">
                  <a:tint val="0"/>
                  <a:alpha val="0"/>
                </a:srgbClr>
              </a:gs>
              <a:gs pos="100000">
                <a:srgbClr val="3645A9">
                  <a:tint val="0"/>
                  <a:alpha val="0"/>
                </a:srgbClr>
              </a:gs>
              <a:gs pos="25000">
                <a:srgbClr val="3645A9"/>
              </a:gs>
              <a:gs pos="75000">
                <a:srgbClr val="3645A9"/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R_Box">
            <a:extLst>
              <a:ext uri="{FF2B5EF4-FFF2-40B4-BE49-F238E27FC236}">
                <a16:creationId xmlns:a16="http://schemas.microsoft.com/office/drawing/2014/main" id="{7906840A-ECA7-1318-AA13-E3A3CE845AB8}"/>
              </a:ext>
            </a:extLst>
          </p:cNvPr>
          <p:cNvSpPr/>
          <p:nvPr/>
        </p:nvSpPr>
        <p:spPr>
          <a:xfrm>
            <a:off x="3449782" y="2861446"/>
            <a:ext cx="9555018" cy="517217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Admin can do the signup for the dashboard with his/her credential.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Admin can view all customer details.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Admin can approve new customers to create the account.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Admin can lock the account.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Admin can search customer details based on email ID, account number, or phone number.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Admin can provide special interest for special customer.</a:t>
            </a:r>
          </a:p>
        </p:txBody>
      </p:sp>
    </p:spTree>
    <p:extLst>
      <p:ext uri="{BB962C8B-B14F-4D97-AF65-F5344CB8AC3E}">
        <p14:creationId xmlns:p14="http://schemas.microsoft.com/office/powerpoint/2010/main" val="3376302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91CB2D-13F4-01D5-7C49-22EE668665B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Create customer user stories as the requirements of the project: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837A14-E4AE-814E-C790-C9ECF356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Kanban Board</a:t>
            </a:r>
            <a:endParaRPr lang="en-IN" dirty="0"/>
          </a:p>
        </p:txBody>
      </p:sp>
      <p:sp>
        <p:nvSpPr>
          <p:cNvPr id="7" name="Brandline_LVC">
            <a:extLst>
              <a:ext uri="{FF2B5EF4-FFF2-40B4-BE49-F238E27FC236}">
                <a16:creationId xmlns:a16="http://schemas.microsoft.com/office/drawing/2014/main" id="{19C8BDFD-132A-D901-A958-56926158C37C}"/>
              </a:ext>
            </a:extLst>
          </p:cNvPr>
          <p:cNvSpPr/>
          <p:nvPr/>
        </p:nvSpPr>
        <p:spPr>
          <a:xfrm>
            <a:off x="5575300" y="816324"/>
            <a:ext cx="5107860" cy="38100"/>
          </a:xfrm>
          <a:prstGeom prst="ellipse">
            <a:avLst/>
          </a:prstGeom>
          <a:gradFill flip="none" rotWithShape="1">
            <a:gsLst>
              <a:gs pos="50000">
                <a:srgbClr val="3645A9"/>
              </a:gs>
              <a:gs pos="0">
                <a:srgbClr val="3645A9">
                  <a:tint val="0"/>
                  <a:alpha val="0"/>
                </a:srgbClr>
              </a:gs>
              <a:gs pos="100000">
                <a:srgbClr val="3645A9">
                  <a:tint val="0"/>
                  <a:alpha val="0"/>
                </a:srgbClr>
              </a:gs>
              <a:gs pos="25000">
                <a:srgbClr val="3645A9"/>
              </a:gs>
              <a:gs pos="75000">
                <a:srgbClr val="3645A9"/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R_Box">
            <a:extLst>
              <a:ext uri="{FF2B5EF4-FFF2-40B4-BE49-F238E27FC236}">
                <a16:creationId xmlns:a16="http://schemas.microsoft.com/office/drawing/2014/main" id="{7906840A-ECA7-1318-AA13-E3A3CE845AB8}"/>
              </a:ext>
            </a:extLst>
          </p:cNvPr>
          <p:cNvSpPr/>
          <p:nvPr/>
        </p:nvSpPr>
        <p:spPr>
          <a:xfrm>
            <a:off x="3449782" y="2861446"/>
            <a:ext cx="9555018" cy="517217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 can sign up for the account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 can sign into the account.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 can request admin to activate or deactivate the account.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 can do the signup for the net banking.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 can view their account details.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 can transfer the amount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 can withdraw the amount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 can deposit the amount </a:t>
            </a:r>
          </a:p>
        </p:txBody>
      </p:sp>
    </p:spTree>
    <p:extLst>
      <p:ext uri="{BB962C8B-B14F-4D97-AF65-F5344CB8AC3E}">
        <p14:creationId xmlns:p14="http://schemas.microsoft.com/office/powerpoint/2010/main" val="724949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9EB17C61-05F8-392F-4048-1233AC59FDAE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Task 2: Create Project and Sync Code to GitHub</a:t>
            </a:r>
          </a:p>
        </p:txBody>
      </p:sp>
    </p:spTree>
    <p:extLst>
      <p:ext uri="{BB962C8B-B14F-4D97-AF65-F5344CB8AC3E}">
        <p14:creationId xmlns:p14="http://schemas.microsoft.com/office/powerpoint/2010/main" val="2999351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E4EE60-38AE-9853-DFA1-577B39DDE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</p:spPr>
        <p:txBody>
          <a:bodyPr/>
          <a:lstStyle/>
          <a:p>
            <a:pPr>
              <a:tabLst>
                <a:tab pos="4210050" algn="l"/>
              </a:tabLst>
            </a:pPr>
            <a:r>
              <a:rPr lang="en-US" dirty="0"/>
              <a:t>Create the Project Structure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D534B9-402F-9F83-F91E-3BE3DB869ED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folder named </a:t>
            </a:r>
            <a:r>
              <a:rPr lang="en-US" b="1" dirty="0"/>
              <a:t>BankingApp </a:t>
            </a:r>
            <a:r>
              <a:rPr lang="en-US" dirty="0"/>
              <a:t>and three sub-folders named </a:t>
            </a:r>
            <a:r>
              <a:rPr lang="en-US" b="1" dirty="0"/>
              <a:t>Capstone_foundation</a:t>
            </a:r>
            <a:r>
              <a:rPr lang="en-US" dirty="0"/>
              <a:t>, </a:t>
            </a:r>
            <a:r>
              <a:rPr lang="en-US" b="1" dirty="0"/>
              <a:t>Frontend_app</a:t>
            </a:r>
            <a:r>
              <a:rPr lang="en-US" dirty="0"/>
              <a:t>, and </a:t>
            </a:r>
            <a:r>
              <a:rPr lang="en-US" b="1" dirty="0"/>
              <a:t>Backend_app </a:t>
            </a:r>
          </a:p>
          <a:p>
            <a:endParaRPr lang="en-US" dirty="0"/>
          </a:p>
        </p:txBody>
      </p:sp>
      <p:sp>
        <p:nvSpPr>
          <p:cNvPr id="7" name="Brandline_LVC">
            <a:extLst>
              <a:ext uri="{FF2B5EF4-FFF2-40B4-BE49-F238E27FC236}">
                <a16:creationId xmlns:a16="http://schemas.microsoft.com/office/drawing/2014/main" id="{DA7BC85B-9CA4-BD02-C544-950B513FF7E0}"/>
              </a:ext>
            </a:extLst>
          </p:cNvPr>
          <p:cNvSpPr/>
          <p:nvPr/>
        </p:nvSpPr>
        <p:spPr>
          <a:xfrm>
            <a:off x="5003800" y="816324"/>
            <a:ext cx="6244908" cy="38100"/>
          </a:xfrm>
          <a:prstGeom prst="ellipse">
            <a:avLst/>
          </a:prstGeom>
          <a:gradFill flip="none" rotWithShape="1">
            <a:gsLst>
              <a:gs pos="50000">
                <a:srgbClr val="3645A9"/>
              </a:gs>
              <a:gs pos="0">
                <a:srgbClr val="3645A9">
                  <a:tint val="0"/>
                  <a:alpha val="0"/>
                </a:srgbClr>
              </a:gs>
              <a:gs pos="100000">
                <a:srgbClr val="3645A9">
                  <a:tint val="0"/>
                  <a:alpha val="0"/>
                </a:srgbClr>
              </a:gs>
              <a:gs pos="25000">
                <a:srgbClr val="3645A9"/>
              </a:gs>
              <a:gs pos="75000">
                <a:srgbClr val="3645A9"/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08B67A-7EB4-F132-FA6A-60E17C2D7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298" y="2897046"/>
            <a:ext cx="10965402" cy="4802182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30117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77D66-29C8-1ECA-74D7-FBE55EC75683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IN" dirty="0"/>
              <a:t>Open the terminal and navigate inside the project directory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8D164A-5B65-18D3-8C6F-D3EF6E04E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Steps to Create Local Repository </a:t>
            </a:r>
            <a:endParaRPr lang="en-IN" dirty="0"/>
          </a:p>
        </p:txBody>
      </p:sp>
      <p:sp>
        <p:nvSpPr>
          <p:cNvPr id="5" name="Brandline_LVC">
            <a:extLst>
              <a:ext uri="{FF2B5EF4-FFF2-40B4-BE49-F238E27FC236}">
                <a16:creationId xmlns:a16="http://schemas.microsoft.com/office/drawing/2014/main" id="{347CE1BB-2791-BCA7-BEFD-3B9F4B19D401}"/>
              </a:ext>
            </a:extLst>
          </p:cNvPr>
          <p:cNvSpPr/>
          <p:nvPr/>
        </p:nvSpPr>
        <p:spPr>
          <a:xfrm>
            <a:off x="4254500" y="816324"/>
            <a:ext cx="7741126" cy="38100"/>
          </a:xfrm>
          <a:prstGeom prst="ellipse">
            <a:avLst/>
          </a:prstGeom>
          <a:gradFill flip="none" rotWithShape="1">
            <a:gsLst>
              <a:gs pos="50000">
                <a:srgbClr val="3645A9"/>
              </a:gs>
              <a:gs pos="0">
                <a:srgbClr val="3645A9">
                  <a:tint val="0"/>
                  <a:alpha val="0"/>
                </a:srgbClr>
              </a:gs>
              <a:gs pos="100000">
                <a:srgbClr val="3645A9">
                  <a:tint val="0"/>
                  <a:alpha val="0"/>
                </a:srgbClr>
              </a:gs>
              <a:gs pos="25000">
                <a:srgbClr val="3645A9"/>
              </a:gs>
              <a:gs pos="75000">
                <a:srgbClr val="3645A9"/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0D5006-3817-0645-E521-4BE544547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234" y="2802436"/>
            <a:ext cx="11015533" cy="3539126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50121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77D66-29C8-1ECA-74D7-FBE55EC75683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/>
          </a:bodyPr>
          <a:lstStyle/>
          <a:p>
            <a:r>
              <a:rPr lang="en-IN" dirty="0"/>
              <a:t>Execute the following command to initialize the Git repository in the local repository: </a:t>
            </a:r>
            <a:r>
              <a:rPr lang="en-IN" b="1" dirty="0"/>
              <a:t>git init</a:t>
            </a:r>
            <a:r>
              <a:rPr lang="en-IN" dirty="0"/>
              <a:t>,</a:t>
            </a:r>
            <a:r>
              <a:rPr lang="en-IN" b="1" dirty="0"/>
              <a:t> git add .</a:t>
            </a:r>
            <a:r>
              <a:rPr lang="en-IN" dirty="0"/>
              <a:t> and </a:t>
            </a:r>
            <a:r>
              <a:rPr lang="en-IN" b="1" dirty="0"/>
              <a:t>git commit -m “Project structure ready”</a:t>
            </a:r>
          </a:p>
          <a:p>
            <a:endParaRPr lang="en-IN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8D164A-5B65-18D3-8C6F-D3EF6E04E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Steps to Create Local Repository </a:t>
            </a:r>
            <a:endParaRPr lang="en-IN" dirty="0"/>
          </a:p>
        </p:txBody>
      </p:sp>
      <p:sp>
        <p:nvSpPr>
          <p:cNvPr id="5" name="Brandline_LVC">
            <a:extLst>
              <a:ext uri="{FF2B5EF4-FFF2-40B4-BE49-F238E27FC236}">
                <a16:creationId xmlns:a16="http://schemas.microsoft.com/office/drawing/2014/main" id="{347CE1BB-2791-BCA7-BEFD-3B9F4B19D401}"/>
              </a:ext>
            </a:extLst>
          </p:cNvPr>
          <p:cNvSpPr/>
          <p:nvPr/>
        </p:nvSpPr>
        <p:spPr>
          <a:xfrm>
            <a:off x="4254500" y="816324"/>
            <a:ext cx="7741126" cy="38100"/>
          </a:xfrm>
          <a:prstGeom prst="ellipse">
            <a:avLst/>
          </a:prstGeom>
          <a:gradFill flip="none" rotWithShape="1">
            <a:gsLst>
              <a:gs pos="50000">
                <a:srgbClr val="3645A9"/>
              </a:gs>
              <a:gs pos="0">
                <a:srgbClr val="3645A9">
                  <a:tint val="0"/>
                  <a:alpha val="0"/>
                </a:srgbClr>
              </a:gs>
              <a:gs pos="100000">
                <a:srgbClr val="3645A9">
                  <a:tint val="0"/>
                  <a:alpha val="0"/>
                </a:srgbClr>
              </a:gs>
              <a:gs pos="25000">
                <a:srgbClr val="3645A9"/>
              </a:gs>
              <a:gs pos="75000">
                <a:srgbClr val="3645A9"/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3EB1B6-4925-CDD5-BD73-094F11259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520" y="2504476"/>
            <a:ext cx="9363086" cy="558341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33942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63E83-B871-3A5F-DD6E-694E27FC6B0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IN" dirty="0"/>
              <a:t>Create a remote GitHub repository named </a:t>
            </a:r>
            <a:r>
              <a:rPr lang="en-IN" b="1" dirty="0"/>
              <a:t>MERN_BankingApp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7763C8-93E7-6122-F0C8-E8B901C94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a Remote Repository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AE8A60-F5E8-8F72-C1E6-BAC3F765A7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664"/>
          <a:stretch/>
        </p:blipFill>
        <p:spPr>
          <a:xfrm>
            <a:off x="1721544" y="2579141"/>
            <a:ext cx="12812913" cy="504187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5" name="Brandline_LVC">
            <a:extLst>
              <a:ext uri="{FF2B5EF4-FFF2-40B4-BE49-F238E27FC236}">
                <a16:creationId xmlns:a16="http://schemas.microsoft.com/office/drawing/2014/main" id="{F7031826-F0BA-4534-CDC4-DE1D790519E9}"/>
              </a:ext>
            </a:extLst>
          </p:cNvPr>
          <p:cNvSpPr/>
          <p:nvPr/>
        </p:nvSpPr>
        <p:spPr>
          <a:xfrm>
            <a:off x="5029200" y="816324"/>
            <a:ext cx="6197283" cy="38100"/>
          </a:xfrm>
          <a:prstGeom prst="ellipse">
            <a:avLst/>
          </a:prstGeom>
          <a:gradFill flip="none" rotWithShape="1">
            <a:gsLst>
              <a:gs pos="50000">
                <a:srgbClr val="3645A9"/>
              </a:gs>
              <a:gs pos="0">
                <a:srgbClr val="3645A9">
                  <a:tint val="0"/>
                  <a:alpha val="0"/>
                </a:srgbClr>
              </a:gs>
              <a:gs pos="100000">
                <a:srgbClr val="3645A9">
                  <a:tint val="0"/>
                  <a:alpha val="0"/>
                </a:srgbClr>
              </a:gs>
              <a:gs pos="25000">
                <a:srgbClr val="3645A9"/>
              </a:gs>
              <a:gs pos="75000">
                <a:srgbClr val="3645A9"/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264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63E83-B871-3A5F-DD6E-694E27FC6B0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IN" dirty="0"/>
              <a:t>Copy the HTTPS remote URL and save it</a:t>
            </a:r>
            <a:endParaRPr lang="en-IN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7763C8-93E7-6122-F0C8-E8B901C94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4667250" algn="l"/>
              </a:tabLst>
            </a:pPr>
            <a:r>
              <a:rPr lang="en-IN" dirty="0"/>
              <a:t>Create a Remote Repository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397ECF-EE8A-6B95-6435-420E1A219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517" y="2431110"/>
            <a:ext cx="13012966" cy="518232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6" name="Brandline_LVC">
            <a:extLst>
              <a:ext uri="{FF2B5EF4-FFF2-40B4-BE49-F238E27FC236}">
                <a16:creationId xmlns:a16="http://schemas.microsoft.com/office/drawing/2014/main" id="{8DF885E6-E55C-007C-6036-BE900701569A}"/>
              </a:ext>
            </a:extLst>
          </p:cNvPr>
          <p:cNvSpPr/>
          <p:nvPr/>
        </p:nvSpPr>
        <p:spPr>
          <a:xfrm>
            <a:off x="5029200" y="816324"/>
            <a:ext cx="6197283" cy="38100"/>
          </a:xfrm>
          <a:prstGeom prst="ellipse">
            <a:avLst/>
          </a:prstGeom>
          <a:gradFill flip="none" rotWithShape="1">
            <a:gsLst>
              <a:gs pos="50000">
                <a:srgbClr val="3645A9"/>
              </a:gs>
              <a:gs pos="0">
                <a:srgbClr val="3645A9">
                  <a:tint val="0"/>
                  <a:alpha val="0"/>
                </a:srgbClr>
              </a:gs>
              <a:gs pos="100000">
                <a:srgbClr val="3645A9">
                  <a:tint val="0"/>
                  <a:alpha val="0"/>
                </a:srgbClr>
              </a:gs>
              <a:gs pos="25000">
                <a:srgbClr val="3645A9"/>
              </a:gs>
              <a:gs pos="75000">
                <a:srgbClr val="3645A9"/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6963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63E83-B871-3A5F-DD6E-694E27FC6B0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IN" dirty="0"/>
              <a:t>Push the local project directory into the remote repository using the following commands: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7763C8-93E7-6122-F0C8-E8B901C94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4305300" algn="l"/>
                <a:tab pos="4476750" algn="l"/>
              </a:tabLst>
            </a:pPr>
            <a:r>
              <a:rPr lang="en-IN" dirty="0"/>
              <a:t>Push the Project into the Remote Repository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D6911C-8AFE-6FC1-D4C2-646FE88C9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532" y="2388961"/>
            <a:ext cx="9954935" cy="539477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8" name="Brandline_LVC">
            <a:extLst>
              <a:ext uri="{FF2B5EF4-FFF2-40B4-BE49-F238E27FC236}">
                <a16:creationId xmlns:a16="http://schemas.microsoft.com/office/drawing/2014/main" id="{3E31444B-93A1-8882-E7EB-0B0B7085B9F2}"/>
              </a:ext>
            </a:extLst>
          </p:cNvPr>
          <p:cNvSpPr/>
          <p:nvPr/>
        </p:nvSpPr>
        <p:spPr>
          <a:xfrm>
            <a:off x="3200400" y="816324"/>
            <a:ext cx="9850518" cy="38100"/>
          </a:xfrm>
          <a:prstGeom prst="ellipse">
            <a:avLst/>
          </a:prstGeom>
          <a:gradFill flip="none" rotWithShape="1">
            <a:gsLst>
              <a:gs pos="50000">
                <a:srgbClr val="3645A9"/>
              </a:gs>
              <a:gs pos="0">
                <a:srgbClr val="3645A9">
                  <a:tint val="0"/>
                  <a:alpha val="0"/>
                </a:srgbClr>
              </a:gs>
              <a:gs pos="100000">
                <a:srgbClr val="3645A9">
                  <a:tint val="0"/>
                  <a:alpha val="0"/>
                </a:srgbClr>
              </a:gs>
              <a:gs pos="25000">
                <a:srgbClr val="3645A9"/>
              </a:gs>
              <a:gs pos="75000">
                <a:srgbClr val="3645A9"/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6284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63E83-B871-3A5F-DD6E-694E27FC6B0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IN" dirty="0"/>
              <a:t>Open the terminal and execute the push commands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7763C8-93E7-6122-F0C8-E8B901C94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4305300" algn="l"/>
                <a:tab pos="4476750" algn="l"/>
              </a:tabLst>
            </a:pPr>
            <a:r>
              <a:rPr lang="en-IN" dirty="0"/>
              <a:t>Push the Project into the Remote Repository</a:t>
            </a:r>
          </a:p>
        </p:txBody>
      </p:sp>
      <p:sp>
        <p:nvSpPr>
          <p:cNvPr id="8" name="Brandline_LVC">
            <a:extLst>
              <a:ext uri="{FF2B5EF4-FFF2-40B4-BE49-F238E27FC236}">
                <a16:creationId xmlns:a16="http://schemas.microsoft.com/office/drawing/2014/main" id="{3E31444B-93A1-8882-E7EB-0B0B7085B9F2}"/>
              </a:ext>
            </a:extLst>
          </p:cNvPr>
          <p:cNvSpPr/>
          <p:nvPr/>
        </p:nvSpPr>
        <p:spPr>
          <a:xfrm>
            <a:off x="3200400" y="816324"/>
            <a:ext cx="9850518" cy="38100"/>
          </a:xfrm>
          <a:prstGeom prst="ellipse">
            <a:avLst/>
          </a:prstGeom>
          <a:gradFill flip="none" rotWithShape="1">
            <a:gsLst>
              <a:gs pos="50000">
                <a:srgbClr val="3645A9"/>
              </a:gs>
              <a:gs pos="0">
                <a:srgbClr val="3645A9">
                  <a:tint val="0"/>
                  <a:alpha val="0"/>
                </a:srgbClr>
              </a:gs>
              <a:gs pos="100000">
                <a:srgbClr val="3645A9">
                  <a:tint val="0"/>
                  <a:alpha val="0"/>
                </a:srgbClr>
              </a:gs>
              <a:gs pos="25000">
                <a:srgbClr val="3645A9"/>
              </a:gs>
              <a:gs pos="75000">
                <a:srgbClr val="3645A9"/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CE5F09-74B7-871D-0529-288F79121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916" y="2553768"/>
            <a:ext cx="10980167" cy="502706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48828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49BB2-9813-A97A-C80F-275C24EA288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Online Banking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1070346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63E83-B871-3A5F-DD6E-694E27FC6B0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IN" dirty="0"/>
              <a:t>The project structure is pushed into the remote GitHub repository.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7763C8-93E7-6122-F0C8-E8B901C94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4305300" algn="l"/>
                <a:tab pos="4476750" algn="l"/>
              </a:tabLst>
            </a:pPr>
            <a:r>
              <a:rPr lang="en-IN" dirty="0"/>
              <a:t>Push the Project into the Remote Repository</a:t>
            </a:r>
          </a:p>
        </p:txBody>
      </p:sp>
      <p:sp>
        <p:nvSpPr>
          <p:cNvPr id="8" name="Brandline_LVC">
            <a:extLst>
              <a:ext uri="{FF2B5EF4-FFF2-40B4-BE49-F238E27FC236}">
                <a16:creationId xmlns:a16="http://schemas.microsoft.com/office/drawing/2014/main" id="{3E31444B-93A1-8882-E7EB-0B0B7085B9F2}"/>
              </a:ext>
            </a:extLst>
          </p:cNvPr>
          <p:cNvSpPr/>
          <p:nvPr/>
        </p:nvSpPr>
        <p:spPr>
          <a:xfrm>
            <a:off x="3200400" y="816324"/>
            <a:ext cx="9850518" cy="38100"/>
          </a:xfrm>
          <a:prstGeom prst="ellipse">
            <a:avLst/>
          </a:prstGeom>
          <a:gradFill flip="none" rotWithShape="1">
            <a:gsLst>
              <a:gs pos="50000">
                <a:srgbClr val="3645A9"/>
              </a:gs>
              <a:gs pos="0">
                <a:srgbClr val="3645A9">
                  <a:tint val="0"/>
                  <a:alpha val="0"/>
                </a:srgbClr>
              </a:gs>
              <a:gs pos="100000">
                <a:srgbClr val="3645A9">
                  <a:tint val="0"/>
                  <a:alpha val="0"/>
                </a:srgbClr>
              </a:gs>
              <a:gs pos="25000">
                <a:srgbClr val="3645A9"/>
              </a:gs>
              <a:gs pos="75000">
                <a:srgbClr val="3645A9"/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0A76C4-7842-5129-20E1-BE8FFBD86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043" y="2314206"/>
            <a:ext cx="12631913" cy="527758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13715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E4EE60-38AE-9853-DFA1-577B39DD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tabLst>
                <a:tab pos="4302125" algn="l"/>
              </a:tabLst>
            </a:pPr>
            <a:r>
              <a:rPr lang="en-US" sz="2800" b="1" dirty="0"/>
              <a:t>Conclusion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D534B9-402F-9F83-F91E-3BE3DB869E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By the end of the session, it is expected that: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 the required user stories must be created for the admin and customer.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 these user stories will give a clear picture of the project development process.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local Git repository must be created for all phases of the project development.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remote Git repository must be created which will be linked with the local Git repository of the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remote Git repository must be used for version control throughout the development process.</a:t>
            </a:r>
          </a:p>
        </p:txBody>
      </p:sp>
      <p:sp>
        <p:nvSpPr>
          <p:cNvPr id="7" name="Brandline_LVC">
            <a:extLst>
              <a:ext uri="{FF2B5EF4-FFF2-40B4-BE49-F238E27FC236}">
                <a16:creationId xmlns:a16="http://schemas.microsoft.com/office/drawing/2014/main" id="{DA7BC85B-9CA4-BD02-C544-950B513FF7E0}"/>
              </a:ext>
            </a:extLst>
          </p:cNvPr>
          <p:cNvSpPr/>
          <p:nvPr/>
        </p:nvSpPr>
        <p:spPr>
          <a:xfrm>
            <a:off x="6921500" y="853027"/>
            <a:ext cx="2428955" cy="38100"/>
          </a:xfrm>
          <a:prstGeom prst="ellipse">
            <a:avLst/>
          </a:prstGeom>
          <a:gradFill flip="none" rotWithShape="1">
            <a:gsLst>
              <a:gs pos="50000">
                <a:srgbClr val="3645A9"/>
              </a:gs>
              <a:gs pos="0">
                <a:srgbClr val="3645A9">
                  <a:tint val="0"/>
                  <a:alpha val="0"/>
                </a:srgbClr>
              </a:gs>
              <a:gs pos="100000">
                <a:srgbClr val="3645A9">
                  <a:tint val="0"/>
                  <a:alpha val="0"/>
                </a:srgbClr>
              </a:gs>
              <a:gs pos="25000">
                <a:srgbClr val="3645A9"/>
              </a:gs>
              <a:gs pos="75000">
                <a:srgbClr val="3645A9"/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7575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AE6A14-9639-A071-4A1D-757066DC8D1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8804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49BB2-9813-A97A-C80F-275C24EA288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Planning Project with Agile and Git</a:t>
            </a:r>
          </a:p>
        </p:txBody>
      </p:sp>
    </p:spTree>
    <p:extLst>
      <p:ext uri="{BB962C8B-B14F-4D97-AF65-F5344CB8AC3E}">
        <p14:creationId xmlns:p14="http://schemas.microsoft.com/office/powerpoint/2010/main" val="3200312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F71E2F1-D8F6-0222-50E7-9E468A92FC56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Before we begin, let’s recall what we have covered till now:​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B43B12-DB85-F9C9-228C-AADE97090ECD}"/>
              </a:ext>
            </a:extLst>
          </p:cNvPr>
          <p:cNvGrpSpPr/>
          <p:nvPr/>
        </p:nvGrpSpPr>
        <p:grpSpPr>
          <a:xfrm>
            <a:off x="3475732" y="3327949"/>
            <a:ext cx="9333920" cy="2488101"/>
            <a:chOff x="3226350" y="3327949"/>
            <a:chExt cx="9333920" cy="2488101"/>
          </a:xfrm>
        </p:grpSpPr>
        <p:pic>
          <p:nvPicPr>
            <p:cNvPr id="1029" name="Picture 5" descr="Agile Software 01 Logo PNG Transparent &amp; SVG Vector - Freebie Supply">
              <a:extLst>
                <a:ext uri="{FF2B5EF4-FFF2-40B4-BE49-F238E27FC236}">
                  <a16:creationId xmlns:a16="http://schemas.microsoft.com/office/drawing/2014/main" id="{4F0E2882-20A0-67EA-F910-C66DCB1DD9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6350" y="3327949"/>
              <a:ext cx="2488101" cy="2488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>
              <a:extLst>
                <a:ext uri="{FF2B5EF4-FFF2-40B4-BE49-F238E27FC236}">
                  <a16:creationId xmlns:a16="http://schemas.microsoft.com/office/drawing/2014/main" id="{DBAABC21-26C1-D4FC-A9A3-EDD533763B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2981" y="3881437"/>
              <a:ext cx="3031259" cy="1263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3" name="Picture 9" descr="GitHub Logo and symbol, meaning, history, PNG, brand">
              <a:extLst>
                <a:ext uri="{FF2B5EF4-FFF2-40B4-BE49-F238E27FC236}">
                  <a16:creationId xmlns:a16="http://schemas.microsoft.com/office/drawing/2014/main" id="{979CEE40-2EEE-2F8E-A27B-4A5333A3EB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2770" y="3756512"/>
              <a:ext cx="2857500" cy="1600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68552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48;p4">
            <a:extLst>
              <a:ext uri="{FF2B5EF4-FFF2-40B4-BE49-F238E27FC236}">
                <a16:creationId xmlns:a16="http://schemas.microsoft.com/office/drawing/2014/main" id="{727AC39C-89E8-9C1F-5D04-DC7469F730BA}"/>
              </a:ext>
            </a:extLst>
          </p:cNvPr>
          <p:cNvSpPr txBox="1">
            <a:spLocks noGrp="1"/>
          </p:cNvSpPr>
          <p:nvPr/>
        </p:nvSpPr>
        <p:spPr>
          <a:xfrm>
            <a:off x="1644069" y="2040086"/>
            <a:ext cx="9669992" cy="618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2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Agile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It is an iterative approach used to manage the development of a software project.</a:t>
            </a: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Git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It is a distributed version control system used to handle software projects.</a:t>
            </a: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GitHub</a:t>
            </a:r>
            <a:endParaRPr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0" indent="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is a web-based platform for version control and collaboration, allowing users to store, manage, and track changes to their code projects.</a:t>
            </a:r>
            <a:endParaRPr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785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2ECC32-D26C-35AB-41AA-3D9FFBF2E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</p:spPr>
        <p:txBody>
          <a:bodyPr/>
          <a:lstStyle/>
          <a:p>
            <a:r>
              <a:rPr lang="en-US" dirty="0"/>
              <a:t>A Day in the Life of a MERN Stack Developer</a:t>
            </a:r>
          </a:p>
        </p:txBody>
      </p:sp>
      <p:sp>
        <p:nvSpPr>
          <p:cNvPr id="8" name="Brandline_LVC">
            <a:extLst>
              <a:ext uri="{FF2B5EF4-FFF2-40B4-BE49-F238E27FC236}">
                <a16:creationId xmlns:a16="http://schemas.microsoft.com/office/drawing/2014/main" id="{6A757167-F7A2-317E-0BC5-931A86CD1BFB}"/>
              </a:ext>
            </a:extLst>
          </p:cNvPr>
          <p:cNvSpPr/>
          <p:nvPr/>
        </p:nvSpPr>
        <p:spPr>
          <a:xfrm>
            <a:off x="3289300" y="816324"/>
            <a:ext cx="9695735" cy="38100"/>
          </a:xfrm>
          <a:prstGeom prst="ellipse">
            <a:avLst/>
          </a:prstGeom>
          <a:gradFill flip="none" rotWithShape="1">
            <a:gsLst>
              <a:gs pos="50000">
                <a:srgbClr val="3645A9"/>
              </a:gs>
              <a:gs pos="0">
                <a:srgbClr val="3645A9">
                  <a:tint val="0"/>
                  <a:alpha val="0"/>
                </a:srgbClr>
              </a:gs>
              <a:gs pos="100000">
                <a:srgbClr val="3645A9">
                  <a:tint val="0"/>
                  <a:alpha val="0"/>
                </a:srgbClr>
              </a:gs>
              <a:gs pos="25000">
                <a:srgbClr val="3645A9"/>
              </a:gs>
              <a:gs pos="75000">
                <a:srgbClr val="3645A9"/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Google Shape;253;p5">
            <a:extLst>
              <a:ext uri="{FF2B5EF4-FFF2-40B4-BE49-F238E27FC236}">
                <a16:creationId xmlns:a16="http://schemas.microsoft.com/office/drawing/2014/main" id="{CD8F4177-0F78-90EB-85A8-6DA8FD645F33}"/>
              </a:ext>
            </a:extLst>
          </p:cNvPr>
          <p:cNvSpPr txBox="1">
            <a:spLocks noGrp="1"/>
          </p:cNvSpPr>
          <p:nvPr/>
        </p:nvSpPr>
        <p:spPr>
          <a:xfrm>
            <a:off x="1612900" y="1570382"/>
            <a:ext cx="9839740" cy="6003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2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As a MERN stack web developers, our key role is to develop full-stack web applications using MongoDB, Express.js, React.js, and Node.js.</a:t>
            </a:r>
          </a:p>
          <a:p>
            <a:pPr marL="0" lvl="0" indent="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As developers, our given task is to develop an online banking application using React.js and Node.js with Express.js as the web framework.</a:t>
            </a:r>
          </a:p>
          <a:p>
            <a:pPr marL="0" lvl="0" indent="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In order to persist the data, the NoSQL database, MongoDB will be used.</a:t>
            </a:r>
          </a:p>
          <a:p>
            <a:pPr marL="0" lvl="0" indent="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3449940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2ECC32-D26C-35AB-41AA-3D9FFBF2E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</p:spPr>
        <p:txBody>
          <a:bodyPr/>
          <a:lstStyle/>
          <a:p>
            <a:r>
              <a:rPr lang="en-US" dirty="0"/>
              <a:t>A Day in the Life of a MERN Stack Developer</a:t>
            </a:r>
          </a:p>
        </p:txBody>
      </p:sp>
      <p:sp>
        <p:nvSpPr>
          <p:cNvPr id="8" name="Brandline_LVC">
            <a:extLst>
              <a:ext uri="{FF2B5EF4-FFF2-40B4-BE49-F238E27FC236}">
                <a16:creationId xmlns:a16="http://schemas.microsoft.com/office/drawing/2014/main" id="{6A757167-F7A2-317E-0BC5-931A86CD1BFB}"/>
              </a:ext>
            </a:extLst>
          </p:cNvPr>
          <p:cNvSpPr/>
          <p:nvPr/>
        </p:nvSpPr>
        <p:spPr>
          <a:xfrm>
            <a:off x="3289300" y="816324"/>
            <a:ext cx="9695735" cy="38100"/>
          </a:xfrm>
          <a:prstGeom prst="ellipse">
            <a:avLst/>
          </a:prstGeom>
          <a:gradFill flip="none" rotWithShape="1">
            <a:gsLst>
              <a:gs pos="50000">
                <a:srgbClr val="3645A9"/>
              </a:gs>
              <a:gs pos="0">
                <a:srgbClr val="3645A9">
                  <a:tint val="0"/>
                  <a:alpha val="0"/>
                </a:srgbClr>
              </a:gs>
              <a:gs pos="100000">
                <a:srgbClr val="3645A9">
                  <a:tint val="0"/>
                  <a:alpha val="0"/>
                </a:srgbClr>
              </a:gs>
              <a:gs pos="25000">
                <a:srgbClr val="3645A9"/>
              </a:gs>
              <a:gs pos="75000">
                <a:srgbClr val="3645A9"/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Google Shape;253;p5">
            <a:extLst>
              <a:ext uri="{FF2B5EF4-FFF2-40B4-BE49-F238E27FC236}">
                <a16:creationId xmlns:a16="http://schemas.microsoft.com/office/drawing/2014/main" id="{50824D81-DBB8-80E0-EC57-648F655C9A5F}"/>
              </a:ext>
            </a:extLst>
          </p:cNvPr>
          <p:cNvSpPr txBox="1">
            <a:spLocks noGrp="1"/>
          </p:cNvSpPr>
          <p:nvPr/>
        </p:nvSpPr>
        <p:spPr>
          <a:xfrm>
            <a:off x="1649490" y="1570383"/>
            <a:ext cx="9839740" cy="6003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2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To begin with our project, we need to plan it properly. We will employ the Agile methodology.</a:t>
            </a:r>
          </a:p>
          <a:p>
            <a:pPr marL="0" lvl="0" indent="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First, we will create user stories for the epics, a web admin dashboard for bank authorities, and a web app for the end user.</a:t>
            </a:r>
          </a:p>
          <a:p>
            <a:pPr marL="0" lvl="0" indent="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We will thereafter see how to use Trello and plan the project with our stories. Finally, we will create the project structure and sync the code to GitHub.</a:t>
            </a:r>
          </a:p>
        </p:txBody>
      </p:sp>
    </p:spTree>
    <p:extLst>
      <p:ext uri="{BB962C8B-B14F-4D97-AF65-F5344CB8AC3E}">
        <p14:creationId xmlns:p14="http://schemas.microsoft.com/office/powerpoint/2010/main" val="1844570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C359D94C-6752-0E58-06E4-D8E2BE1531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32874" y="2758746"/>
            <a:ext cx="11671925" cy="1011600"/>
          </a:xfrm>
        </p:spPr>
        <p:txBody>
          <a:bodyPr/>
          <a:lstStyle/>
          <a:p>
            <a:r>
              <a:rPr lang="en-US" dirty="0"/>
              <a:t>Implement the Agile methodologies, such as Scrum or Kanban, in the planning and execution of web application projects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5BFA53DF-B204-DA26-5D09-B31D4835F7D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32355" y="3558751"/>
            <a:ext cx="10430153" cy="1011600"/>
          </a:xfrm>
        </p:spPr>
        <p:txBody>
          <a:bodyPr/>
          <a:lstStyle/>
          <a:p>
            <a:r>
              <a:rPr lang="en-US" dirty="0"/>
              <a:t>Design a comprehensive Agile strategy for a web application project</a:t>
            </a: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A4812BD3-2647-7149-2939-40FBA03791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31837" y="4383470"/>
            <a:ext cx="10430672" cy="1011600"/>
          </a:xfrm>
        </p:spPr>
        <p:txBody>
          <a:bodyPr/>
          <a:lstStyle/>
          <a:p>
            <a:r>
              <a:rPr lang="en-US" dirty="0"/>
              <a:t>Develop a Git workflow strategy for a team-based web application project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780258E6-23E0-109E-ABAA-154476574E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Assess the use of Git in managing branches and merging code</a:t>
            </a:r>
          </a:p>
        </p:txBody>
      </p:sp>
      <p:grpSp>
        <p:nvGrpSpPr>
          <p:cNvPr id="38" name="Group 37" hidden="1">
            <a:extLst>
              <a:ext uri="{FF2B5EF4-FFF2-40B4-BE49-F238E27FC236}">
                <a16:creationId xmlns:a16="http://schemas.microsoft.com/office/drawing/2014/main" id="{2BF4AE3B-7809-2876-3A2B-3F8043C040D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239953" y="642551"/>
            <a:ext cx="4011669" cy="4707468"/>
            <a:chOff x="1239953" y="642551"/>
            <a:chExt cx="4011669" cy="470746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B3F732F-B86E-389E-167A-748B08BCAB2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2967652" y="642551"/>
              <a:ext cx="2283970" cy="14951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FF4DA66-131A-9ECA-E168-F9A6D342A1A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39953" y="2290530"/>
              <a:ext cx="594000" cy="59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97CD1E9-C573-43B7-F0D4-26E41A5A31A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332872" y="3119183"/>
              <a:ext cx="594000" cy="59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F90B576-1AC6-1B20-28E0-FF131CF9384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332872" y="3940194"/>
              <a:ext cx="594000" cy="59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ED46056-C2D7-27D8-CC4F-BBBBB8BFF30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332872" y="4756019"/>
              <a:ext cx="594000" cy="59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A blue and white circle with a white circle&#10;&#10;Description automatically generated with low confidence">
            <a:extLst>
              <a:ext uri="{FF2B5EF4-FFF2-40B4-BE49-F238E27FC236}">
                <a16:creationId xmlns:a16="http://schemas.microsoft.com/office/drawing/2014/main" id="{4A69260F-91BB-B919-F9F1-FD6A926A9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36" y="2820824"/>
            <a:ext cx="396244" cy="387931"/>
          </a:xfrm>
          <a:prstGeom prst="rect">
            <a:avLst/>
          </a:prstGeom>
        </p:spPr>
      </p:pic>
      <p:pic>
        <p:nvPicPr>
          <p:cNvPr id="6" name="Picture 5" descr="A blue and white circle with a white circle&#10;&#10;Description automatically generated with low confidence">
            <a:extLst>
              <a:ext uri="{FF2B5EF4-FFF2-40B4-BE49-F238E27FC236}">
                <a16:creationId xmlns:a16="http://schemas.microsoft.com/office/drawing/2014/main" id="{8B053A7C-C208-EDDD-37EC-917F92389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36" y="5259761"/>
            <a:ext cx="396244" cy="387931"/>
          </a:xfrm>
          <a:prstGeom prst="rect">
            <a:avLst/>
          </a:prstGeom>
        </p:spPr>
      </p:pic>
      <p:pic>
        <p:nvPicPr>
          <p:cNvPr id="27" name="Picture 26" descr="A blue and white circle with a white circle&#10;&#10;Description automatically generated with low confidence">
            <a:extLst>
              <a:ext uri="{FF2B5EF4-FFF2-40B4-BE49-F238E27FC236}">
                <a16:creationId xmlns:a16="http://schemas.microsoft.com/office/drawing/2014/main" id="{8C4F6583-6840-D967-881B-35004CE0A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36" y="4450170"/>
            <a:ext cx="396244" cy="387931"/>
          </a:xfrm>
          <a:prstGeom prst="rect">
            <a:avLst/>
          </a:prstGeom>
        </p:spPr>
      </p:pic>
      <p:pic>
        <p:nvPicPr>
          <p:cNvPr id="28" name="Picture 27" descr="A blue and white circle with a white circle&#10;&#10;Description automatically generated with low confidence">
            <a:extLst>
              <a:ext uri="{FF2B5EF4-FFF2-40B4-BE49-F238E27FC236}">
                <a16:creationId xmlns:a16="http://schemas.microsoft.com/office/drawing/2014/main" id="{62502484-AB31-6077-D78F-FEA2E50C6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36" y="3615552"/>
            <a:ext cx="396244" cy="38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577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9EB17C61-05F8-392F-4048-1233AC59FDAE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Task 1: Plan the Project Using Agile Methodologies</a:t>
            </a:r>
          </a:p>
        </p:txBody>
      </p:sp>
    </p:spTree>
    <p:extLst>
      <p:ext uri="{BB962C8B-B14F-4D97-AF65-F5344CB8AC3E}">
        <p14:creationId xmlns:p14="http://schemas.microsoft.com/office/powerpoint/2010/main" val="16205067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2023_LV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implilearn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2023_LV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7ED77BF1302443902AB0076FD5905A" ma:contentTypeVersion="19" ma:contentTypeDescription="Create a new document." ma:contentTypeScope="" ma:versionID="99a969dbe1a5d2894e5f64b9b6e891c1">
  <xsd:schema xmlns:xsd="http://www.w3.org/2001/XMLSchema" xmlns:xs="http://www.w3.org/2001/XMLSchema" xmlns:p="http://schemas.microsoft.com/office/2006/metadata/properties" xmlns:ns2="461d6144-fa1a-4092-829f-c84f3e3efa94" xmlns:ns3="236ee7c7-7e1f-44c3-af88-3b258280f106" targetNamespace="http://schemas.microsoft.com/office/2006/metadata/properties" ma:root="true" ma:fieldsID="d7cb80969cc45e5da17a79280264caad" ns2:_="" ns3:_="">
    <xsd:import namespace="461d6144-fa1a-4092-829f-c84f3e3efa94"/>
    <xsd:import namespace="236ee7c7-7e1f-44c3-af88-3b258280f106"/>
    <xsd:element name="properties">
      <xsd:complexType>
        <xsd:sequence>
          <xsd:element name="documentManagement">
            <xsd:complexType>
              <xsd:all>
                <xsd:element ref="ns2:RelatedId" minOccurs="0"/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_Flow_SignoffStatu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1d6144-fa1a-4092-829f-c84f3e3efa94" elementFormDefault="qualified">
    <xsd:import namespace="http://schemas.microsoft.com/office/2006/documentManagement/types"/>
    <xsd:import namespace="http://schemas.microsoft.com/office/infopath/2007/PartnerControls"/>
    <xsd:element name="RelatedId" ma:index="8" nillable="true" ma:displayName="RelatedId" ma:internalName="RelatedId">
      <xsd:simpleType>
        <xsd:restriction base="dms:Text">
          <xsd:maxLength value="255"/>
        </xsd:restriction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_Flow_SignoffStatus" ma:index="15" nillable="true" ma:displayName="Sign-off status" ma:internalName="Sign_x002d_off_x0020_status">
      <xsd:simpleType>
        <xsd:restriction base="dms:Text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02cfc928-783c-4987-87ee-367920adf3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5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6ee7c7-7e1f-44c3-af88-3b258280f10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a419837c-c620-440a-aa71-e346826adc5a}" ma:internalName="TaxCatchAll" ma:showField="CatchAllData" ma:web="236ee7c7-7e1f-44c3-af88-3b258280f10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461d6144-fa1a-4092-829f-c84f3e3efa94" xsi:nil="true"/>
    <lcf76f155ced4ddcb4097134ff3c332f xmlns="461d6144-fa1a-4092-829f-c84f3e3efa94">
      <Terms xmlns="http://schemas.microsoft.com/office/infopath/2007/PartnerControls"/>
    </lcf76f155ced4ddcb4097134ff3c332f>
    <RelatedId xmlns="461d6144-fa1a-4092-829f-c84f3e3efa94" xsi:nil="true"/>
    <TaxCatchAll xmlns="236ee7c7-7e1f-44c3-af88-3b258280f106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6BA8B96-008A-4139-9535-363BBA3DCB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1d6144-fa1a-4092-829f-c84f3e3efa94"/>
    <ds:schemaRef ds:uri="236ee7c7-7e1f-44c3-af88-3b258280f1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21ACB2-9B0B-4E2D-9D75-3A3B9DEF6B3D}">
  <ds:schemaRefs>
    <ds:schemaRef ds:uri="461d6144-fa1a-4092-829f-c84f3e3efa94"/>
    <ds:schemaRef ds:uri="http://purl.org/dc/dcmitype/"/>
    <ds:schemaRef ds:uri="http://schemas.microsoft.com/office/2006/documentManagement/types"/>
    <ds:schemaRef ds:uri="236ee7c7-7e1f-44c3-af88-3b258280f106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EA8E649-2FCF-4F44-9FDC-9ACFD4592F7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4148</TotalTime>
  <Words>760</Words>
  <Application>Microsoft Office PowerPoint</Application>
  <PresentationFormat>Custom</PresentationFormat>
  <Paragraphs>80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Courier New</vt:lpstr>
      <vt:lpstr>Open Sans</vt:lpstr>
      <vt:lpstr>2023_LVC</vt:lpstr>
      <vt:lpstr>1_2023_LVC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Day in the Life of a MERN Stack Developer</vt:lpstr>
      <vt:lpstr>A Day in the Life of a MERN Stack Developer</vt:lpstr>
      <vt:lpstr>PowerPoint Presentation</vt:lpstr>
      <vt:lpstr>PowerPoint Presentation</vt:lpstr>
      <vt:lpstr>Create a Kanban Board</vt:lpstr>
      <vt:lpstr>Create a Kanban Board</vt:lpstr>
      <vt:lpstr>PowerPoint Presentation</vt:lpstr>
      <vt:lpstr>Create the Project Structure</vt:lpstr>
      <vt:lpstr>Git Steps to Create Local Repository </vt:lpstr>
      <vt:lpstr>Git Steps to Create Local Repository </vt:lpstr>
      <vt:lpstr>Create a Remote Repository</vt:lpstr>
      <vt:lpstr>Create a Remote Repository</vt:lpstr>
      <vt:lpstr>Push the Project into the Remote Repository</vt:lpstr>
      <vt:lpstr>Push the Project into the Remote Repository</vt:lpstr>
      <vt:lpstr>Push the Project into the Remote Repository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Alok Parashar</dc:creator>
  <cp:lastModifiedBy>Ravi Tulsiani</cp:lastModifiedBy>
  <cp:revision>12</cp:revision>
  <dcterms:created xsi:type="dcterms:W3CDTF">2023-05-19T12:36:11Z</dcterms:created>
  <dcterms:modified xsi:type="dcterms:W3CDTF">2023-12-08T05:28:40Z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0x010100E37ED77BF1302443902AB0076FD5905A</vt:lpwstr>
  </property>
</Properties>
</file>