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709" r:id="rId5"/>
  </p:sldMasterIdLst>
  <p:notesMasterIdLst>
    <p:notesMasterId r:id="rId16"/>
  </p:notesMasterIdLst>
  <p:sldIdLst>
    <p:sldId id="363" r:id="rId6"/>
    <p:sldId id="262" r:id="rId7"/>
    <p:sldId id="296" r:id="rId8"/>
    <p:sldId id="263" r:id="rId9"/>
    <p:sldId id="265" r:id="rId10"/>
    <p:sldId id="268" r:id="rId11"/>
    <p:sldId id="292" r:id="rId12"/>
    <p:sldId id="270" r:id="rId13"/>
    <p:sldId id="357" r:id="rId14"/>
    <p:sldId id="295" r:id="rId15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0aabCyBzGWGqu8avVZ+oA==" hashData="3jyJbwXzldInUofeYEvTQZuTwSmkL+1kaiKHViTmKRYJmvn2MYKuaJLPlMRXFD/3uEXQrQY8hc8BJOfw6yFzEg=="/>
  <p:extLst>
    <p:ext uri="{EFAFB233-063F-42B5-8137-9DF3F51BA10A}">
      <p15:sldGuideLst xmlns:p15="http://schemas.microsoft.com/office/powerpoint/2012/main">
        <p15:guide id="7" pos="5120">
          <p15:clr>
            <a:srgbClr val="A4A3A4"/>
          </p15:clr>
        </p15:guide>
        <p15:guide id="8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834" y="84"/>
      </p:cViewPr>
      <p:guideLst>
        <p:guide pos="5120"/>
        <p:guide orient="horz" pos="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Trainer Notes: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0" dirty="0"/>
              <a:t>This slide is self-explanatory, trainer notes not required.</a:t>
            </a:r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60E48CF6-ADFB-CA4C-5E8B-AE3CD5F217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F963B27F-8F18-67BB-B561-399E9B718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56C84790-83B0-039F-DB11-90A54FCA4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32B26A31-7ADA-92C4-0EC9-7FBCC4B0F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6AEFDC33-934D-D32C-A2F5-91C510E8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55999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990B93-150F-D7FA-8CDF-816718BCDA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3251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4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07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93679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632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9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/>
            </a:lvl1pPr>
          </a:lstStyle>
          <a:p>
            <a:pPr marL="228600" lvl="0" indent="-228600"/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098367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 dirty="0"/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16B8C86D-690C-8679-0C89-F4D009576CAF}"/>
              </a:ext>
            </a:extLst>
          </p:cNvPr>
          <p:cNvGrpSpPr>
            <a:grpSpLocks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B747F5-5266-DDBF-8B8B-6AF78984F4A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FF687B-5B53-6973-9596-70BBBD72EE5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52DB3C-19AB-7AF5-B459-CAF2AF2C0973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C3C8E8-C94E-EE19-7794-FFC583E56915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958B4A-72D3-24FF-4B57-C742B90B61FC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17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7050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4308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47676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46134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60E48CF6-ADFB-CA4C-5E8B-AE3CD5F217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26922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8B96215F-FF61-9AD3-5B66-650C7AFE9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241" y="586375"/>
            <a:ext cx="12408327" cy="143483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dirty="0"/>
            </a:lvl1pPr>
          </a:lstStyle>
          <a:p>
            <a:pPr marL="228600" lvl="0" indent="-228600">
              <a:spcBef>
                <a:spcPts val="0"/>
              </a:spcBef>
            </a:pP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478376F7-6761-F612-87E3-8A171B46CB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79439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CEA2BD72-C1DD-4B25-C5E5-D6139517C0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8622"/>
            <a:ext cx="12401573" cy="1430338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CFDB5F30-1443-61A1-5CA2-AB7E885C49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73497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46855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4183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498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3975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1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87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432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8353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7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79386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8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04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 dirty="0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16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 dirty="0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35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55653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1_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29"/>
          <p:cNvSpPr/>
          <p:nvPr/>
        </p:nvSpPr>
        <p:spPr>
          <a:xfrm>
            <a:off x="16440756" y="259179"/>
            <a:ext cx="640080" cy="640080"/>
          </a:xfrm>
          <a:prstGeom prst="ellipse">
            <a:avLst/>
          </a:prstGeom>
          <a:solidFill>
            <a:srgbClr val="0566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9"/>
          <p:cNvSpPr/>
          <p:nvPr/>
        </p:nvSpPr>
        <p:spPr>
          <a:xfrm>
            <a:off x="16440756" y="1121705"/>
            <a:ext cx="640080" cy="640080"/>
          </a:xfrm>
          <a:prstGeom prst="ellipse">
            <a:avLst/>
          </a:prstGeom>
          <a:solidFill>
            <a:srgbClr val="427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9"/>
          <p:cNvSpPr/>
          <p:nvPr/>
        </p:nvSpPr>
        <p:spPr>
          <a:xfrm>
            <a:off x="16440756" y="1984231"/>
            <a:ext cx="640080" cy="640080"/>
          </a:xfrm>
          <a:prstGeom prst="ellipse">
            <a:avLst/>
          </a:prstGeom>
          <a:solidFill>
            <a:srgbClr val="EB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9"/>
          <p:cNvSpPr/>
          <p:nvPr/>
        </p:nvSpPr>
        <p:spPr>
          <a:xfrm>
            <a:off x="16440756" y="2846757"/>
            <a:ext cx="640080" cy="640080"/>
          </a:xfrm>
          <a:prstGeom prst="ellipse">
            <a:avLst/>
          </a:prstGeom>
          <a:solidFill>
            <a:srgbClr val="3A40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9"/>
          <p:cNvSpPr/>
          <p:nvPr/>
        </p:nvSpPr>
        <p:spPr>
          <a:xfrm>
            <a:off x="16440756" y="3709283"/>
            <a:ext cx="640080" cy="640080"/>
          </a:xfrm>
          <a:prstGeom prst="ellipse">
            <a:avLst/>
          </a:prstGeom>
          <a:solidFill>
            <a:srgbClr val="F9DE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9"/>
          <p:cNvSpPr/>
          <p:nvPr/>
        </p:nvSpPr>
        <p:spPr>
          <a:xfrm>
            <a:off x="16440756" y="4571809"/>
            <a:ext cx="640080" cy="640080"/>
          </a:xfrm>
          <a:prstGeom prst="ellipse">
            <a:avLst/>
          </a:prstGeom>
          <a:solidFill>
            <a:srgbClr val="E9A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9"/>
          <p:cNvSpPr/>
          <p:nvPr/>
        </p:nvSpPr>
        <p:spPr>
          <a:xfrm>
            <a:off x="16440756" y="5434335"/>
            <a:ext cx="640080" cy="64008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9"/>
          <p:cNvSpPr/>
          <p:nvPr/>
        </p:nvSpPr>
        <p:spPr>
          <a:xfrm>
            <a:off x="16440756" y="6296861"/>
            <a:ext cx="640080" cy="640080"/>
          </a:xfrm>
          <a:prstGeom prst="ellipse">
            <a:avLst/>
          </a:prstGeom>
          <a:solidFill>
            <a:srgbClr val="E4B3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9"/>
          <p:cNvSpPr/>
          <p:nvPr/>
        </p:nvSpPr>
        <p:spPr>
          <a:xfrm>
            <a:off x="16440756" y="7159387"/>
            <a:ext cx="640080" cy="640080"/>
          </a:xfrm>
          <a:prstGeom prst="ellipse">
            <a:avLst/>
          </a:prstGeom>
          <a:solidFill>
            <a:srgbClr val="0075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9"/>
          <p:cNvSpPr/>
          <p:nvPr/>
        </p:nvSpPr>
        <p:spPr>
          <a:xfrm>
            <a:off x="16440756" y="8021912"/>
            <a:ext cx="640080" cy="640080"/>
          </a:xfrm>
          <a:prstGeom prst="ellipse">
            <a:avLst/>
          </a:prstGeom>
          <a:solidFill>
            <a:srgbClr val="0FCF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4423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Picture 3" descr="A picture containing screenshot, black" hidden="1">
            <a:extLst>
              <a:ext uri="{FF2B5EF4-FFF2-40B4-BE49-F238E27FC236}">
                <a16:creationId xmlns:a16="http://schemas.microsoft.com/office/drawing/2014/main" id="{712B286F-481C-B9B0-34AE-7EEBE053DE33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6" name="Picture 5" descr="A picture containing screenshot, black, darkness" hidden="1">
            <a:extLst>
              <a:ext uri="{FF2B5EF4-FFF2-40B4-BE49-F238E27FC236}">
                <a16:creationId xmlns:a16="http://schemas.microsoft.com/office/drawing/2014/main" id="{985A74AA-1EDE-C159-3D26-B856937B9D55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>
          <p15:clr>
            <a:srgbClr val="5ACBF0"/>
          </p15:clr>
        </p15:guide>
        <p15:guide id="2" pos="5120">
          <p15:clr>
            <a:srgbClr val="000000"/>
          </p15:clr>
        </p15:guide>
        <p15:guide id="3" orient="horz" pos="2880">
          <p15:clr>
            <a:srgbClr val="000000"/>
          </p15:clr>
        </p15:guide>
        <p15:guide id="4" orient="horz" pos="5184">
          <p15:clr>
            <a:srgbClr val="5ACBF0"/>
          </p15:clr>
        </p15:guide>
        <p15:guide id="5" pos="1016">
          <p15:clr>
            <a:srgbClr val="5ACBF0"/>
          </p15:clr>
        </p15:guide>
        <p15:guide id="6" pos="512">
          <p15:clr>
            <a:srgbClr val="F26B43"/>
          </p15:clr>
        </p15:guide>
        <p15:guide id="7" pos="9224">
          <p15:clr>
            <a:srgbClr val="5ACBF0"/>
          </p15:clr>
        </p15:guide>
        <p15:guide id="8" pos="9728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 pos="5472">
          <p15:clr>
            <a:srgbClr val="F26B43"/>
          </p15:clr>
        </p15:guide>
        <p15:guide id="11" pos="8576">
          <p15:clr>
            <a:srgbClr val="5ACBF0"/>
          </p15:clr>
        </p15:guide>
        <p15:guide id="12" pos="8192">
          <p15:clr>
            <a:srgbClr val="5ACBF0"/>
          </p15:clr>
        </p15:guide>
        <p15:guide id="13" pos="1664">
          <p15:clr>
            <a:srgbClr val="5ACBF0"/>
          </p15:clr>
        </p15:guide>
        <p15:guide id="14" pos="20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572FB00-E7E1-6578-3AD4-F39DE776BAB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</p:spPr>
        <p:txBody>
          <a:bodyPr/>
          <a:lstStyle/>
          <a:p>
            <a:r>
              <a:rPr lang="en-US" dirty="0">
                <a:sym typeface="Open Sans"/>
              </a:rPr>
              <a:t>Build a Strong MERN Foundation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19273-A807-CEB9-DF96-1CAD0CCF161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0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49BB2-9813-A97A-C80F-275C24EA28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Online Banking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34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49BB2-9813-A97A-C80F-275C24EA28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Integrating Bootstrap Framework</a:t>
            </a:r>
          </a:p>
        </p:txBody>
      </p:sp>
    </p:spTree>
    <p:extLst>
      <p:ext uri="{BB962C8B-B14F-4D97-AF65-F5344CB8AC3E}">
        <p14:creationId xmlns:p14="http://schemas.microsoft.com/office/powerpoint/2010/main" val="194179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71E2F1-D8F6-0222-50E7-9E468A92FC5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Before we begin, let’s recall what we have covered till now:​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DB7DF-29F3-0F52-16CF-9103A9361D39}"/>
              </a:ext>
            </a:extLst>
          </p:cNvPr>
          <p:cNvGrpSpPr/>
          <p:nvPr/>
        </p:nvGrpSpPr>
        <p:grpSpPr>
          <a:xfrm>
            <a:off x="6734664" y="3466177"/>
            <a:ext cx="2786673" cy="2647141"/>
            <a:chOff x="6734664" y="3466177"/>
            <a:chExt cx="2786673" cy="2647141"/>
          </a:xfrm>
        </p:grpSpPr>
        <p:pic>
          <p:nvPicPr>
            <p:cNvPr id="1026" name="Picture 2" descr="Bootstrap (front-end framework) - Wikipedia">
              <a:extLst>
                <a:ext uri="{FF2B5EF4-FFF2-40B4-BE49-F238E27FC236}">
                  <a16:creationId xmlns:a16="http://schemas.microsoft.com/office/drawing/2014/main" id="{BEC354C0-F2E5-485B-BEB8-EAD102D70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664" y="3466177"/>
              <a:ext cx="2786673" cy="2211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_Box">
              <a:extLst>
                <a:ext uri="{FF2B5EF4-FFF2-40B4-BE49-F238E27FC236}">
                  <a16:creationId xmlns:a16="http://schemas.microsoft.com/office/drawing/2014/main" id="{C9276D3A-D0C3-FD86-B195-12826BA5AB41}"/>
                </a:ext>
              </a:extLst>
            </p:cNvPr>
            <p:cNvSpPr/>
            <p:nvPr/>
          </p:nvSpPr>
          <p:spPr>
            <a:xfrm>
              <a:off x="6742507" y="5732318"/>
              <a:ext cx="2770986" cy="381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rgbClr val="404040"/>
                  </a:solidFill>
                  <a:latin typeface="Open Sans" pitchFamily="2" charset="0"/>
                </a:rPr>
                <a:t>Bootstrap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55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8;p4">
            <a:extLst>
              <a:ext uri="{FF2B5EF4-FFF2-40B4-BE49-F238E27FC236}">
                <a16:creationId xmlns:a16="http://schemas.microsoft.com/office/drawing/2014/main" id="{727AC39C-89E8-9C1F-5D04-DC7469F730BA}"/>
              </a:ext>
            </a:extLst>
          </p:cNvPr>
          <p:cNvSpPr txBox="1">
            <a:spLocks noGrp="1"/>
          </p:cNvSpPr>
          <p:nvPr/>
        </p:nvSpPr>
        <p:spPr>
          <a:xfrm>
            <a:off x="1644069" y="2040086"/>
            <a:ext cx="9669992" cy="618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is a free and open-source CSS framework directed at responsive, mobile-first front-end web development. It contains CSS- and JavaScript-based design templates for typography, forms, buttons, navigation, and other interface components.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8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359D94C-6752-0E58-06E4-D8E2BE1531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9746" y="2758746"/>
            <a:ext cx="10782925" cy="1011600"/>
          </a:xfrm>
        </p:spPr>
        <p:txBody>
          <a:bodyPr/>
          <a:lstStyle/>
          <a:p>
            <a:r>
              <a:rPr lang="en-US" dirty="0"/>
              <a:t> Identify the key components and classes provided by the Bootstrap framework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BFA53DF-B204-DA26-5D09-B31D4835F7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2355" y="3558751"/>
            <a:ext cx="9785917" cy="1011600"/>
          </a:xfrm>
        </p:spPr>
        <p:txBody>
          <a:bodyPr/>
          <a:lstStyle/>
          <a:p>
            <a:r>
              <a:rPr lang="en-US" dirty="0"/>
              <a:t>Utilize Bootstrap components to create a layout for a banking website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4812BD3-2647-7149-2939-40FBA0379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836" y="4383470"/>
            <a:ext cx="10139727" cy="1011600"/>
          </a:xfrm>
        </p:spPr>
        <p:txBody>
          <a:bodyPr/>
          <a:lstStyle/>
          <a:p>
            <a:r>
              <a:rPr lang="en-US" dirty="0"/>
              <a:t>Assess the design, user experience, and functionality of a banking website built with Bootstrap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80258E6-23E0-109E-ABAA-154476574E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32873" y="5195833"/>
            <a:ext cx="9785399" cy="1010072"/>
          </a:xfrm>
        </p:spPr>
        <p:txBody>
          <a:bodyPr/>
          <a:lstStyle/>
          <a:p>
            <a:r>
              <a:rPr lang="en-US" dirty="0"/>
              <a:t>Develop a complete banking website using the Bootstrap framework</a:t>
            </a:r>
          </a:p>
        </p:txBody>
      </p:sp>
      <p:grpSp>
        <p:nvGrpSpPr>
          <p:cNvPr id="38" name="Group 37" hidden="1">
            <a:extLst>
              <a:ext uri="{FF2B5EF4-FFF2-40B4-BE49-F238E27FC236}">
                <a16:creationId xmlns:a16="http://schemas.microsoft.com/office/drawing/2014/main" id="{2BF4AE3B-7809-2876-3A2B-3F8043C040D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39953" y="642551"/>
            <a:ext cx="4011669" cy="4707468"/>
            <a:chOff x="1239953" y="642551"/>
            <a:chExt cx="4011669" cy="47074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F732F-B86E-389E-167A-748B08BCAB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FF4DA66-131A-9ECA-E168-F9A6D342A1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7CD1E9-C573-43B7-F0D4-26E41A5A31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11918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90B576-1AC6-1B20-28E0-FF131CF938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40194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D46056-C2D7-27D8-CC4F-BBBBB8BFF3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5601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blue and white circle with a white circle&#10;&#10;Description automatically generated with low confidence">
            <a:extLst>
              <a:ext uri="{FF2B5EF4-FFF2-40B4-BE49-F238E27FC236}">
                <a16:creationId xmlns:a16="http://schemas.microsoft.com/office/drawing/2014/main" id="{4A69260F-91BB-B919-F9F1-FD6A926A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6" y="2820824"/>
            <a:ext cx="396244" cy="387931"/>
          </a:xfrm>
          <a:prstGeom prst="rect">
            <a:avLst/>
          </a:prstGeom>
        </p:spPr>
      </p:pic>
      <p:pic>
        <p:nvPicPr>
          <p:cNvPr id="6" name="Picture 5" descr="A blue and white circle with a white circle&#10;&#10;Description automatically generated with low confidence">
            <a:extLst>
              <a:ext uri="{FF2B5EF4-FFF2-40B4-BE49-F238E27FC236}">
                <a16:creationId xmlns:a16="http://schemas.microsoft.com/office/drawing/2014/main" id="{8B053A7C-C208-EDDD-37EC-917F92389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6" y="5259761"/>
            <a:ext cx="396244" cy="387931"/>
          </a:xfrm>
          <a:prstGeom prst="rect">
            <a:avLst/>
          </a:prstGeom>
        </p:spPr>
      </p:pic>
      <p:pic>
        <p:nvPicPr>
          <p:cNvPr id="27" name="Picture 26" descr="A blue and white circle with a white circle&#10;&#10;Description automatically generated with low confidence">
            <a:extLst>
              <a:ext uri="{FF2B5EF4-FFF2-40B4-BE49-F238E27FC236}">
                <a16:creationId xmlns:a16="http://schemas.microsoft.com/office/drawing/2014/main" id="{8C4F6583-6840-D967-881B-35004CE0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6" y="4450170"/>
            <a:ext cx="396244" cy="387931"/>
          </a:xfrm>
          <a:prstGeom prst="rect">
            <a:avLst/>
          </a:prstGeom>
        </p:spPr>
      </p:pic>
      <p:pic>
        <p:nvPicPr>
          <p:cNvPr id="28" name="Picture 27" descr="A blue and white circle with a white circle&#10;&#10;Description automatically generated with low confidence">
            <a:extLst>
              <a:ext uri="{FF2B5EF4-FFF2-40B4-BE49-F238E27FC236}">
                <a16:creationId xmlns:a16="http://schemas.microsoft.com/office/drawing/2014/main" id="{62502484-AB31-6077-D78F-FEA2E50C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6" y="3615552"/>
            <a:ext cx="396244" cy="38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7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EB17C61-05F8-392F-4048-1233AC59FDA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Task: Implement Bootstrap Integration in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62050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E4EE60-38AE-9853-DFA1-577B39D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</p:spPr>
        <p:txBody>
          <a:bodyPr/>
          <a:lstStyle/>
          <a:p>
            <a:r>
              <a:rPr lang="en-US" dirty="0"/>
              <a:t>Add Bootstrap Features for the Web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534B9-402F-9F83-F91E-3BE3DB869E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Bootstrap CDN link to the head section of the HTML file</a:t>
            </a:r>
          </a:p>
        </p:txBody>
      </p:sp>
      <p:sp>
        <p:nvSpPr>
          <p:cNvPr id="7" name="Brandline_LVC">
            <a:extLst>
              <a:ext uri="{FF2B5EF4-FFF2-40B4-BE49-F238E27FC236}">
                <a16:creationId xmlns:a16="http://schemas.microsoft.com/office/drawing/2014/main" id="{DA7BC85B-9CA4-BD02-C544-950B513FF7E0}"/>
              </a:ext>
            </a:extLst>
          </p:cNvPr>
          <p:cNvSpPr/>
          <p:nvPr/>
        </p:nvSpPr>
        <p:spPr>
          <a:xfrm>
            <a:off x="3594100" y="816324"/>
            <a:ext cx="907462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C74A9-F7BE-FFA6-8276-0C35042A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17" y="2406817"/>
            <a:ext cx="13012966" cy="586821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011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E4EE60-38AE-9853-DFA1-577B39DD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tabLst>
                <a:tab pos="4302125" algn="l"/>
              </a:tabLst>
            </a:pPr>
            <a:r>
              <a:rPr lang="en-US" sz="2800" b="1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534B9-402F-9F83-F91E-3BE3DB869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By the end of the session, it is expected that: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Bootstrap classes are properly applied for all the web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web pages designed should be responsive.</a:t>
            </a:r>
          </a:p>
          <a:p>
            <a:endParaRPr lang="en-US" dirty="0"/>
          </a:p>
        </p:txBody>
      </p:sp>
      <p:sp>
        <p:nvSpPr>
          <p:cNvPr id="7" name="Brandline_LVC">
            <a:extLst>
              <a:ext uri="{FF2B5EF4-FFF2-40B4-BE49-F238E27FC236}">
                <a16:creationId xmlns:a16="http://schemas.microsoft.com/office/drawing/2014/main" id="{DA7BC85B-9CA4-BD02-C544-950B513FF7E0}"/>
              </a:ext>
            </a:extLst>
          </p:cNvPr>
          <p:cNvSpPr/>
          <p:nvPr/>
        </p:nvSpPr>
        <p:spPr>
          <a:xfrm>
            <a:off x="6921500" y="853027"/>
            <a:ext cx="242895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575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mplilearn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ED77BF1302443902AB0076FD5905A" ma:contentTypeVersion="19" ma:contentTypeDescription="Create a new document." ma:contentTypeScope="" ma:versionID="99a969dbe1a5d2894e5f64b9b6e891c1">
  <xsd:schema xmlns:xsd="http://www.w3.org/2001/XMLSchema" xmlns:xs="http://www.w3.org/2001/XMLSchema" xmlns:p="http://schemas.microsoft.com/office/2006/metadata/properties" xmlns:ns2="461d6144-fa1a-4092-829f-c84f3e3efa94" xmlns:ns3="236ee7c7-7e1f-44c3-af88-3b258280f106" targetNamespace="http://schemas.microsoft.com/office/2006/metadata/properties" ma:root="true" ma:fieldsID="d7cb80969cc45e5da17a79280264caad" ns2:_="" ns3:_="">
    <xsd:import namespace="461d6144-fa1a-4092-829f-c84f3e3efa94"/>
    <xsd:import namespace="236ee7c7-7e1f-44c3-af88-3b258280f106"/>
    <xsd:element name="properties">
      <xsd:complexType>
        <xsd:sequence>
          <xsd:element name="documentManagement">
            <xsd:complexType>
              <xsd:all>
                <xsd:element ref="ns2:RelatedId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_Flow_SignoffStatu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d6144-fa1a-4092-829f-c84f3e3efa94" elementFormDefault="qualified">
    <xsd:import namespace="http://schemas.microsoft.com/office/2006/documentManagement/types"/>
    <xsd:import namespace="http://schemas.microsoft.com/office/infopath/2007/PartnerControls"/>
    <xsd:element name="RelatedId" ma:index="8" nillable="true" ma:displayName="RelatedId" ma:internalName="RelatedId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_Flow_SignoffStatus" ma:index="15" nillable="true" ma:displayName="Sign-off status" ma:internalName="Sign_x002d_off_x0020_status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02cfc928-783c-4987-87ee-367920adf3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ee7c7-7e1f-44c3-af88-3b258280f10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a419837c-c620-440a-aa71-e346826adc5a}" ma:internalName="TaxCatchAll" ma:showField="CatchAllData" ma:web="236ee7c7-7e1f-44c3-af88-3b258280f1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461d6144-fa1a-4092-829f-c84f3e3efa94" xsi:nil="true"/>
    <lcf76f155ced4ddcb4097134ff3c332f xmlns="461d6144-fa1a-4092-829f-c84f3e3efa94">
      <Terms xmlns="http://schemas.microsoft.com/office/infopath/2007/PartnerControls"/>
    </lcf76f155ced4ddcb4097134ff3c332f>
    <RelatedId xmlns="461d6144-fa1a-4092-829f-c84f3e3efa94" xsi:nil="true"/>
    <TaxCatchAll xmlns="236ee7c7-7e1f-44c3-af88-3b258280f10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C3199F-F327-402B-BAE1-40BCF0823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1d6144-fa1a-4092-829f-c84f3e3efa94"/>
    <ds:schemaRef ds:uri="236ee7c7-7e1f-44c3-af88-3b258280f1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814C3-C3C2-4F68-938D-323D7D0A4BA3}">
  <ds:schemaRefs>
    <ds:schemaRef ds:uri="236ee7c7-7e1f-44c3-af88-3b258280f106"/>
    <ds:schemaRef ds:uri="http://schemas.microsoft.com/office/2006/documentManagement/types"/>
    <ds:schemaRef ds:uri="http://purl.org/dc/dcmitype/"/>
    <ds:schemaRef ds:uri="461d6144-fa1a-4092-829f-c84f3e3efa94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A477E3-523E-4F02-B208-1ABBF16038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</TotalTime>
  <Words>191</Words>
  <Application>Microsoft Office PowerPoint</Application>
  <PresentationFormat>Custom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Open Sans</vt:lpstr>
      <vt:lpstr>2023_LVC</vt:lpstr>
      <vt:lpstr>1_2023_LVC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Bootstrap Features for the Web Page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Ravi Tulsiani</cp:lastModifiedBy>
  <cp:revision>12</cp:revision>
  <dcterms:created xsi:type="dcterms:W3CDTF">2023-05-19T12:36:11Z</dcterms:created>
  <dcterms:modified xsi:type="dcterms:W3CDTF">2023-12-08T05:28:15Z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0x010100E37ED77BF1302443902AB0076FD5905A</vt:lpwstr>
  </property>
</Properties>
</file>