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eucha"/>
      <p:regular r:id="rId24"/>
    </p:embeddedFont>
    <p:embeddedFont>
      <p:font typeface="Patrick Hand"/>
      <p:regular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Roboto Condensed"/>
      <p:regular r:id="rId34"/>
      <p:bold r:id="rId35"/>
      <p:italic r:id="rId36"/>
      <p:boldItalic r:id="rId37"/>
    </p:embeddedFont>
    <p:embeddedFont>
      <p:font typeface="Bahiana"/>
      <p:regular r:id="rId38"/>
    </p:embeddedFont>
    <p:embeddedFont>
      <p:font typeface="Barlow Semi Condensed"/>
      <p:regular r:id="rId39"/>
      <p:bold r:id="rId40"/>
      <p:italic r:id="rId41"/>
      <p:boldItalic r:id="rId42"/>
    </p:embeddedFont>
    <p:embeddedFont>
      <p:font typeface="Roboto Slab Regular"/>
      <p:regular r:id="rId43"/>
      <p:bold r:id="rId44"/>
    </p:embeddedFont>
    <p:embeddedFont>
      <p:font typeface="Barlow Semi Condensed SemiBol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20" Type="http://schemas.openxmlformats.org/officeDocument/2006/relationships/slide" Target="slides/slide16.xml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22" Type="http://schemas.openxmlformats.org/officeDocument/2006/relationships/slide" Target="slides/slide18.xml"/><Relationship Id="rId44" Type="http://schemas.openxmlformats.org/officeDocument/2006/relationships/font" Target="fonts/RobotoSlabRegular-bold.fntdata"/><Relationship Id="rId21" Type="http://schemas.openxmlformats.org/officeDocument/2006/relationships/slide" Target="slides/slide17.xml"/><Relationship Id="rId43" Type="http://schemas.openxmlformats.org/officeDocument/2006/relationships/font" Target="fonts/RobotoSlabRegular-regular.fntdata"/><Relationship Id="rId24" Type="http://schemas.openxmlformats.org/officeDocument/2006/relationships/font" Target="fonts/Neucha-regular.fntdata"/><Relationship Id="rId46" Type="http://schemas.openxmlformats.org/officeDocument/2006/relationships/font" Target="fonts/BarlowSemiCondensedSemiBold-bold.fntdata"/><Relationship Id="rId23" Type="http://schemas.openxmlformats.org/officeDocument/2006/relationships/slide" Target="slides/slide19.xml"/><Relationship Id="rId45" Type="http://schemas.openxmlformats.org/officeDocument/2006/relationships/font" Target="fonts/BarlowSemiCondensed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48" Type="http://schemas.openxmlformats.org/officeDocument/2006/relationships/font" Target="fonts/BarlowSemiCondensedSemiBold-boldItalic.fntdata"/><Relationship Id="rId25" Type="http://schemas.openxmlformats.org/officeDocument/2006/relationships/font" Target="fonts/PatrickHand-regular.fntdata"/><Relationship Id="rId47" Type="http://schemas.openxmlformats.org/officeDocument/2006/relationships/font" Target="fonts/BarlowSemiCondensedSemiBold-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-bold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regular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-italic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regular.fntdata"/><Relationship Id="rId16" Type="http://schemas.openxmlformats.org/officeDocument/2006/relationships/slide" Target="slides/slide12.xml"/><Relationship Id="rId38" Type="http://schemas.openxmlformats.org/officeDocument/2006/relationships/font" Target="fonts/Bahian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bd56c906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bd56c906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af7cfd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af7cfd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6bd56c906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6bd56c906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ae6ef1506_1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ae6ef1506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70c1df8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70c1df8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9af7cfd1c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9af7cfd1c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9af7cfd1c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9af7cfd1c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99a156d1b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99a156d1b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70c1df8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70c1df8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9b03526c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9b03526c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8af2a1443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8af2a1443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70c1df8b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70c1df8b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9a156d1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99a156d1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6ba96a1c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6ba96a1c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bd56c9061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bd56c9061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ae6ef1506_1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ae6ef1506_1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8af2a1443f_1_1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8af2a1443f_1_1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ae6ef15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ae6ef15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-5400000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flipH="1" rot="-350230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 flipH="1">
            <a:off x="4247163" y="582475"/>
            <a:ext cx="4705436" cy="4690904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80" name="Google Shape;180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89" name="Google Shape;189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 txBox="1"/>
          <p:nvPr>
            <p:ph hasCustomPrompt="1"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02">
  <p:cSld name="SECTION_TITLE_AND_DESCRIPTION_1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00" name="Google Shape;200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2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09" name="Google Shape;209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2"/>
          <p:cNvSpPr txBox="1"/>
          <p:nvPr>
            <p:ph type="title"/>
          </p:nvPr>
        </p:nvSpPr>
        <p:spPr>
          <a:xfrm>
            <a:off x="713225" y="1554480"/>
            <a:ext cx="34302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716725" y="4319425"/>
            <a:ext cx="4122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hasCustomPrompt="1"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ctrTitle"/>
          </p:nvPr>
        </p:nvSpPr>
        <p:spPr>
          <a:xfrm>
            <a:off x="2274300" y="4353034"/>
            <a:ext cx="4595400" cy="35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1102125" y="3251400"/>
            <a:ext cx="6939900" cy="110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3" name="Google Shape;223;p13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224" name="Google Shape;224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233" name="Google Shape;233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3"/>
          <p:cNvGrpSpPr/>
          <p:nvPr/>
        </p:nvGrpSpPr>
        <p:grpSpPr>
          <a:xfrm rot="-9670140">
            <a:off x="1041688" y="-1055082"/>
            <a:ext cx="6670468" cy="4313030"/>
            <a:chOff x="1645525" y="677625"/>
            <a:chExt cx="4313925" cy="3465375"/>
          </a:xfrm>
        </p:grpSpPr>
        <p:sp>
          <p:nvSpPr>
            <p:cNvPr id="242" name="Google Shape;242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3" name="Google Shape;253;p14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54" name="Google Shape;254;p1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63" name="Google Shape;263;p1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15"/>
          <p:cNvSpPr txBox="1"/>
          <p:nvPr>
            <p:ph hasCustomPrompt="1" idx="2" type="title"/>
          </p:nvPr>
        </p:nvSpPr>
        <p:spPr>
          <a:xfrm>
            <a:off x="738445" y="14874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5"/>
          <p:cNvSpPr txBox="1"/>
          <p:nvPr>
            <p:ph idx="3" type="ctrTitle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5"/>
          <p:cNvSpPr txBox="1"/>
          <p:nvPr>
            <p:ph hasCustomPrompt="1" idx="4" type="title"/>
          </p:nvPr>
        </p:nvSpPr>
        <p:spPr>
          <a:xfrm>
            <a:off x="738396" y="32365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/>
          <p:nvPr>
            <p:ph idx="1" type="subTitle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idx="5" type="subTitle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6" type="ctrTitle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5"/>
          <p:cNvSpPr txBox="1"/>
          <p:nvPr>
            <p:ph hasCustomPrompt="1" idx="7" type="title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5"/>
          <p:cNvSpPr txBox="1"/>
          <p:nvPr>
            <p:ph idx="8" type="ctrTitle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hasCustomPrompt="1" idx="9" type="title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/>
          <p:nvPr>
            <p:ph idx="13" type="subTitle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14" type="subTitle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84" name="Google Shape;284;p15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285" name="Google Shape;285;p1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94" name="Google Shape;294;p1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 txBox="1"/>
          <p:nvPr>
            <p:ph idx="15" type="ctrTitle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716725" y="990500"/>
            <a:ext cx="7710600" cy="3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16"/>
          <p:cNvSpPr txBox="1"/>
          <p:nvPr>
            <p:ph type="ctrTitle"/>
          </p:nvPr>
        </p:nvSpPr>
        <p:spPr>
          <a:xfrm>
            <a:off x="716726" y="359450"/>
            <a:ext cx="4396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06" name="Google Shape;306;p16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07" name="Google Shape;307;p1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6"/>
          <p:cNvGrpSpPr/>
          <p:nvPr/>
        </p:nvGrpSpPr>
        <p:grpSpPr>
          <a:xfrm flipH="1" rot="-5400000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316" name="Google Shape;316;p1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8_2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716725" y="1147150"/>
            <a:ext cx="38553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17"/>
          <p:cNvSpPr txBox="1"/>
          <p:nvPr>
            <p:ph type="ctrTitle"/>
          </p:nvPr>
        </p:nvSpPr>
        <p:spPr>
          <a:xfrm>
            <a:off x="716726" y="359450"/>
            <a:ext cx="4396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27" name="Google Shape;327;p1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28" name="Google Shape;328;p1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7"/>
          <p:cNvGrpSpPr/>
          <p:nvPr/>
        </p:nvGrpSpPr>
        <p:grpSpPr>
          <a:xfrm flipH="1" rot="-5400000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337" name="Google Shape;337;p1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7"/>
          <p:cNvSpPr txBox="1"/>
          <p:nvPr>
            <p:ph idx="2" type="body"/>
          </p:nvPr>
        </p:nvSpPr>
        <p:spPr>
          <a:xfrm>
            <a:off x="4572000" y="1147150"/>
            <a:ext cx="38553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>
            <p:ph type="title"/>
          </p:nvPr>
        </p:nvSpPr>
        <p:spPr>
          <a:xfrm>
            <a:off x="1305000" y="1328250"/>
            <a:ext cx="6534000" cy="27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48" name="Google Shape;348;p18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349" name="Google Shape;349;p1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8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358" name="Google Shape;358;p1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8" name="Google Shape;368;p19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69" name="Google Shape;369;p1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78" name="Google Shape;378;p1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bg>
      <p:bgPr>
        <a:solidFill>
          <a:schemeClr val="dk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0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88" name="Google Shape;388;p2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0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97" name="Google Shape;397;p2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0"/>
          <p:cNvSpPr txBox="1"/>
          <p:nvPr>
            <p:ph type="ctrTitle"/>
          </p:nvPr>
        </p:nvSpPr>
        <p:spPr>
          <a:xfrm>
            <a:off x="713225" y="359450"/>
            <a:ext cx="77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255838" y="541050"/>
            <a:ext cx="4777035" cy="4762282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4" name="Google Shape;34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3" name="Google Shape;43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hasCustomPrompt="1" idx="2" type="title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bg>
      <p:bgPr>
        <a:solidFill>
          <a:schemeClr val="dk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ctrTitle"/>
          </p:nvPr>
        </p:nvSpPr>
        <p:spPr>
          <a:xfrm>
            <a:off x="713221" y="359450"/>
            <a:ext cx="7714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08" name="Google Shape;408;p21"/>
          <p:cNvGrpSpPr/>
          <p:nvPr/>
        </p:nvGrpSpPr>
        <p:grpSpPr>
          <a:xfrm flipH="1" rot="-4561160">
            <a:off x="6933535" y="-1813777"/>
            <a:ext cx="4314026" cy="3465456"/>
            <a:chOff x="1645525" y="677625"/>
            <a:chExt cx="4313925" cy="3465375"/>
          </a:xfrm>
        </p:grpSpPr>
        <p:sp>
          <p:nvSpPr>
            <p:cNvPr id="409" name="Google Shape;409;p2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418" name="Google Shape;418;p2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/>
          <p:nvPr>
            <p:ph type="ctrTitle"/>
          </p:nvPr>
        </p:nvSpPr>
        <p:spPr>
          <a:xfrm>
            <a:off x="3058650" y="359450"/>
            <a:ext cx="302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28" name="Google Shape;428;p22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29" name="Google Shape;429;p2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38" name="Google Shape;438;p2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4">
  <p:cSld name="TITLE_ONLY_2_1_1_1"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 txBox="1"/>
          <p:nvPr>
            <p:ph type="ctrTitle"/>
          </p:nvPr>
        </p:nvSpPr>
        <p:spPr>
          <a:xfrm>
            <a:off x="716725" y="359450"/>
            <a:ext cx="771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48" name="Google Shape;448;p23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49" name="Google Shape;449;p2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3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58" name="Google Shape;458;p2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CUSTOM_8_1">
    <p:bg>
      <p:bgPr>
        <a:solidFill>
          <a:schemeClr val="dk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ctrTitle"/>
          </p:nvPr>
        </p:nvSpPr>
        <p:spPr>
          <a:xfrm>
            <a:off x="713232" y="359450"/>
            <a:ext cx="77175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469" name="Google Shape;469;p2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478" name="Google Shape;478;p2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solidFill>
          <a:schemeClr val="lt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/>
          <p:nvPr>
            <p:ph idx="1" type="subTitle"/>
          </p:nvPr>
        </p:nvSpPr>
        <p:spPr>
          <a:xfrm>
            <a:off x="720007" y="16630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8" name="Google Shape;488;p25"/>
          <p:cNvSpPr txBox="1"/>
          <p:nvPr>
            <p:ph idx="2" type="subTitle"/>
          </p:nvPr>
        </p:nvSpPr>
        <p:spPr>
          <a:xfrm>
            <a:off x="6027293" y="16630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9" name="Google Shape;489;p25"/>
          <p:cNvSpPr txBox="1"/>
          <p:nvPr>
            <p:ph idx="3" type="subTitle"/>
          </p:nvPr>
        </p:nvSpPr>
        <p:spPr>
          <a:xfrm>
            <a:off x="523551" y="2003750"/>
            <a:ext cx="2593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idx="4" type="subTitle"/>
          </p:nvPr>
        </p:nvSpPr>
        <p:spPr>
          <a:xfrm>
            <a:off x="6027249" y="2003750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1" name="Google Shape;491;p25"/>
          <p:cNvSpPr txBox="1"/>
          <p:nvPr>
            <p:ph idx="5" type="subTitle"/>
          </p:nvPr>
        </p:nvSpPr>
        <p:spPr>
          <a:xfrm>
            <a:off x="720007" y="300918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idx="6" type="subTitle"/>
          </p:nvPr>
        </p:nvSpPr>
        <p:spPr>
          <a:xfrm>
            <a:off x="6027293" y="300917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7" type="subTitle"/>
          </p:nvPr>
        </p:nvSpPr>
        <p:spPr>
          <a:xfrm>
            <a:off x="523551" y="3349900"/>
            <a:ext cx="2593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8" type="subTitle"/>
          </p:nvPr>
        </p:nvSpPr>
        <p:spPr>
          <a:xfrm>
            <a:off x="6027249" y="3349900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25"/>
          <p:cNvSpPr txBox="1"/>
          <p:nvPr>
            <p:ph type="ctrTitle"/>
          </p:nvPr>
        </p:nvSpPr>
        <p:spPr>
          <a:xfrm>
            <a:off x="713232" y="359450"/>
            <a:ext cx="77073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5"/>
          <p:cNvGrpSpPr/>
          <p:nvPr/>
        </p:nvGrpSpPr>
        <p:grpSpPr>
          <a:xfrm flipH="1" rot="-3205957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97" name="Google Shape;497;p2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06" name="Google Shape;506;p2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type="ctrTitle"/>
          </p:nvPr>
        </p:nvSpPr>
        <p:spPr>
          <a:xfrm>
            <a:off x="716725" y="359450"/>
            <a:ext cx="77106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16" name="Google Shape;516;p26"/>
          <p:cNvGrpSpPr/>
          <p:nvPr/>
        </p:nvGrpSpPr>
        <p:grpSpPr>
          <a:xfrm flipH="1" rot="-5400000">
            <a:off x="5376689" y="857740"/>
            <a:ext cx="4313925" cy="3465375"/>
            <a:chOff x="1645525" y="677625"/>
            <a:chExt cx="4313925" cy="3465375"/>
          </a:xfrm>
        </p:grpSpPr>
        <p:sp>
          <p:nvSpPr>
            <p:cNvPr id="517" name="Google Shape;517;p2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26"/>
          <p:cNvSpPr txBox="1"/>
          <p:nvPr>
            <p:ph idx="1" type="subTitle"/>
          </p:nvPr>
        </p:nvSpPr>
        <p:spPr>
          <a:xfrm>
            <a:off x="716725" y="1170900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26" name="Google Shape;526;p26"/>
          <p:cNvSpPr txBox="1"/>
          <p:nvPr>
            <p:ph idx="2" type="subTitle"/>
          </p:nvPr>
        </p:nvSpPr>
        <p:spPr>
          <a:xfrm>
            <a:off x="716725" y="1435437"/>
            <a:ext cx="2731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26"/>
          <p:cNvSpPr txBox="1"/>
          <p:nvPr>
            <p:ph idx="3" type="subTitle"/>
          </p:nvPr>
        </p:nvSpPr>
        <p:spPr>
          <a:xfrm>
            <a:off x="716725" y="2467712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28" name="Google Shape;528;p26"/>
          <p:cNvSpPr txBox="1"/>
          <p:nvPr>
            <p:ph idx="4" type="subTitle"/>
          </p:nvPr>
        </p:nvSpPr>
        <p:spPr>
          <a:xfrm>
            <a:off x="716725" y="2729425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26"/>
          <p:cNvSpPr txBox="1"/>
          <p:nvPr>
            <p:ph idx="5" type="subTitle"/>
          </p:nvPr>
        </p:nvSpPr>
        <p:spPr>
          <a:xfrm>
            <a:off x="716725" y="3761700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0" name="Google Shape;530;p26"/>
          <p:cNvSpPr txBox="1"/>
          <p:nvPr>
            <p:ph idx="6" type="subTitle"/>
          </p:nvPr>
        </p:nvSpPr>
        <p:spPr>
          <a:xfrm>
            <a:off x="716725" y="4026238"/>
            <a:ext cx="2731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33" name="Google Shape;533;p2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074644" y="-430747"/>
            <a:ext cx="5369111" cy="4313006"/>
            <a:chOff x="1645525" y="677625"/>
            <a:chExt cx="4313925" cy="3465375"/>
          </a:xfrm>
        </p:grpSpPr>
        <p:sp>
          <p:nvSpPr>
            <p:cNvPr id="542" name="Google Shape;542;p2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7"/>
          <p:cNvSpPr txBox="1"/>
          <p:nvPr>
            <p:ph idx="1" type="subTitle"/>
          </p:nvPr>
        </p:nvSpPr>
        <p:spPr>
          <a:xfrm>
            <a:off x="828106" y="3559060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1" name="Google Shape;551;p27"/>
          <p:cNvSpPr txBox="1"/>
          <p:nvPr>
            <p:ph idx="2" type="subTitle"/>
          </p:nvPr>
        </p:nvSpPr>
        <p:spPr>
          <a:xfrm>
            <a:off x="3579900" y="3559060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2" name="Google Shape;552;p27"/>
          <p:cNvSpPr txBox="1"/>
          <p:nvPr>
            <p:ph idx="3" type="subTitle"/>
          </p:nvPr>
        </p:nvSpPr>
        <p:spPr>
          <a:xfrm>
            <a:off x="6330944" y="3559050"/>
            <a:ext cx="19818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3" name="Google Shape;553;p27"/>
          <p:cNvSpPr txBox="1"/>
          <p:nvPr>
            <p:ph idx="4" type="subTitle"/>
          </p:nvPr>
        </p:nvSpPr>
        <p:spPr>
          <a:xfrm>
            <a:off x="3495000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4" name="Google Shape;554;p27"/>
          <p:cNvSpPr txBox="1"/>
          <p:nvPr>
            <p:ph idx="5" type="subTitle"/>
          </p:nvPr>
        </p:nvSpPr>
        <p:spPr>
          <a:xfrm>
            <a:off x="6244844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5" name="Google Shape;555;p27"/>
          <p:cNvSpPr txBox="1"/>
          <p:nvPr>
            <p:ph idx="6" type="subTitle"/>
          </p:nvPr>
        </p:nvSpPr>
        <p:spPr>
          <a:xfrm>
            <a:off x="828106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6" name="Google Shape;556;p27"/>
          <p:cNvSpPr txBox="1"/>
          <p:nvPr>
            <p:ph idx="7" type="subTitle"/>
          </p:nvPr>
        </p:nvSpPr>
        <p:spPr>
          <a:xfrm>
            <a:off x="3579900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7" name="Google Shape;557;p27"/>
          <p:cNvSpPr txBox="1"/>
          <p:nvPr>
            <p:ph idx="8" type="subTitle"/>
          </p:nvPr>
        </p:nvSpPr>
        <p:spPr>
          <a:xfrm>
            <a:off x="6329744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8" name="Google Shape;558;p27"/>
          <p:cNvSpPr txBox="1"/>
          <p:nvPr>
            <p:ph idx="9" type="subTitle"/>
          </p:nvPr>
        </p:nvSpPr>
        <p:spPr>
          <a:xfrm>
            <a:off x="3495000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9" name="Google Shape;559;p27"/>
          <p:cNvSpPr txBox="1"/>
          <p:nvPr>
            <p:ph idx="13" type="subTitle"/>
          </p:nvPr>
        </p:nvSpPr>
        <p:spPr>
          <a:xfrm>
            <a:off x="6244844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0" name="Google Shape;560;p27"/>
          <p:cNvSpPr txBox="1"/>
          <p:nvPr>
            <p:ph idx="14" type="subTitle"/>
          </p:nvPr>
        </p:nvSpPr>
        <p:spPr>
          <a:xfrm>
            <a:off x="743206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1" name="Google Shape;561;p27"/>
          <p:cNvSpPr txBox="1"/>
          <p:nvPr>
            <p:ph idx="15" type="subTitle"/>
          </p:nvPr>
        </p:nvSpPr>
        <p:spPr>
          <a:xfrm>
            <a:off x="743206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2" name="Google Shape;562;p27"/>
          <p:cNvSpPr txBox="1"/>
          <p:nvPr>
            <p:ph type="ctrTitle"/>
          </p:nvPr>
        </p:nvSpPr>
        <p:spPr>
          <a:xfrm>
            <a:off x="720050" y="359450"/>
            <a:ext cx="77133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65" name="Google Shape;565;p28"/>
          <p:cNvSpPr txBox="1"/>
          <p:nvPr>
            <p:ph idx="1" type="subTitle"/>
          </p:nvPr>
        </p:nvSpPr>
        <p:spPr>
          <a:xfrm>
            <a:off x="1795350" y="42764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66" name="Google Shape;566;p28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>
            <p:ph type="ctrTitle"/>
          </p:nvPr>
        </p:nvSpPr>
        <p:spPr>
          <a:xfrm flipH="1">
            <a:off x="4776150" y="1366925"/>
            <a:ext cx="3858900" cy="32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69" name="Google Shape;569;p29"/>
          <p:cNvGrpSpPr/>
          <p:nvPr/>
        </p:nvGrpSpPr>
        <p:grpSpPr>
          <a:xfrm flipH="1" rot="-10160033">
            <a:off x="7517955" y="-1263209"/>
            <a:ext cx="4314265" cy="3465648"/>
            <a:chOff x="1645525" y="677625"/>
            <a:chExt cx="4313925" cy="3465375"/>
          </a:xfrm>
        </p:grpSpPr>
        <p:sp>
          <p:nvSpPr>
            <p:cNvPr id="570" name="Google Shape;570;p2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solidFill>
          <a:schemeClr val="dk2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/>
          <p:nvPr>
            <p:ph type="title"/>
          </p:nvPr>
        </p:nvSpPr>
        <p:spPr>
          <a:xfrm>
            <a:off x="1519000" y="1876425"/>
            <a:ext cx="2871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0" name="Google Shape;580;p30"/>
          <p:cNvSpPr txBox="1"/>
          <p:nvPr>
            <p:ph idx="1" type="subTitle"/>
          </p:nvPr>
        </p:nvSpPr>
        <p:spPr>
          <a:xfrm>
            <a:off x="1429900" y="2286750"/>
            <a:ext cx="2960400" cy="8901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81" name="Google Shape;581;p30"/>
          <p:cNvGrpSpPr/>
          <p:nvPr/>
        </p:nvGrpSpPr>
        <p:grpSpPr>
          <a:xfrm flipH="1" rot="5400000">
            <a:off x="-1974381" y="3638534"/>
            <a:ext cx="4313925" cy="3465375"/>
            <a:chOff x="1645525" y="677625"/>
            <a:chExt cx="4313925" cy="3465375"/>
          </a:xfrm>
        </p:grpSpPr>
        <p:sp>
          <p:nvSpPr>
            <p:cNvPr id="582" name="Google Shape;582;p3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0"/>
          <p:cNvGrpSpPr/>
          <p:nvPr/>
        </p:nvGrpSpPr>
        <p:grpSpPr>
          <a:xfrm flipH="1" rot="10800000">
            <a:off x="8003119" y="-1267916"/>
            <a:ext cx="4313925" cy="3465375"/>
            <a:chOff x="1645525" y="677625"/>
            <a:chExt cx="4313925" cy="3465375"/>
          </a:xfrm>
        </p:grpSpPr>
        <p:sp>
          <p:nvSpPr>
            <p:cNvPr id="591" name="Google Shape;591;p3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subTitle"/>
          </p:nvPr>
        </p:nvSpPr>
        <p:spPr>
          <a:xfrm flipH="1">
            <a:off x="716725" y="1997475"/>
            <a:ext cx="4547100" cy="22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716725" y="541050"/>
            <a:ext cx="3080100" cy="12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6" name="Google Shape;56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10800000">
            <a:off x="4571994" y="-797772"/>
            <a:ext cx="5369111" cy="4313006"/>
            <a:chOff x="1645525" y="677625"/>
            <a:chExt cx="4313925" cy="3465375"/>
          </a:xfrm>
        </p:grpSpPr>
        <p:sp>
          <p:nvSpPr>
            <p:cNvPr id="65" name="Google Shape;65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dk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/>
          <p:nvPr>
            <p:ph type="title"/>
          </p:nvPr>
        </p:nvSpPr>
        <p:spPr>
          <a:xfrm>
            <a:off x="5560175" y="1875650"/>
            <a:ext cx="286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31"/>
          <p:cNvSpPr txBox="1"/>
          <p:nvPr>
            <p:ph idx="1" type="subTitle"/>
          </p:nvPr>
        </p:nvSpPr>
        <p:spPr>
          <a:xfrm>
            <a:off x="5560175" y="2281725"/>
            <a:ext cx="2962800" cy="890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2" name="Google Shape;602;p31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603" name="Google Shape;603;p3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1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612" name="Google Shape;612;p3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2" name="Google Shape;622;p32"/>
          <p:cNvSpPr txBox="1"/>
          <p:nvPr>
            <p:ph idx="1" type="subTitle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32"/>
          <p:cNvSpPr txBox="1"/>
          <p:nvPr/>
        </p:nvSpPr>
        <p:spPr>
          <a:xfrm>
            <a:off x="4388475" y="3388700"/>
            <a:ext cx="40362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13875" y="940937"/>
            <a:ext cx="4380607" cy="4367078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 flipH="1" rot="-2990361">
            <a:off x="8186602" y="2875976"/>
            <a:ext cx="4313704" cy="3465198"/>
            <a:chOff x="1645525" y="677625"/>
            <a:chExt cx="4313925" cy="3465375"/>
          </a:xfrm>
        </p:grpSpPr>
        <p:sp>
          <p:nvSpPr>
            <p:cNvPr id="626" name="Google Shape;626;p3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 flipH="1" rot="6841112">
            <a:off x="314175" y="-4195618"/>
            <a:ext cx="5015204" cy="5467064"/>
            <a:chOff x="1645525" y="677625"/>
            <a:chExt cx="4313925" cy="3465375"/>
          </a:xfrm>
        </p:grpSpPr>
        <p:sp>
          <p:nvSpPr>
            <p:cNvPr id="635" name="Google Shape;635;p3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solidFill>
          <a:schemeClr val="lt2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ECTION_HEADER_1_1">
    <p:bg>
      <p:bgPr>
        <a:solidFill>
          <a:schemeClr val="lt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/>
          <p:nvPr>
            <p:ph hasCustomPrompt="1" type="title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35"/>
          <p:cNvSpPr txBox="1"/>
          <p:nvPr>
            <p:ph idx="1" type="subTitle"/>
          </p:nvPr>
        </p:nvSpPr>
        <p:spPr>
          <a:xfrm>
            <a:off x="4393800" y="17070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48" name="Google Shape;648;p35"/>
          <p:cNvSpPr txBox="1"/>
          <p:nvPr>
            <p:ph hasCustomPrompt="1" idx="2" type="title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35"/>
          <p:cNvSpPr txBox="1"/>
          <p:nvPr>
            <p:ph idx="3" type="subTitle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0" name="Google Shape;650;p35"/>
          <p:cNvSpPr txBox="1"/>
          <p:nvPr>
            <p:ph hasCustomPrompt="1" idx="4" type="title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51" name="Google Shape;651;p35"/>
          <p:cNvSpPr txBox="1"/>
          <p:nvPr>
            <p:ph idx="5" type="subTitle"/>
          </p:nvPr>
        </p:nvSpPr>
        <p:spPr>
          <a:xfrm>
            <a:off x="4393800" y="33287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2" name="Google Shape;652;p35"/>
          <p:cNvSpPr txBox="1"/>
          <p:nvPr>
            <p:ph idx="6" type="ctrTitle"/>
          </p:nvPr>
        </p:nvSpPr>
        <p:spPr>
          <a:xfrm>
            <a:off x="1484250" y="356616"/>
            <a:ext cx="61755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53" name="Google Shape;653;p35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654" name="Google Shape;654;p3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663" name="Google Shape;663;p3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1371450" y="3035831"/>
            <a:ext cx="28968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2" type="subTitle"/>
          </p:nvPr>
        </p:nvSpPr>
        <p:spPr>
          <a:xfrm>
            <a:off x="4875750" y="3035831"/>
            <a:ext cx="28968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3" type="subTitle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4" type="subTitle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79" name="Google Shape;79;p5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80" name="Google Shape;80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5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89" name="Google Shape;89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 02">
  <p:cSld name="TITLE_AND_TWO_COLUMNS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99" name="Google Shape;99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108" name="Google Shape;108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6"/>
          <p:cNvSpPr txBox="1"/>
          <p:nvPr>
            <p:ph idx="1" type="subTitle"/>
          </p:nvPr>
        </p:nvSpPr>
        <p:spPr>
          <a:xfrm>
            <a:off x="2637975" y="3967175"/>
            <a:ext cx="28968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6"/>
          <p:cNvSpPr txBox="1"/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6"/>
          <p:cNvSpPr txBox="1"/>
          <p:nvPr>
            <p:ph idx="2" type="subTitle"/>
          </p:nvPr>
        </p:nvSpPr>
        <p:spPr>
          <a:xfrm>
            <a:off x="3601050" y="1854831"/>
            <a:ext cx="2898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3" type="subTitle"/>
          </p:nvPr>
        </p:nvSpPr>
        <p:spPr>
          <a:xfrm>
            <a:off x="2637975" y="3535625"/>
            <a:ext cx="2231100" cy="521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0" name="Google Shape;120;p6"/>
          <p:cNvSpPr txBox="1"/>
          <p:nvPr>
            <p:ph idx="4" type="subTitle"/>
          </p:nvPr>
        </p:nvSpPr>
        <p:spPr>
          <a:xfrm>
            <a:off x="4271250" y="1422036"/>
            <a:ext cx="2228400" cy="521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ctrTitle"/>
          </p:nvPr>
        </p:nvSpPr>
        <p:spPr>
          <a:xfrm>
            <a:off x="1967100" y="359450"/>
            <a:ext cx="52098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02">
  <p:cSld name="TITLE_ONLY_3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ctrTitle"/>
          </p:nvPr>
        </p:nvSpPr>
        <p:spPr>
          <a:xfrm>
            <a:off x="713223" y="359450"/>
            <a:ext cx="52098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5" name="Google Shape;125;p8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126" name="Google Shape;126;p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8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135" name="Google Shape;135;p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1" type="subTitle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46" name="Google Shape;146;p9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47" name="Google Shape;147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56" name="Google Shape;156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65" name="Google Shape;165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105850" y="541051"/>
            <a:ext cx="3411600" cy="221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b="1"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/>
          <p:nvPr>
            <p:ph type="ctrTitle"/>
          </p:nvPr>
        </p:nvSpPr>
        <p:spPr>
          <a:xfrm>
            <a:off x="716725" y="1429588"/>
            <a:ext cx="4593000" cy="12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TP3</a:t>
            </a:r>
            <a:endParaRPr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676" name="Google Shape;676;p36"/>
          <p:cNvSpPr txBox="1"/>
          <p:nvPr>
            <p:ph idx="1" type="subTitle"/>
          </p:nvPr>
        </p:nvSpPr>
        <p:spPr>
          <a:xfrm>
            <a:off x="815075" y="2695845"/>
            <a:ext cx="385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Perceptrón Simple y Multicapa</a:t>
            </a:r>
            <a:endParaRPr sz="2800"/>
          </a:p>
        </p:txBody>
      </p:sp>
      <p:grpSp>
        <p:nvGrpSpPr>
          <p:cNvPr id="677" name="Google Shape;677;p36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678" name="Google Shape;678;p36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6"/>
          <p:cNvGrpSpPr/>
          <p:nvPr/>
        </p:nvGrpSpPr>
        <p:grpSpPr>
          <a:xfrm>
            <a:off x="5193175" y="2466896"/>
            <a:ext cx="3941823" cy="2648094"/>
            <a:chOff x="5193175" y="2466896"/>
            <a:chExt cx="3941823" cy="2648094"/>
          </a:xfrm>
        </p:grpSpPr>
        <p:sp>
          <p:nvSpPr>
            <p:cNvPr id="697" name="Google Shape;697;p36"/>
            <p:cNvSpPr/>
            <p:nvPr/>
          </p:nvSpPr>
          <p:spPr>
            <a:xfrm flipH="1">
              <a:off x="8432050" y="3337576"/>
              <a:ext cx="27820" cy="41498"/>
            </a:xfrm>
            <a:custGeom>
              <a:rect b="b" l="l" r="r" t="t"/>
              <a:pathLst>
                <a:path extrusionOk="0" h="2767" w="1855">
                  <a:moveTo>
                    <a:pt x="0" y="1734"/>
                  </a:moveTo>
                  <a:cubicBezTo>
                    <a:pt x="547" y="2098"/>
                    <a:pt x="1033" y="2433"/>
                    <a:pt x="1520" y="2767"/>
                  </a:cubicBezTo>
                  <a:cubicBezTo>
                    <a:pt x="1854" y="1217"/>
                    <a:pt x="1520" y="396"/>
                    <a:pt x="1277" y="1"/>
                  </a:cubicBezTo>
                  <a:cubicBezTo>
                    <a:pt x="1033" y="214"/>
                    <a:pt x="578" y="822"/>
                    <a:pt x="0" y="17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 flipH="1">
              <a:off x="5202294" y="2958769"/>
              <a:ext cx="647337" cy="235686"/>
            </a:xfrm>
            <a:custGeom>
              <a:rect b="b" l="l" r="r" t="t"/>
              <a:pathLst>
                <a:path extrusionOk="0" h="15715" w="43163">
                  <a:moveTo>
                    <a:pt x="5016" y="15411"/>
                  </a:moveTo>
                  <a:cubicBezTo>
                    <a:pt x="4287" y="15441"/>
                    <a:pt x="4195" y="14347"/>
                    <a:pt x="4925" y="14256"/>
                  </a:cubicBezTo>
                  <a:lnTo>
                    <a:pt x="9575" y="13830"/>
                  </a:lnTo>
                  <a:lnTo>
                    <a:pt x="18299" y="11307"/>
                  </a:lnTo>
                  <a:lnTo>
                    <a:pt x="38451" y="5016"/>
                  </a:lnTo>
                  <a:cubicBezTo>
                    <a:pt x="41309" y="4134"/>
                    <a:pt x="43163" y="2766"/>
                    <a:pt x="42099" y="0"/>
                  </a:cubicBezTo>
                  <a:cubicBezTo>
                    <a:pt x="42099" y="0"/>
                    <a:pt x="42585" y="1915"/>
                    <a:pt x="39485" y="2979"/>
                  </a:cubicBezTo>
                  <a:cubicBezTo>
                    <a:pt x="36385" y="4073"/>
                    <a:pt x="274" y="14985"/>
                    <a:pt x="274" y="14985"/>
                  </a:cubicBezTo>
                  <a:cubicBezTo>
                    <a:pt x="274" y="14985"/>
                    <a:pt x="1" y="15198"/>
                    <a:pt x="31" y="15380"/>
                  </a:cubicBezTo>
                  <a:cubicBezTo>
                    <a:pt x="62" y="15593"/>
                    <a:pt x="214" y="15715"/>
                    <a:pt x="1034" y="15654"/>
                  </a:cubicBezTo>
                  <a:cubicBezTo>
                    <a:pt x="1885" y="15593"/>
                    <a:pt x="5016" y="15411"/>
                    <a:pt x="5016" y="1541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 flipH="1">
              <a:off x="5366396" y="2730837"/>
              <a:ext cx="542040" cy="321846"/>
            </a:xfrm>
            <a:custGeom>
              <a:rect b="b" l="l" r="r" t="t"/>
              <a:pathLst>
                <a:path extrusionOk="0" h="21460" w="36142">
                  <a:moveTo>
                    <a:pt x="7752" y="20518"/>
                  </a:moveTo>
                  <a:cubicBezTo>
                    <a:pt x="7174" y="20548"/>
                    <a:pt x="6688" y="20426"/>
                    <a:pt x="6353" y="20062"/>
                  </a:cubicBezTo>
                  <a:cubicBezTo>
                    <a:pt x="6141" y="19849"/>
                    <a:pt x="5928" y="19271"/>
                    <a:pt x="5776" y="18815"/>
                  </a:cubicBezTo>
                  <a:lnTo>
                    <a:pt x="3709" y="19818"/>
                  </a:lnTo>
                  <a:cubicBezTo>
                    <a:pt x="3040" y="20153"/>
                    <a:pt x="2524" y="19119"/>
                    <a:pt x="3192" y="18785"/>
                  </a:cubicBezTo>
                  <a:lnTo>
                    <a:pt x="5746" y="17569"/>
                  </a:lnTo>
                  <a:lnTo>
                    <a:pt x="6323" y="17296"/>
                  </a:lnTo>
                  <a:cubicBezTo>
                    <a:pt x="9575" y="15867"/>
                    <a:pt x="31065" y="6414"/>
                    <a:pt x="34226" y="4985"/>
                  </a:cubicBezTo>
                  <a:cubicBezTo>
                    <a:pt x="36141" y="4134"/>
                    <a:pt x="36141" y="1733"/>
                    <a:pt x="35199" y="0"/>
                  </a:cubicBezTo>
                  <a:cubicBezTo>
                    <a:pt x="35290" y="183"/>
                    <a:pt x="35959" y="2037"/>
                    <a:pt x="33163" y="3314"/>
                  </a:cubicBezTo>
                  <a:cubicBezTo>
                    <a:pt x="30245" y="4651"/>
                    <a:pt x="335" y="19818"/>
                    <a:pt x="335" y="19818"/>
                  </a:cubicBezTo>
                  <a:cubicBezTo>
                    <a:pt x="335" y="19818"/>
                    <a:pt x="1" y="20183"/>
                    <a:pt x="122" y="20578"/>
                  </a:cubicBezTo>
                  <a:cubicBezTo>
                    <a:pt x="274" y="21004"/>
                    <a:pt x="548" y="21460"/>
                    <a:pt x="1916" y="21277"/>
                  </a:cubicBezTo>
                  <a:cubicBezTo>
                    <a:pt x="3284" y="21095"/>
                    <a:pt x="7661" y="20518"/>
                    <a:pt x="7752" y="2051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 flipH="1">
              <a:off x="6598126" y="3091422"/>
              <a:ext cx="93014" cy="83896"/>
            </a:xfrm>
            <a:custGeom>
              <a:rect b="b" l="l" r="r" t="t"/>
              <a:pathLst>
                <a:path extrusionOk="0" h="5594" w="6202">
                  <a:moveTo>
                    <a:pt x="5411" y="0"/>
                  </a:moveTo>
                  <a:cubicBezTo>
                    <a:pt x="5380" y="31"/>
                    <a:pt x="5350" y="31"/>
                    <a:pt x="5320" y="31"/>
                  </a:cubicBezTo>
                  <a:cubicBezTo>
                    <a:pt x="5107" y="183"/>
                    <a:pt x="3374" y="699"/>
                    <a:pt x="851" y="1399"/>
                  </a:cubicBezTo>
                  <a:lnTo>
                    <a:pt x="0" y="1611"/>
                  </a:lnTo>
                  <a:lnTo>
                    <a:pt x="6201" y="5593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 flipH="1">
              <a:off x="5381904" y="3311151"/>
              <a:ext cx="1825721" cy="558432"/>
            </a:xfrm>
            <a:custGeom>
              <a:rect b="b" l="l" r="r" t="t"/>
              <a:pathLst>
                <a:path extrusionOk="0" h="37235" w="121735">
                  <a:moveTo>
                    <a:pt x="4073" y="17599"/>
                  </a:moveTo>
                  <a:cubicBezTo>
                    <a:pt x="2796" y="20000"/>
                    <a:pt x="1489" y="22371"/>
                    <a:pt x="213" y="24712"/>
                  </a:cubicBezTo>
                  <a:cubicBezTo>
                    <a:pt x="152" y="25016"/>
                    <a:pt x="61" y="25289"/>
                    <a:pt x="0" y="25593"/>
                  </a:cubicBezTo>
                  <a:cubicBezTo>
                    <a:pt x="1793" y="23921"/>
                    <a:pt x="6018" y="20061"/>
                    <a:pt x="7508" y="19636"/>
                  </a:cubicBezTo>
                  <a:cubicBezTo>
                    <a:pt x="10426" y="18845"/>
                    <a:pt x="16353" y="22766"/>
                    <a:pt x="17143" y="25654"/>
                  </a:cubicBezTo>
                  <a:cubicBezTo>
                    <a:pt x="17873" y="28207"/>
                    <a:pt x="16353" y="34165"/>
                    <a:pt x="15988" y="35502"/>
                  </a:cubicBezTo>
                  <a:cubicBezTo>
                    <a:pt x="16231" y="35836"/>
                    <a:pt x="16718" y="36444"/>
                    <a:pt x="17295" y="37235"/>
                  </a:cubicBezTo>
                  <a:cubicBezTo>
                    <a:pt x="23648" y="33344"/>
                    <a:pt x="49910" y="17174"/>
                    <a:pt x="54044" y="17052"/>
                  </a:cubicBezTo>
                  <a:cubicBezTo>
                    <a:pt x="57022" y="16961"/>
                    <a:pt x="65381" y="16353"/>
                    <a:pt x="73193" y="15684"/>
                  </a:cubicBezTo>
                  <a:cubicBezTo>
                    <a:pt x="80944" y="15046"/>
                    <a:pt x="88117" y="14347"/>
                    <a:pt x="88907" y="14104"/>
                  </a:cubicBezTo>
                  <a:cubicBezTo>
                    <a:pt x="90610" y="13617"/>
                    <a:pt x="93528" y="12979"/>
                    <a:pt x="93558" y="12979"/>
                  </a:cubicBezTo>
                  <a:lnTo>
                    <a:pt x="93588" y="12949"/>
                  </a:lnTo>
                  <a:cubicBezTo>
                    <a:pt x="97996" y="12249"/>
                    <a:pt x="103102" y="11885"/>
                    <a:pt x="107692" y="11550"/>
                  </a:cubicBezTo>
                  <a:cubicBezTo>
                    <a:pt x="111947" y="11246"/>
                    <a:pt x="115747" y="10973"/>
                    <a:pt x="118057" y="10517"/>
                  </a:cubicBezTo>
                  <a:cubicBezTo>
                    <a:pt x="119820" y="10152"/>
                    <a:pt x="121309" y="9240"/>
                    <a:pt x="121735" y="7964"/>
                  </a:cubicBezTo>
                  <a:cubicBezTo>
                    <a:pt x="121036" y="8511"/>
                    <a:pt x="120185" y="8876"/>
                    <a:pt x="119090" y="9028"/>
                  </a:cubicBezTo>
                  <a:cubicBezTo>
                    <a:pt x="116872" y="9301"/>
                    <a:pt x="95047" y="10395"/>
                    <a:pt x="94500" y="10152"/>
                  </a:cubicBezTo>
                  <a:cubicBezTo>
                    <a:pt x="93953" y="9939"/>
                    <a:pt x="93041" y="8480"/>
                    <a:pt x="92494" y="8876"/>
                  </a:cubicBezTo>
                  <a:cubicBezTo>
                    <a:pt x="91977" y="9301"/>
                    <a:pt x="89637" y="10882"/>
                    <a:pt x="85594" y="11155"/>
                  </a:cubicBezTo>
                  <a:cubicBezTo>
                    <a:pt x="81552" y="11398"/>
                    <a:pt x="58451" y="13222"/>
                    <a:pt x="54560" y="13101"/>
                  </a:cubicBezTo>
                  <a:cubicBezTo>
                    <a:pt x="50639" y="12949"/>
                    <a:pt x="48116" y="8328"/>
                    <a:pt x="48116" y="8328"/>
                  </a:cubicBezTo>
                  <a:lnTo>
                    <a:pt x="46931" y="8359"/>
                  </a:lnTo>
                  <a:cubicBezTo>
                    <a:pt x="46931" y="8359"/>
                    <a:pt x="45563" y="13465"/>
                    <a:pt x="44226" y="13800"/>
                  </a:cubicBezTo>
                  <a:cubicBezTo>
                    <a:pt x="42858" y="14134"/>
                    <a:pt x="38815" y="14468"/>
                    <a:pt x="36049" y="14681"/>
                  </a:cubicBezTo>
                  <a:cubicBezTo>
                    <a:pt x="33314" y="14863"/>
                    <a:pt x="31885" y="13313"/>
                    <a:pt x="32159" y="10699"/>
                  </a:cubicBezTo>
                  <a:cubicBezTo>
                    <a:pt x="32432" y="8055"/>
                    <a:pt x="34165" y="0"/>
                    <a:pt x="34165" y="0"/>
                  </a:cubicBezTo>
                  <a:lnTo>
                    <a:pt x="29241" y="9848"/>
                  </a:lnTo>
                  <a:cubicBezTo>
                    <a:pt x="27083" y="16718"/>
                    <a:pt x="20031" y="22675"/>
                    <a:pt x="17994" y="21672"/>
                  </a:cubicBezTo>
                  <a:cubicBezTo>
                    <a:pt x="15988" y="20669"/>
                    <a:pt x="14377" y="20882"/>
                    <a:pt x="13952" y="17508"/>
                  </a:cubicBezTo>
                  <a:cubicBezTo>
                    <a:pt x="13557" y="14134"/>
                    <a:pt x="12797" y="9058"/>
                    <a:pt x="12797" y="9058"/>
                  </a:cubicBezTo>
                  <a:lnTo>
                    <a:pt x="10547" y="11763"/>
                  </a:lnTo>
                  <a:cubicBezTo>
                    <a:pt x="9757" y="13526"/>
                    <a:pt x="8511" y="16019"/>
                    <a:pt x="6383" y="16809"/>
                  </a:cubicBezTo>
                  <a:cubicBezTo>
                    <a:pt x="5654" y="17052"/>
                    <a:pt x="4833" y="17356"/>
                    <a:pt x="4073" y="1759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 flipH="1">
              <a:off x="7708601" y="4061026"/>
              <a:ext cx="241175" cy="279913"/>
            </a:xfrm>
            <a:custGeom>
              <a:rect b="b" l="l" r="r" t="t"/>
              <a:pathLst>
                <a:path extrusionOk="0" h="18664" w="16081">
                  <a:moveTo>
                    <a:pt x="16080" y="1"/>
                  </a:moveTo>
                  <a:cubicBezTo>
                    <a:pt x="13588" y="2584"/>
                    <a:pt x="7448" y="10457"/>
                    <a:pt x="5867" y="12493"/>
                  </a:cubicBezTo>
                  <a:cubicBezTo>
                    <a:pt x="6901" y="13192"/>
                    <a:pt x="9272" y="14925"/>
                    <a:pt x="11217" y="17357"/>
                  </a:cubicBezTo>
                  <a:cubicBezTo>
                    <a:pt x="10031" y="15624"/>
                    <a:pt x="10487" y="12676"/>
                    <a:pt x="11247" y="10852"/>
                  </a:cubicBezTo>
                  <a:cubicBezTo>
                    <a:pt x="11977" y="9028"/>
                    <a:pt x="16050" y="1"/>
                    <a:pt x="16080" y="1"/>
                  </a:cubicBezTo>
                  <a:close/>
                  <a:moveTo>
                    <a:pt x="2432" y="12919"/>
                  </a:moveTo>
                  <a:cubicBezTo>
                    <a:pt x="1065" y="13314"/>
                    <a:pt x="305" y="14621"/>
                    <a:pt x="1" y="15320"/>
                  </a:cubicBezTo>
                  <a:cubicBezTo>
                    <a:pt x="730" y="15746"/>
                    <a:pt x="2250" y="16810"/>
                    <a:pt x="3983" y="18664"/>
                  </a:cubicBezTo>
                  <a:lnTo>
                    <a:pt x="3983" y="18664"/>
                  </a:lnTo>
                  <a:cubicBezTo>
                    <a:pt x="3983" y="18664"/>
                    <a:pt x="3010" y="16779"/>
                    <a:pt x="2250" y="15138"/>
                  </a:cubicBezTo>
                  <a:cubicBezTo>
                    <a:pt x="1673" y="13922"/>
                    <a:pt x="2129" y="13223"/>
                    <a:pt x="2432" y="1291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 flipH="1">
              <a:off x="6842480" y="4445772"/>
              <a:ext cx="1504804" cy="578963"/>
            </a:xfrm>
            <a:custGeom>
              <a:rect b="b" l="l" r="r" t="t"/>
              <a:pathLst>
                <a:path extrusionOk="0" h="38604" w="100337">
                  <a:moveTo>
                    <a:pt x="1916" y="20487"/>
                  </a:moveTo>
                  <a:cubicBezTo>
                    <a:pt x="2676" y="26597"/>
                    <a:pt x="3223" y="31703"/>
                    <a:pt x="3223" y="32585"/>
                  </a:cubicBezTo>
                  <a:cubicBezTo>
                    <a:pt x="3284" y="34469"/>
                    <a:pt x="1065" y="36931"/>
                    <a:pt x="1" y="37995"/>
                  </a:cubicBezTo>
                  <a:cubicBezTo>
                    <a:pt x="548" y="38269"/>
                    <a:pt x="1399" y="38603"/>
                    <a:pt x="2250" y="38481"/>
                  </a:cubicBezTo>
                  <a:cubicBezTo>
                    <a:pt x="3739" y="38299"/>
                    <a:pt x="31400" y="32068"/>
                    <a:pt x="35685" y="30609"/>
                  </a:cubicBezTo>
                  <a:cubicBezTo>
                    <a:pt x="39363" y="29363"/>
                    <a:pt x="43527" y="25077"/>
                    <a:pt x="44287" y="24287"/>
                  </a:cubicBezTo>
                  <a:cubicBezTo>
                    <a:pt x="44470" y="22980"/>
                    <a:pt x="45594" y="14499"/>
                    <a:pt x="44591" y="6840"/>
                  </a:cubicBezTo>
                  <a:cubicBezTo>
                    <a:pt x="44591" y="7022"/>
                    <a:pt x="44227" y="17508"/>
                    <a:pt x="41552" y="18116"/>
                  </a:cubicBezTo>
                  <a:cubicBezTo>
                    <a:pt x="38846" y="18724"/>
                    <a:pt x="14773" y="22676"/>
                    <a:pt x="9028" y="23101"/>
                  </a:cubicBezTo>
                  <a:cubicBezTo>
                    <a:pt x="3314" y="23496"/>
                    <a:pt x="1916" y="20487"/>
                    <a:pt x="1916" y="20487"/>
                  </a:cubicBezTo>
                  <a:close/>
                  <a:moveTo>
                    <a:pt x="45868" y="7934"/>
                  </a:moveTo>
                  <a:lnTo>
                    <a:pt x="45868" y="7934"/>
                  </a:lnTo>
                  <a:cubicBezTo>
                    <a:pt x="45868" y="7934"/>
                    <a:pt x="46932" y="12189"/>
                    <a:pt x="47813" y="13284"/>
                  </a:cubicBezTo>
                  <a:cubicBezTo>
                    <a:pt x="48695" y="14408"/>
                    <a:pt x="51704" y="14378"/>
                    <a:pt x="52768" y="10426"/>
                  </a:cubicBezTo>
                  <a:cubicBezTo>
                    <a:pt x="51521" y="16262"/>
                    <a:pt x="49607" y="22858"/>
                    <a:pt x="49272" y="24013"/>
                  </a:cubicBezTo>
                  <a:cubicBezTo>
                    <a:pt x="48786" y="24348"/>
                    <a:pt x="47145" y="25381"/>
                    <a:pt x="45442" y="24287"/>
                  </a:cubicBezTo>
                  <a:cubicBezTo>
                    <a:pt x="45686" y="22615"/>
                    <a:pt x="46597" y="15138"/>
                    <a:pt x="45868" y="7934"/>
                  </a:cubicBezTo>
                  <a:close/>
                  <a:moveTo>
                    <a:pt x="54288" y="8572"/>
                  </a:moveTo>
                  <a:cubicBezTo>
                    <a:pt x="53163" y="14469"/>
                    <a:pt x="51035" y="21946"/>
                    <a:pt x="50458" y="23983"/>
                  </a:cubicBezTo>
                  <a:cubicBezTo>
                    <a:pt x="52008" y="24499"/>
                    <a:pt x="56658" y="25867"/>
                    <a:pt x="59394" y="25320"/>
                  </a:cubicBezTo>
                  <a:cubicBezTo>
                    <a:pt x="61066" y="25016"/>
                    <a:pt x="66750" y="22524"/>
                    <a:pt x="72798" y="19606"/>
                  </a:cubicBezTo>
                  <a:cubicBezTo>
                    <a:pt x="79060" y="16597"/>
                    <a:pt x="85747" y="13132"/>
                    <a:pt x="88817" y="11156"/>
                  </a:cubicBezTo>
                  <a:cubicBezTo>
                    <a:pt x="89486" y="10761"/>
                    <a:pt x="90185" y="10305"/>
                    <a:pt x="90884" y="9879"/>
                  </a:cubicBezTo>
                  <a:cubicBezTo>
                    <a:pt x="95808" y="6809"/>
                    <a:pt x="99304" y="4621"/>
                    <a:pt x="100094" y="1247"/>
                  </a:cubicBezTo>
                  <a:cubicBezTo>
                    <a:pt x="100215" y="821"/>
                    <a:pt x="100276" y="426"/>
                    <a:pt x="100337" y="1"/>
                  </a:cubicBezTo>
                  <a:cubicBezTo>
                    <a:pt x="99000" y="2128"/>
                    <a:pt x="96538" y="4560"/>
                    <a:pt x="91978" y="6293"/>
                  </a:cubicBezTo>
                  <a:cubicBezTo>
                    <a:pt x="84957" y="8907"/>
                    <a:pt x="67510" y="16445"/>
                    <a:pt x="63528" y="17660"/>
                  </a:cubicBezTo>
                  <a:cubicBezTo>
                    <a:pt x="59576" y="18876"/>
                    <a:pt x="58148" y="17174"/>
                    <a:pt x="57661" y="16323"/>
                  </a:cubicBezTo>
                  <a:cubicBezTo>
                    <a:pt x="57205" y="15442"/>
                    <a:pt x="54288" y="8572"/>
                    <a:pt x="54288" y="8572"/>
                  </a:cubicBezTo>
                  <a:close/>
                  <a:moveTo>
                    <a:pt x="1916" y="20487"/>
                  </a:move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 flipH="1">
              <a:off x="7210354" y="3587855"/>
              <a:ext cx="360135" cy="354211"/>
            </a:xfrm>
            <a:custGeom>
              <a:rect b="b" l="l" r="r" t="t"/>
              <a:pathLst>
                <a:path extrusionOk="0" h="23618" w="24013">
                  <a:moveTo>
                    <a:pt x="22493" y="8754"/>
                  </a:moveTo>
                  <a:cubicBezTo>
                    <a:pt x="23526" y="5806"/>
                    <a:pt x="24013" y="2827"/>
                    <a:pt x="23830" y="0"/>
                  </a:cubicBezTo>
                  <a:cubicBezTo>
                    <a:pt x="23830" y="0"/>
                    <a:pt x="23891" y="3678"/>
                    <a:pt x="21064" y="6262"/>
                  </a:cubicBezTo>
                  <a:cubicBezTo>
                    <a:pt x="18997" y="8177"/>
                    <a:pt x="8602" y="14681"/>
                    <a:pt x="3283" y="17964"/>
                  </a:cubicBezTo>
                  <a:cubicBezTo>
                    <a:pt x="2219" y="19757"/>
                    <a:pt x="1520" y="20973"/>
                    <a:pt x="1520" y="20973"/>
                  </a:cubicBezTo>
                  <a:lnTo>
                    <a:pt x="0" y="23618"/>
                  </a:lnTo>
                  <a:lnTo>
                    <a:pt x="9088" y="17842"/>
                  </a:lnTo>
                  <a:cubicBezTo>
                    <a:pt x="9727" y="17417"/>
                    <a:pt x="10487" y="17052"/>
                    <a:pt x="11368" y="16627"/>
                  </a:cubicBezTo>
                  <a:cubicBezTo>
                    <a:pt x="13860" y="15411"/>
                    <a:pt x="17478" y="13617"/>
                    <a:pt x="22493" y="875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 flipH="1">
              <a:off x="6935930" y="3226805"/>
              <a:ext cx="160923" cy="392964"/>
            </a:xfrm>
            <a:custGeom>
              <a:rect b="b" l="l" r="r" t="t"/>
              <a:pathLst>
                <a:path extrusionOk="0" h="26202" w="10730">
                  <a:moveTo>
                    <a:pt x="9544" y="426"/>
                  </a:moveTo>
                  <a:cubicBezTo>
                    <a:pt x="9666" y="153"/>
                    <a:pt x="10000" y="1"/>
                    <a:pt x="10304" y="92"/>
                  </a:cubicBezTo>
                  <a:cubicBezTo>
                    <a:pt x="10578" y="214"/>
                    <a:pt x="10730" y="548"/>
                    <a:pt x="10639" y="852"/>
                  </a:cubicBezTo>
                  <a:lnTo>
                    <a:pt x="1186" y="25776"/>
                  </a:lnTo>
                  <a:cubicBezTo>
                    <a:pt x="1094" y="26050"/>
                    <a:pt x="760" y="26202"/>
                    <a:pt x="456" y="26111"/>
                  </a:cubicBezTo>
                  <a:cubicBezTo>
                    <a:pt x="152" y="25989"/>
                    <a:pt x="0" y="25655"/>
                    <a:pt x="122" y="2535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 flipH="1">
              <a:off x="6675168" y="3250066"/>
              <a:ext cx="160938" cy="392964"/>
            </a:xfrm>
            <a:custGeom>
              <a:rect b="b" l="l" r="r" t="t"/>
              <a:pathLst>
                <a:path extrusionOk="0" h="26202" w="10731">
                  <a:moveTo>
                    <a:pt x="9545" y="426"/>
                  </a:moveTo>
                  <a:cubicBezTo>
                    <a:pt x="9666" y="152"/>
                    <a:pt x="10001" y="0"/>
                    <a:pt x="10274" y="91"/>
                  </a:cubicBezTo>
                  <a:cubicBezTo>
                    <a:pt x="10578" y="213"/>
                    <a:pt x="10730" y="547"/>
                    <a:pt x="10609" y="851"/>
                  </a:cubicBezTo>
                  <a:lnTo>
                    <a:pt x="1186" y="25775"/>
                  </a:lnTo>
                  <a:cubicBezTo>
                    <a:pt x="1095" y="26049"/>
                    <a:pt x="760" y="26201"/>
                    <a:pt x="456" y="26110"/>
                  </a:cubicBezTo>
                  <a:cubicBezTo>
                    <a:pt x="153" y="25988"/>
                    <a:pt x="1" y="25654"/>
                    <a:pt x="122" y="2535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 flipH="1">
              <a:off x="6041074" y="2889481"/>
              <a:ext cx="204701" cy="83881"/>
            </a:xfrm>
            <a:custGeom>
              <a:rect b="b" l="l" r="r" t="t"/>
              <a:pathLst>
                <a:path extrusionOk="0" h="5593" w="13649">
                  <a:moveTo>
                    <a:pt x="6232" y="1064"/>
                  </a:moveTo>
                  <a:cubicBezTo>
                    <a:pt x="4712" y="304"/>
                    <a:pt x="3588" y="304"/>
                    <a:pt x="3101" y="0"/>
                  </a:cubicBezTo>
                  <a:cubicBezTo>
                    <a:pt x="2007" y="1216"/>
                    <a:pt x="1" y="3708"/>
                    <a:pt x="183" y="5593"/>
                  </a:cubicBezTo>
                  <a:lnTo>
                    <a:pt x="13649" y="31"/>
                  </a:lnTo>
                  <a:cubicBezTo>
                    <a:pt x="12676" y="304"/>
                    <a:pt x="11795" y="517"/>
                    <a:pt x="11035" y="669"/>
                  </a:cubicBezTo>
                  <a:cubicBezTo>
                    <a:pt x="8846" y="1125"/>
                    <a:pt x="6506" y="1125"/>
                    <a:pt x="6506" y="1125"/>
                  </a:cubicBezTo>
                  <a:cubicBezTo>
                    <a:pt x="6414" y="1125"/>
                    <a:pt x="6323" y="1094"/>
                    <a:pt x="6232" y="106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 flipH="1">
              <a:off x="6005065" y="2959219"/>
              <a:ext cx="435347" cy="342828"/>
            </a:xfrm>
            <a:custGeom>
              <a:rect b="b" l="l" r="r" t="t"/>
              <a:pathLst>
                <a:path extrusionOk="0" h="22859" w="29028">
                  <a:moveTo>
                    <a:pt x="27873" y="548"/>
                  </a:moveTo>
                  <a:cubicBezTo>
                    <a:pt x="27873" y="244"/>
                    <a:pt x="28146" y="1"/>
                    <a:pt x="28450" y="1"/>
                  </a:cubicBezTo>
                  <a:cubicBezTo>
                    <a:pt x="28754" y="1"/>
                    <a:pt x="29028" y="274"/>
                    <a:pt x="28998" y="578"/>
                  </a:cubicBezTo>
                  <a:cubicBezTo>
                    <a:pt x="28998" y="639"/>
                    <a:pt x="28998" y="22737"/>
                    <a:pt x="578" y="22858"/>
                  </a:cubicBezTo>
                  <a:cubicBezTo>
                    <a:pt x="274" y="22858"/>
                    <a:pt x="0" y="22585"/>
                    <a:pt x="0" y="22281"/>
                  </a:cubicBezTo>
                  <a:cubicBezTo>
                    <a:pt x="0" y="21977"/>
                    <a:pt x="274" y="21703"/>
                    <a:pt x="578" y="21703"/>
                  </a:cubicBezTo>
                  <a:cubicBezTo>
                    <a:pt x="27873" y="21612"/>
                    <a:pt x="27873" y="609"/>
                    <a:pt x="27873" y="5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 flipH="1">
              <a:off x="6031040" y="3072735"/>
              <a:ext cx="91650" cy="323676"/>
            </a:xfrm>
            <a:custGeom>
              <a:rect b="b" l="l" r="r" t="t"/>
              <a:pathLst>
                <a:path extrusionOk="0" h="21582" w="6111">
                  <a:moveTo>
                    <a:pt x="4925" y="426"/>
                  </a:moveTo>
                  <a:cubicBezTo>
                    <a:pt x="5046" y="152"/>
                    <a:pt x="5350" y="0"/>
                    <a:pt x="5654" y="91"/>
                  </a:cubicBezTo>
                  <a:cubicBezTo>
                    <a:pt x="5958" y="213"/>
                    <a:pt x="6110" y="547"/>
                    <a:pt x="5989" y="821"/>
                  </a:cubicBezTo>
                  <a:cubicBezTo>
                    <a:pt x="5989" y="882"/>
                    <a:pt x="1308" y="13678"/>
                    <a:pt x="1156" y="21004"/>
                  </a:cubicBezTo>
                  <a:cubicBezTo>
                    <a:pt x="1156" y="21307"/>
                    <a:pt x="882" y="21581"/>
                    <a:pt x="578" y="21551"/>
                  </a:cubicBezTo>
                  <a:cubicBezTo>
                    <a:pt x="244" y="21551"/>
                    <a:pt x="1" y="21307"/>
                    <a:pt x="1" y="20973"/>
                  </a:cubicBezTo>
                  <a:cubicBezTo>
                    <a:pt x="153" y="13435"/>
                    <a:pt x="4925" y="487"/>
                    <a:pt x="4925" y="42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 flipH="1">
              <a:off x="5193175" y="2466896"/>
              <a:ext cx="3941823" cy="2648094"/>
            </a:xfrm>
            <a:custGeom>
              <a:rect b="b" l="l" r="r" t="t"/>
              <a:pathLst>
                <a:path extrusionOk="0" h="176569" w="262832">
                  <a:moveTo>
                    <a:pt x="141826" y="51247"/>
                  </a:moveTo>
                  <a:lnTo>
                    <a:pt x="82707" y="61582"/>
                  </a:lnTo>
                  <a:lnTo>
                    <a:pt x="82676" y="61582"/>
                  </a:lnTo>
                  <a:lnTo>
                    <a:pt x="56141" y="66354"/>
                  </a:lnTo>
                  <a:cubicBezTo>
                    <a:pt x="56110" y="66354"/>
                    <a:pt x="56080" y="66354"/>
                    <a:pt x="56050" y="66354"/>
                  </a:cubicBezTo>
                  <a:lnTo>
                    <a:pt x="56019" y="66354"/>
                  </a:lnTo>
                  <a:cubicBezTo>
                    <a:pt x="55807" y="66354"/>
                    <a:pt x="53010" y="66324"/>
                    <a:pt x="48816" y="63649"/>
                  </a:cubicBezTo>
                  <a:cubicBezTo>
                    <a:pt x="48086" y="63193"/>
                    <a:pt x="47235" y="62646"/>
                    <a:pt x="46353" y="62068"/>
                  </a:cubicBezTo>
                  <a:cubicBezTo>
                    <a:pt x="45715" y="61643"/>
                    <a:pt x="45077" y="61217"/>
                    <a:pt x="44439" y="60761"/>
                  </a:cubicBezTo>
                  <a:cubicBezTo>
                    <a:pt x="43618" y="62129"/>
                    <a:pt x="42645" y="63892"/>
                    <a:pt x="41612" y="65898"/>
                  </a:cubicBezTo>
                  <a:cubicBezTo>
                    <a:pt x="39514" y="69941"/>
                    <a:pt x="37296" y="74895"/>
                    <a:pt x="35806" y="79272"/>
                  </a:cubicBezTo>
                  <a:cubicBezTo>
                    <a:pt x="33587" y="85929"/>
                    <a:pt x="35107" y="97601"/>
                    <a:pt x="36566" y="106172"/>
                  </a:cubicBezTo>
                  <a:lnTo>
                    <a:pt x="38815" y="107479"/>
                  </a:lnTo>
                  <a:lnTo>
                    <a:pt x="41338" y="108938"/>
                  </a:lnTo>
                  <a:cubicBezTo>
                    <a:pt x="43071" y="109941"/>
                    <a:pt x="44955" y="110640"/>
                    <a:pt x="46870" y="111127"/>
                  </a:cubicBezTo>
                  <a:cubicBezTo>
                    <a:pt x="46901" y="111127"/>
                    <a:pt x="46961" y="111127"/>
                    <a:pt x="46992" y="111127"/>
                  </a:cubicBezTo>
                  <a:lnTo>
                    <a:pt x="47022" y="111157"/>
                  </a:lnTo>
                  <a:cubicBezTo>
                    <a:pt x="57357" y="113619"/>
                    <a:pt x="69333" y="109516"/>
                    <a:pt x="69393" y="109485"/>
                  </a:cubicBezTo>
                  <a:lnTo>
                    <a:pt x="103437" y="97601"/>
                  </a:lnTo>
                  <a:lnTo>
                    <a:pt x="104865" y="95169"/>
                  </a:lnTo>
                  <a:cubicBezTo>
                    <a:pt x="104865" y="95108"/>
                    <a:pt x="113437" y="80427"/>
                    <a:pt x="115017" y="77266"/>
                  </a:cubicBezTo>
                  <a:cubicBezTo>
                    <a:pt x="115382" y="76537"/>
                    <a:pt x="115838" y="75503"/>
                    <a:pt x="116385" y="74318"/>
                  </a:cubicBezTo>
                  <a:cubicBezTo>
                    <a:pt x="118270" y="70153"/>
                    <a:pt x="120945" y="64257"/>
                    <a:pt x="122707" y="63770"/>
                  </a:cubicBezTo>
                  <a:cubicBezTo>
                    <a:pt x="123011" y="63679"/>
                    <a:pt x="123346" y="63710"/>
                    <a:pt x="123711" y="63831"/>
                  </a:cubicBezTo>
                  <a:cubicBezTo>
                    <a:pt x="124470" y="64135"/>
                    <a:pt x="125473" y="64925"/>
                    <a:pt x="126385" y="66141"/>
                  </a:cubicBezTo>
                  <a:cubicBezTo>
                    <a:pt x="127267" y="67327"/>
                    <a:pt x="128118" y="68968"/>
                    <a:pt x="128665" y="70974"/>
                  </a:cubicBezTo>
                  <a:cubicBezTo>
                    <a:pt x="129182" y="72889"/>
                    <a:pt x="129455" y="75138"/>
                    <a:pt x="129243" y="77661"/>
                  </a:cubicBezTo>
                  <a:cubicBezTo>
                    <a:pt x="131644" y="73315"/>
                    <a:pt x="133984" y="68907"/>
                    <a:pt x="136051" y="64652"/>
                  </a:cubicBezTo>
                  <a:cubicBezTo>
                    <a:pt x="138392" y="59910"/>
                    <a:pt x="140398" y="55351"/>
                    <a:pt x="141826" y="51247"/>
                  </a:cubicBezTo>
                  <a:close/>
                  <a:moveTo>
                    <a:pt x="30487" y="176568"/>
                  </a:moveTo>
                  <a:lnTo>
                    <a:pt x="26262" y="176568"/>
                  </a:lnTo>
                  <a:lnTo>
                    <a:pt x="51308" y="169517"/>
                  </a:lnTo>
                  <a:cubicBezTo>
                    <a:pt x="51885" y="169000"/>
                    <a:pt x="54651" y="166325"/>
                    <a:pt x="54621" y="164532"/>
                  </a:cubicBezTo>
                  <a:cubicBezTo>
                    <a:pt x="54591" y="163134"/>
                    <a:pt x="53162" y="150459"/>
                    <a:pt x="51642" y="140550"/>
                  </a:cubicBezTo>
                  <a:cubicBezTo>
                    <a:pt x="50761" y="134774"/>
                    <a:pt x="49910" y="129972"/>
                    <a:pt x="49302" y="129090"/>
                  </a:cubicBezTo>
                  <a:cubicBezTo>
                    <a:pt x="47873" y="126993"/>
                    <a:pt x="47053" y="126628"/>
                    <a:pt x="46840" y="126568"/>
                  </a:cubicBezTo>
                  <a:lnTo>
                    <a:pt x="0" y="127814"/>
                  </a:lnTo>
                  <a:lnTo>
                    <a:pt x="0" y="126659"/>
                  </a:lnTo>
                  <a:lnTo>
                    <a:pt x="46566" y="125443"/>
                  </a:lnTo>
                  <a:cubicBezTo>
                    <a:pt x="46931" y="124805"/>
                    <a:pt x="47964" y="123498"/>
                    <a:pt x="49849" y="123255"/>
                  </a:cubicBezTo>
                  <a:cubicBezTo>
                    <a:pt x="51885" y="123011"/>
                    <a:pt x="74743" y="121522"/>
                    <a:pt x="77904" y="121309"/>
                  </a:cubicBezTo>
                  <a:cubicBezTo>
                    <a:pt x="78391" y="120185"/>
                    <a:pt x="80153" y="116902"/>
                    <a:pt x="83862" y="118270"/>
                  </a:cubicBezTo>
                  <a:cubicBezTo>
                    <a:pt x="85351" y="116355"/>
                    <a:pt x="92616" y="106993"/>
                    <a:pt x="94774" y="104956"/>
                  </a:cubicBezTo>
                  <a:cubicBezTo>
                    <a:pt x="95807" y="104014"/>
                    <a:pt x="98847" y="101947"/>
                    <a:pt x="102221" y="99728"/>
                  </a:cubicBezTo>
                  <a:lnTo>
                    <a:pt x="102555" y="99120"/>
                  </a:lnTo>
                  <a:lnTo>
                    <a:pt x="69728" y="110580"/>
                  </a:lnTo>
                  <a:cubicBezTo>
                    <a:pt x="69697" y="110580"/>
                    <a:pt x="57813" y="114653"/>
                    <a:pt x="47205" y="112343"/>
                  </a:cubicBezTo>
                  <a:cubicBezTo>
                    <a:pt x="44621" y="120640"/>
                    <a:pt x="41156" y="120489"/>
                    <a:pt x="40274" y="120276"/>
                  </a:cubicBezTo>
                  <a:cubicBezTo>
                    <a:pt x="39849" y="120397"/>
                    <a:pt x="38755" y="120549"/>
                    <a:pt x="37387" y="119881"/>
                  </a:cubicBezTo>
                  <a:cubicBezTo>
                    <a:pt x="35989" y="119182"/>
                    <a:pt x="5441" y="106172"/>
                    <a:pt x="0" y="103862"/>
                  </a:cubicBezTo>
                  <a:lnTo>
                    <a:pt x="0" y="102616"/>
                  </a:lnTo>
                  <a:cubicBezTo>
                    <a:pt x="3860" y="104257"/>
                    <a:pt x="36444" y="118148"/>
                    <a:pt x="37903" y="118847"/>
                  </a:cubicBezTo>
                  <a:cubicBezTo>
                    <a:pt x="38299" y="119060"/>
                    <a:pt x="38663" y="119151"/>
                    <a:pt x="38967" y="119212"/>
                  </a:cubicBezTo>
                  <a:cubicBezTo>
                    <a:pt x="37751" y="117601"/>
                    <a:pt x="37022" y="114957"/>
                    <a:pt x="37022" y="114957"/>
                  </a:cubicBezTo>
                  <a:lnTo>
                    <a:pt x="37022" y="114896"/>
                  </a:lnTo>
                  <a:lnTo>
                    <a:pt x="37022" y="114896"/>
                  </a:lnTo>
                  <a:cubicBezTo>
                    <a:pt x="36870" y="114045"/>
                    <a:pt x="36688" y="113133"/>
                    <a:pt x="36505" y="112099"/>
                  </a:cubicBezTo>
                  <a:cubicBezTo>
                    <a:pt x="36201" y="110519"/>
                    <a:pt x="35837" y="108665"/>
                    <a:pt x="35502" y="106628"/>
                  </a:cubicBezTo>
                  <a:lnTo>
                    <a:pt x="35502" y="106628"/>
                  </a:lnTo>
                  <a:lnTo>
                    <a:pt x="35502" y="106598"/>
                  </a:lnTo>
                  <a:lnTo>
                    <a:pt x="35472" y="106598"/>
                  </a:lnTo>
                  <a:cubicBezTo>
                    <a:pt x="33982" y="97874"/>
                    <a:pt x="32402" y="85868"/>
                    <a:pt x="34712" y="78907"/>
                  </a:cubicBezTo>
                  <a:cubicBezTo>
                    <a:pt x="36201" y="74470"/>
                    <a:pt x="38451" y="69454"/>
                    <a:pt x="40578" y="65381"/>
                  </a:cubicBezTo>
                  <a:cubicBezTo>
                    <a:pt x="41673" y="63254"/>
                    <a:pt x="42767" y="61369"/>
                    <a:pt x="43739" y="59910"/>
                  </a:cubicBezTo>
                  <a:cubicBezTo>
                    <a:pt x="43739" y="59819"/>
                    <a:pt x="43770" y="59728"/>
                    <a:pt x="43831" y="59667"/>
                  </a:cubicBezTo>
                  <a:cubicBezTo>
                    <a:pt x="43861" y="59576"/>
                    <a:pt x="43922" y="59545"/>
                    <a:pt x="44013" y="59485"/>
                  </a:cubicBezTo>
                  <a:cubicBezTo>
                    <a:pt x="44621" y="58573"/>
                    <a:pt x="45198" y="57874"/>
                    <a:pt x="45624" y="57418"/>
                  </a:cubicBezTo>
                  <a:lnTo>
                    <a:pt x="0" y="14742"/>
                  </a:lnTo>
                  <a:lnTo>
                    <a:pt x="0" y="13192"/>
                  </a:lnTo>
                  <a:lnTo>
                    <a:pt x="46870" y="56992"/>
                  </a:lnTo>
                  <a:cubicBezTo>
                    <a:pt x="46870" y="56992"/>
                    <a:pt x="46901" y="57023"/>
                    <a:pt x="46901" y="57023"/>
                  </a:cubicBezTo>
                  <a:lnTo>
                    <a:pt x="46901" y="57023"/>
                  </a:lnTo>
                  <a:lnTo>
                    <a:pt x="46901" y="57023"/>
                  </a:lnTo>
                  <a:cubicBezTo>
                    <a:pt x="47113" y="57235"/>
                    <a:pt x="48329" y="58603"/>
                    <a:pt x="47569" y="61491"/>
                  </a:cubicBezTo>
                  <a:cubicBezTo>
                    <a:pt x="48208" y="61916"/>
                    <a:pt x="48816" y="62311"/>
                    <a:pt x="49423" y="62676"/>
                  </a:cubicBezTo>
                  <a:cubicBezTo>
                    <a:pt x="53192" y="65108"/>
                    <a:pt x="55655" y="65229"/>
                    <a:pt x="55989" y="65229"/>
                  </a:cubicBezTo>
                  <a:lnTo>
                    <a:pt x="82464" y="60457"/>
                  </a:lnTo>
                  <a:lnTo>
                    <a:pt x="82524" y="60457"/>
                  </a:lnTo>
                  <a:lnTo>
                    <a:pt x="142252" y="50001"/>
                  </a:lnTo>
                  <a:cubicBezTo>
                    <a:pt x="142495" y="49302"/>
                    <a:pt x="142890" y="48755"/>
                    <a:pt x="143285" y="48360"/>
                  </a:cubicBezTo>
                  <a:cubicBezTo>
                    <a:pt x="143924" y="47782"/>
                    <a:pt x="144623" y="47509"/>
                    <a:pt x="145018" y="47418"/>
                  </a:cubicBezTo>
                  <a:cubicBezTo>
                    <a:pt x="151127" y="45776"/>
                    <a:pt x="157480" y="44044"/>
                    <a:pt x="161918" y="42797"/>
                  </a:cubicBezTo>
                  <a:cubicBezTo>
                    <a:pt x="165413" y="41825"/>
                    <a:pt x="167815" y="41126"/>
                    <a:pt x="168058" y="41004"/>
                  </a:cubicBezTo>
                  <a:cubicBezTo>
                    <a:pt x="168149" y="40943"/>
                    <a:pt x="168240" y="40883"/>
                    <a:pt x="168331" y="40791"/>
                  </a:cubicBezTo>
                  <a:cubicBezTo>
                    <a:pt x="168392" y="40609"/>
                    <a:pt x="168544" y="40457"/>
                    <a:pt x="168727" y="40396"/>
                  </a:cubicBezTo>
                  <a:cubicBezTo>
                    <a:pt x="169182" y="39910"/>
                    <a:pt x="169699" y="39180"/>
                    <a:pt x="170246" y="38329"/>
                  </a:cubicBezTo>
                  <a:cubicBezTo>
                    <a:pt x="171280" y="36718"/>
                    <a:pt x="172313" y="34743"/>
                    <a:pt x="172982" y="33223"/>
                  </a:cubicBezTo>
                  <a:cubicBezTo>
                    <a:pt x="175079" y="28299"/>
                    <a:pt x="179608" y="24590"/>
                    <a:pt x="184168" y="20852"/>
                  </a:cubicBezTo>
                  <a:cubicBezTo>
                    <a:pt x="187693" y="17964"/>
                    <a:pt x="191219" y="15107"/>
                    <a:pt x="193529" y="11703"/>
                  </a:cubicBezTo>
                  <a:cubicBezTo>
                    <a:pt x="194593" y="10153"/>
                    <a:pt x="196083" y="7843"/>
                    <a:pt x="197299" y="5684"/>
                  </a:cubicBezTo>
                  <a:cubicBezTo>
                    <a:pt x="198180" y="4104"/>
                    <a:pt x="198909" y="2645"/>
                    <a:pt x="199244" y="1581"/>
                  </a:cubicBezTo>
                  <a:cubicBezTo>
                    <a:pt x="199274" y="1520"/>
                    <a:pt x="199305" y="1429"/>
                    <a:pt x="199365" y="1368"/>
                  </a:cubicBezTo>
                  <a:cubicBezTo>
                    <a:pt x="199517" y="1186"/>
                    <a:pt x="200612" y="0"/>
                    <a:pt x="202131" y="335"/>
                  </a:cubicBezTo>
                  <a:cubicBezTo>
                    <a:pt x="203043" y="517"/>
                    <a:pt x="204654" y="2341"/>
                    <a:pt x="205657" y="5077"/>
                  </a:cubicBezTo>
                  <a:cubicBezTo>
                    <a:pt x="206326" y="6931"/>
                    <a:pt x="206752" y="9271"/>
                    <a:pt x="206539" y="11824"/>
                  </a:cubicBezTo>
                  <a:cubicBezTo>
                    <a:pt x="206144" y="16262"/>
                    <a:pt x="201372" y="21642"/>
                    <a:pt x="198514" y="24834"/>
                  </a:cubicBezTo>
                  <a:cubicBezTo>
                    <a:pt x="197450" y="26049"/>
                    <a:pt x="196691" y="26931"/>
                    <a:pt x="196630" y="27113"/>
                  </a:cubicBezTo>
                  <a:lnTo>
                    <a:pt x="196630" y="27144"/>
                  </a:lnTo>
                  <a:cubicBezTo>
                    <a:pt x="196599" y="27265"/>
                    <a:pt x="196721" y="27296"/>
                    <a:pt x="197025" y="27356"/>
                  </a:cubicBezTo>
                  <a:cubicBezTo>
                    <a:pt x="197511" y="27478"/>
                    <a:pt x="198271" y="27660"/>
                    <a:pt x="199274" y="28147"/>
                  </a:cubicBezTo>
                  <a:cubicBezTo>
                    <a:pt x="199791" y="28116"/>
                    <a:pt x="201675" y="28086"/>
                    <a:pt x="203469" y="27721"/>
                  </a:cubicBezTo>
                  <a:cubicBezTo>
                    <a:pt x="204745" y="27448"/>
                    <a:pt x="207724" y="26688"/>
                    <a:pt x="212952" y="24894"/>
                  </a:cubicBezTo>
                  <a:cubicBezTo>
                    <a:pt x="216478" y="23709"/>
                    <a:pt x="220977" y="22068"/>
                    <a:pt x="226661" y="19849"/>
                  </a:cubicBezTo>
                  <a:cubicBezTo>
                    <a:pt x="233773" y="17083"/>
                    <a:pt x="238545" y="15502"/>
                    <a:pt x="241919" y="14773"/>
                  </a:cubicBezTo>
                  <a:cubicBezTo>
                    <a:pt x="245385" y="14013"/>
                    <a:pt x="247421" y="14134"/>
                    <a:pt x="248910" y="14712"/>
                  </a:cubicBezTo>
                  <a:cubicBezTo>
                    <a:pt x="250035" y="15168"/>
                    <a:pt x="250977" y="16201"/>
                    <a:pt x="251555" y="17417"/>
                  </a:cubicBezTo>
                  <a:cubicBezTo>
                    <a:pt x="251828" y="18086"/>
                    <a:pt x="252041" y="18785"/>
                    <a:pt x="252072" y="19484"/>
                  </a:cubicBezTo>
                  <a:cubicBezTo>
                    <a:pt x="252132" y="20214"/>
                    <a:pt x="252072" y="20913"/>
                    <a:pt x="251798" y="21581"/>
                  </a:cubicBezTo>
                  <a:cubicBezTo>
                    <a:pt x="251464" y="22463"/>
                    <a:pt x="250825" y="23192"/>
                    <a:pt x="249822" y="23648"/>
                  </a:cubicBezTo>
                  <a:cubicBezTo>
                    <a:pt x="246783" y="25016"/>
                    <a:pt x="225384" y="34408"/>
                    <a:pt x="221949" y="35928"/>
                  </a:cubicBezTo>
                  <a:cubicBezTo>
                    <a:pt x="222071" y="36293"/>
                    <a:pt x="222253" y="36809"/>
                    <a:pt x="222345" y="36901"/>
                  </a:cubicBezTo>
                  <a:cubicBezTo>
                    <a:pt x="222375" y="36931"/>
                    <a:pt x="222466" y="36961"/>
                    <a:pt x="222679" y="36961"/>
                  </a:cubicBezTo>
                  <a:cubicBezTo>
                    <a:pt x="223044" y="36961"/>
                    <a:pt x="223621" y="36840"/>
                    <a:pt x="224503" y="36506"/>
                  </a:cubicBezTo>
                  <a:cubicBezTo>
                    <a:pt x="225718" y="36050"/>
                    <a:pt x="235597" y="33466"/>
                    <a:pt x="244381" y="31460"/>
                  </a:cubicBezTo>
                  <a:cubicBezTo>
                    <a:pt x="249822" y="30214"/>
                    <a:pt x="254838" y="29211"/>
                    <a:pt x="257148" y="29059"/>
                  </a:cubicBezTo>
                  <a:cubicBezTo>
                    <a:pt x="257178" y="29059"/>
                    <a:pt x="257239" y="29059"/>
                    <a:pt x="257269" y="29089"/>
                  </a:cubicBezTo>
                  <a:cubicBezTo>
                    <a:pt x="257634" y="29119"/>
                    <a:pt x="261129" y="29545"/>
                    <a:pt x="262254" y="32372"/>
                  </a:cubicBezTo>
                  <a:cubicBezTo>
                    <a:pt x="262832" y="33892"/>
                    <a:pt x="262771" y="35199"/>
                    <a:pt x="262011" y="36354"/>
                  </a:cubicBezTo>
                  <a:cubicBezTo>
                    <a:pt x="261281" y="37417"/>
                    <a:pt x="259914" y="38268"/>
                    <a:pt x="257847" y="38907"/>
                  </a:cubicBezTo>
                  <a:lnTo>
                    <a:pt x="256023" y="39484"/>
                  </a:lnTo>
                  <a:cubicBezTo>
                    <a:pt x="250673" y="41126"/>
                    <a:pt x="239336" y="44621"/>
                    <a:pt x="237755" y="45168"/>
                  </a:cubicBezTo>
                  <a:cubicBezTo>
                    <a:pt x="237542" y="45259"/>
                    <a:pt x="237178" y="45351"/>
                    <a:pt x="236752" y="45503"/>
                  </a:cubicBezTo>
                  <a:lnTo>
                    <a:pt x="255993" y="42828"/>
                  </a:lnTo>
                  <a:cubicBezTo>
                    <a:pt x="256023" y="42828"/>
                    <a:pt x="256053" y="42828"/>
                    <a:pt x="256084" y="42828"/>
                  </a:cubicBezTo>
                  <a:cubicBezTo>
                    <a:pt x="256418" y="42797"/>
                    <a:pt x="259822" y="42797"/>
                    <a:pt x="260461" y="46293"/>
                  </a:cubicBezTo>
                  <a:cubicBezTo>
                    <a:pt x="260795" y="48056"/>
                    <a:pt x="260552" y="49332"/>
                    <a:pt x="259701" y="50336"/>
                  </a:cubicBezTo>
                  <a:cubicBezTo>
                    <a:pt x="258850" y="51308"/>
                    <a:pt x="257452" y="51977"/>
                    <a:pt x="255415" y="52554"/>
                  </a:cubicBezTo>
                  <a:cubicBezTo>
                    <a:pt x="253713" y="53041"/>
                    <a:pt x="247360" y="54439"/>
                    <a:pt x="240704" y="55898"/>
                  </a:cubicBezTo>
                  <a:cubicBezTo>
                    <a:pt x="233561" y="57509"/>
                    <a:pt x="226022" y="59181"/>
                    <a:pt x="223560" y="59849"/>
                  </a:cubicBezTo>
                  <a:cubicBezTo>
                    <a:pt x="224047" y="60062"/>
                    <a:pt x="224746" y="60244"/>
                    <a:pt x="225810" y="60214"/>
                  </a:cubicBezTo>
                  <a:lnTo>
                    <a:pt x="246722" y="59515"/>
                  </a:lnTo>
                  <a:lnTo>
                    <a:pt x="246752" y="59515"/>
                  </a:lnTo>
                  <a:cubicBezTo>
                    <a:pt x="248728" y="59606"/>
                    <a:pt x="250096" y="60396"/>
                    <a:pt x="250856" y="61430"/>
                  </a:cubicBezTo>
                  <a:cubicBezTo>
                    <a:pt x="251251" y="61977"/>
                    <a:pt x="251494" y="62615"/>
                    <a:pt x="251524" y="63284"/>
                  </a:cubicBezTo>
                  <a:cubicBezTo>
                    <a:pt x="251555" y="63922"/>
                    <a:pt x="251403" y="64591"/>
                    <a:pt x="251069" y="65199"/>
                  </a:cubicBezTo>
                  <a:cubicBezTo>
                    <a:pt x="250430" y="66415"/>
                    <a:pt x="249002" y="67479"/>
                    <a:pt x="246813" y="67935"/>
                  </a:cubicBezTo>
                  <a:cubicBezTo>
                    <a:pt x="244442" y="68390"/>
                    <a:pt x="240612" y="68664"/>
                    <a:pt x="236327" y="68998"/>
                  </a:cubicBezTo>
                  <a:cubicBezTo>
                    <a:pt x="231737" y="69302"/>
                    <a:pt x="226661" y="69698"/>
                    <a:pt x="222314" y="70366"/>
                  </a:cubicBezTo>
                  <a:cubicBezTo>
                    <a:pt x="222314" y="70366"/>
                    <a:pt x="219396" y="71005"/>
                    <a:pt x="217755" y="71491"/>
                  </a:cubicBezTo>
                  <a:cubicBezTo>
                    <a:pt x="216873" y="71764"/>
                    <a:pt x="209609" y="72464"/>
                    <a:pt x="201827" y="73102"/>
                  </a:cubicBezTo>
                  <a:cubicBezTo>
                    <a:pt x="194046" y="73771"/>
                    <a:pt x="185657" y="74409"/>
                    <a:pt x="182587" y="74470"/>
                  </a:cubicBezTo>
                  <a:cubicBezTo>
                    <a:pt x="181128" y="74530"/>
                    <a:pt x="176022" y="77084"/>
                    <a:pt x="169304" y="80883"/>
                  </a:cubicBezTo>
                  <a:cubicBezTo>
                    <a:pt x="162708" y="84622"/>
                    <a:pt x="154471" y="89576"/>
                    <a:pt x="146507" y="94470"/>
                  </a:cubicBezTo>
                  <a:cubicBezTo>
                    <a:pt x="148118" y="96750"/>
                    <a:pt x="150064" y="99789"/>
                    <a:pt x="150094" y="101461"/>
                  </a:cubicBezTo>
                  <a:cubicBezTo>
                    <a:pt x="150124" y="103801"/>
                    <a:pt x="149091" y="106871"/>
                    <a:pt x="148757" y="107814"/>
                  </a:cubicBezTo>
                  <a:cubicBezTo>
                    <a:pt x="149395" y="108756"/>
                    <a:pt x="151553" y="112191"/>
                    <a:pt x="151644" y="114318"/>
                  </a:cubicBezTo>
                  <a:cubicBezTo>
                    <a:pt x="151705" y="116233"/>
                    <a:pt x="150611" y="119485"/>
                    <a:pt x="150155" y="120701"/>
                  </a:cubicBezTo>
                  <a:cubicBezTo>
                    <a:pt x="151006" y="121157"/>
                    <a:pt x="152708" y="122221"/>
                    <a:pt x="153255" y="123802"/>
                  </a:cubicBezTo>
                  <a:cubicBezTo>
                    <a:pt x="153620" y="124744"/>
                    <a:pt x="153985" y="126112"/>
                    <a:pt x="154167" y="127753"/>
                  </a:cubicBezTo>
                  <a:cubicBezTo>
                    <a:pt x="154319" y="129425"/>
                    <a:pt x="154258" y="131340"/>
                    <a:pt x="153772" y="133467"/>
                  </a:cubicBezTo>
                  <a:cubicBezTo>
                    <a:pt x="152830" y="137297"/>
                    <a:pt x="149182" y="139577"/>
                    <a:pt x="144015" y="142799"/>
                  </a:cubicBezTo>
                  <a:cubicBezTo>
                    <a:pt x="143407" y="143194"/>
                    <a:pt x="142738" y="143589"/>
                    <a:pt x="141978" y="144075"/>
                  </a:cubicBezTo>
                  <a:cubicBezTo>
                    <a:pt x="138878" y="146051"/>
                    <a:pt x="132161" y="149547"/>
                    <a:pt x="125838" y="152556"/>
                  </a:cubicBezTo>
                  <a:cubicBezTo>
                    <a:pt x="119698" y="155535"/>
                    <a:pt x="113923" y="158057"/>
                    <a:pt x="112160" y="158392"/>
                  </a:cubicBezTo>
                  <a:cubicBezTo>
                    <a:pt x="108999" y="159000"/>
                    <a:pt x="103680" y="157358"/>
                    <a:pt x="102403" y="156933"/>
                  </a:cubicBezTo>
                  <a:cubicBezTo>
                    <a:pt x="101674" y="157419"/>
                    <a:pt x="99607" y="158574"/>
                    <a:pt x="97449" y="157237"/>
                  </a:cubicBezTo>
                  <a:cubicBezTo>
                    <a:pt x="96263" y="158453"/>
                    <a:pt x="92251" y="162404"/>
                    <a:pt x="88603" y="163620"/>
                  </a:cubicBezTo>
                  <a:cubicBezTo>
                    <a:pt x="86871" y="164228"/>
                    <a:pt x="81157" y="165626"/>
                    <a:pt x="74956" y="167085"/>
                  </a:cubicBezTo>
                  <a:cubicBezTo>
                    <a:pt x="65989" y="169213"/>
                    <a:pt x="55898" y="171431"/>
                    <a:pt x="54925" y="171553"/>
                  </a:cubicBezTo>
                  <a:cubicBezTo>
                    <a:pt x="53466" y="171735"/>
                    <a:pt x="52068" y="170976"/>
                    <a:pt x="51521" y="170641"/>
                  </a:cubicBezTo>
                  <a:close/>
                  <a:moveTo>
                    <a:pt x="169456" y="41308"/>
                  </a:moveTo>
                  <a:cubicBezTo>
                    <a:pt x="170003" y="40731"/>
                    <a:pt x="170611" y="39910"/>
                    <a:pt x="171219" y="38937"/>
                  </a:cubicBezTo>
                  <a:cubicBezTo>
                    <a:pt x="172283" y="37296"/>
                    <a:pt x="173347" y="35259"/>
                    <a:pt x="174015" y="33679"/>
                  </a:cubicBezTo>
                  <a:cubicBezTo>
                    <a:pt x="176022" y="29028"/>
                    <a:pt x="180459" y="25381"/>
                    <a:pt x="184897" y="21733"/>
                  </a:cubicBezTo>
                  <a:cubicBezTo>
                    <a:pt x="188484" y="18815"/>
                    <a:pt x="192070" y="15897"/>
                    <a:pt x="194472" y="12341"/>
                  </a:cubicBezTo>
                  <a:cubicBezTo>
                    <a:pt x="195536" y="10791"/>
                    <a:pt x="197055" y="8450"/>
                    <a:pt x="198302" y="6232"/>
                  </a:cubicBezTo>
                  <a:cubicBezTo>
                    <a:pt x="199183" y="4681"/>
                    <a:pt x="199913" y="3162"/>
                    <a:pt x="200277" y="2067"/>
                  </a:cubicBezTo>
                  <a:cubicBezTo>
                    <a:pt x="200490" y="1855"/>
                    <a:pt x="201098" y="1307"/>
                    <a:pt x="201888" y="1459"/>
                  </a:cubicBezTo>
                  <a:cubicBezTo>
                    <a:pt x="202527" y="1581"/>
                    <a:pt x="203712" y="3101"/>
                    <a:pt x="204563" y="5472"/>
                  </a:cubicBezTo>
                  <a:cubicBezTo>
                    <a:pt x="205201" y="7204"/>
                    <a:pt x="205597" y="9362"/>
                    <a:pt x="205384" y="11733"/>
                  </a:cubicBezTo>
                  <a:cubicBezTo>
                    <a:pt x="205049" y="15806"/>
                    <a:pt x="200399" y="21004"/>
                    <a:pt x="197663" y="24104"/>
                  </a:cubicBezTo>
                  <a:cubicBezTo>
                    <a:pt x="196599" y="25290"/>
                    <a:pt x="195809" y="26171"/>
                    <a:pt x="195566" y="26718"/>
                  </a:cubicBezTo>
                  <a:cubicBezTo>
                    <a:pt x="194958" y="27326"/>
                    <a:pt x="191371" y="31004"/>
                    <a:pt x="191706" y="33861"/>
                  </a:cubicBezTo>
                  <a:cubicBezTo>
                    <a:pt x="191736" y="34195"/>
                    <a:pt x="192010" y="34408"/>
                    <a:pt x="192314" y="34378"/>
                  </a:cubicBezTo>
                  <a:cubicBezTo>
                    <a:pt x="192648" y="34347"/>
                    <a:pt x="192861" y="34074"/>
                    <a:pt x="192830" y="33740"/>
                  </a:cubicBezTo>
                  <a:cubicBezTo>
                    <a:pt x="192618" y="31885"/>
                    <a:pt x="194654" y="29393"/>
                    <a:pt x="195748" y="28177"/>
                  </a:cubicBezTo>
                  <a:cubicBezTo>
                    <a:pt x="195961" y="28299"/>
                    <a:pt x="196295" y="28390"/>
                    <a:pt x="196751" y="28481"/>
                  </a:cubicBezTo>
                  <a:cubicBezTo>
                    <a:pt x="197207" y="28603"/>
                    <a:pt x="197937" y="28755"/>
                    <a:pt x="198879" y="29241"/>
                  </a:cubicBezTo>
                  <a:cubicBezTo>
                    <a:pt x="198970" y="29271"/>
                    <a:pt x="199061" y="29302"/>
                    <a:pt x="199122" y="29302"/>
                  </a:cubicBezTo>
                  <a:cubicBezTo>
                    <a:pt x="199153" y="29302"/>
                    <a:pt x="201463" y="29302"/>
                    <a:pt x="203682" y="28846"/>
                  </a:cubicBezTo>
                  <a:cubicBezTo>
                    <a:pt x="204989" y="28572"/>
                    <a:pt x="208028" y="27782"/>
                    <a:pt x="213317" y="25989"/>
                  </a:cubicBezTo>
                  <a:cubicBezTo>
                    <a:pt x="216843" y="24803"/>
                    <a:pt x="221372" y="23162"/>
                    <a:pt x="227056" y="20943"/>
                  </a:cubicBezTo>
                  <a:cubicBezTo>
                    <a:pt x="234108" y="18177"/>
                    <a:pt x="238849" y="16627"/>
                    <a:pt x="242163" y="15897"/>
                  </a:cubicBezTo>
                  <a:cubicBezTo>
                    <a:pt x="245354" y="15198"/>
                    <a:pt x="247178" y="15289"/>
                    <a:pt x="248485" y="15776"/>
                  </a:cubicBezTo>
                  <a:cubicBezTo>
                    <a:pt x="249336" y="16110"/>
                    <a:pt x="250035" y="16931"/>
                    <a:pt x="250491" y="17903"/>
                  </a:cubicBezTo>
                  <a:cubicBezTo>
                    <a:pt x="250734" y="18451"/>
                    <a:pt x="250886" y="19028"/>
                    <a:pt x="250917" y="19575"/>
                  </a:cubicBezTo>
                  <a:cubicBezTo>
                    <a:pt x="250977" y="20153"/>
                    <a:pt x="250917" y="20669"/>
                    <a:pt x="250734" y="21156"/>
                  </a:cubicBezTo>
                  <a:cubicBezTo>
                    <a:pt x="250491" y="21764"/>
                    <a:pt x="250035" y="22280"/>
                    <a:pt x="249336" y="22584"/>
                  </a:cubicBezTo>
                  <a:cubicBezTo>
                    <a:pt x="246205" y="24013"/>
                    <a:pt x="224715" y="33466"/>
                    <a:pt x="221433" y="34895"/>
                  </a:cubicBezTo>
                  <a:lnTo>
                    <a:pt x="221433" y="34895"/>
                  </a:lnTo>
                  <a:lnTo>
                    <a:pt x="221038" y="35077"/>
                  </a:lnTo>
                  <a:cubicBezTo>
                    <a:pt x="220977" y="35107"/>
                    <a:pt x="220946" y="35138"/>
                    <a:pt x="220886" y="35168"/>
                  </a:cubicBezTo>
                  <a:lnTo>
                    <a:pt x="218363" y="36384"/>
                  </a:lnTo>
                  <a:cubicBezTo>
                    <a:pt x="218059" y="36536"/>
                    <a:pt x="217937" y="36870"/>
                    <a:pt x="218089" y="37144"/>
                  </a:cubicBezTo>
                  <a:cubicBezTo>
                    <a:pt x="218211" y="37448"/>
                    <a:pt x="218576" y="37539"/>
                    <a:pt x="218849" y="37417"/>
                  </a:cubicBezTo>
                  <a:lnTo>
                    <a:pt x="220916" y="36414"/>
                  </a:lnTo>
                  <a:cubicBezTo>
                    <a:pt x="221068" y="36870"/>
                    <a:pt x="221281" y="37448"/>
                    <a:pt x="221493" y="37661"/>
                  </a:cubicBezTo>
                  <a:cubicBezTo>
                    <a:pt x="221706" y="37904"/>
                    <a:pt x="222041" y="38117"/>
                    <a:pt x="222679" y="38117"/>
                  </a:cubicBezTo>
                  <a:cubicBezTo>
                    <a:pt x="223165" y="38117"/>
                    <a:pt x="223864" y="37965"/>
                    <a:pt x="224898" y="37600"/>
                  </a:cubicBezTo>
                  <a:cubicBezTo>
                    <a:pt x="226083" y="37144"/>
                    <a:pt x="235901" y="34560"/>
                    <a:pt x="244625" y="32554"/>
                  </a:cubicBezTo>
                  <a:cubicBezTo>
                    <a:pt x="249974" y="31338"/>
                    <a:pt x="254898" y="30366"/>
                    <a:pt x="257178" y="30214"/>
                  </a:cubicBezTo>
                  <a:cubicBezTo>
                    <a:pt x="257543" y="30244"/>
                    <a:pt x="260339" y="30639"/>
                    <a:pt x="261160" y="32797"/>
                  </a:cubicBezTo>
                  <a:cubicBezTo>
                    <a:pt x="261616" y="33952"/>
                    <a:pt x="261585" y="34895"/>
                    <a:pt x="261069" y="35715"/>
                  </a:cubicBezTo>
                  <a:cubicBezTo>
                    <a:pt x="260491" y="36566"/>
                    <a:pt x="259306" y="37265"/>
                    <a:pt x="257512" y="37813"/>
                  </a:cubicBezTo>
                  <a:lnTo>
                    <a:pt x="255689" y="38390"/>
                  </a:lnTo>
                  <a:cubicBezTo>
                    <a:pt x="250309" y="40031"/>
                    <a:pt x="238971" y="43527"/>
                    <a:pt x="237390" y="44104"/>
                  </a:cubicBezTo>
                  <a:cubicBezTo>
                    <a:pt x="236843" y="44287"/>
                    <a:pt x="235476" y="44682"/>
                    <a:pt x="233804" y="45168"/>
                  </a:cubicBezTo>
                  <a:cubicBezTo>
                    <a:pt x="232071" y="45685"/>
                    <a:pt x="230187" y="46202"/>
                    <a:pt x="228636" y="46627"/>
                  </a:cubicBezTo>
                  <a:lnTo>
                    <a:pt x="223986" y="47053"/>
                  </a:lnTo>
                  <a:cubicBezTo>
                    <a:pt x="223682" y="47083"/>
                    <a:pt x="223439" y="47357"/>
                    <a:pt x="223469" y="47691"/>
                  </a:cubicBezTo>
                  <a:cubicBezTo>
                    <a:pt x="223500" y="47995"/>
                    <a:pt x="223773" y="48238"/>
                    <a:pt x="224108" y="48208"/>
                  </a:cubicBezTo>
                  <a:lnTo>
                    <a:pt x="228788" y="47752"/>
                  </a:lnTo>
                  <a:cubicBezTo>
                    <a:pt x="228788" y="47752"/>
                    <a:pt x="228819" y="47752"/>
                    <a:pt x="228849" y="47752"/>
                  </a:cubicBezTo>
                  <a:lnTo>
                    <a:pt x="256114" y="43952"/>
                  </a:lnTo>
                  <a:cubicBezTo>
                    <a:pt x="256418" y="43952"/>
                    <a:pt x="258880" y="43983"/>
                    <a:pt x="259336" y="46506"/>
                  </a:cubicBezTo>
                  <a:cubicBezTo>
                    <a:pt x="259610" y="47904"/>
                    <a:pt x="259427" y="48877"/>
                    <a:pt x="258819" y="49606"/>
                  </a:cubicBezTo>
                  <a:cubicBezTo>
                    <a:pt x="258151" y="50366"/>
                    <a:pt x="256935" y="50943"/>
                    <a:pt x="255111" y="51460"/>
                  </a:cubicBezTo>
                  <a:cubicBezTo>
                    <a:pt x="253379" y="51946"/>
                    <a:pt x="247087" y="53345"/>
                    <a:pt x="240460" y="54804"/>
                  </a:cubicBezTo>
                  <a:cubicBezTo>
                    <a:pt x="232162" y="56627"/>
                    <a:pt x="223378" y="58573"/>
                    <a:pt x="222375" y="59029"/>
                  </a:cubicBezTo>
                  <a:lnTo>
                    <a:pt x="222132" y="59120"/>
                  </a:lnTo>
                  <a:cubicBezTo>
                    <a:pt x="221828" y="59241"/>
                    <a:pt x="221706" y="59576"/>
                    <a:pt x="221828" y="59880"/>
                  </a:cubicBezTo>
                  <a:cubicBezTo>
                    <a:pt x="221858" y="59941"/>
                    <a:pt x="221889" y="60001"/>
                    <a:pt x="221949" y="60062"/>
                  </a:cubicBezTo>
                  <a:cubicBezTo>
                    <a:pt x="222162" y="60305"/>
                    <a:pt x="223287" y="61430"/>
                    <a:pt x="225840" y="61369"/>
                  </a:cubicBezTo>
                  <a:lnTo>
                    <a:pt x="246722" y="60670"/>
                  </a:lnTo>
                  <a:cubicBezTo>
                    <a:pt x="248272" y="60761"/>
                    <a:pt x="249366" y="61339"/>
                    <a:pt x="249913" y="62099"/>
                  </a:cubicBezTo>
                  <a:cubicBezTo>
                    <a:pt x="250187" y="62494"/>
                    <a:pt x="250339" y="62919"/>
                    <a:pt x="250369" y="63345"/>
                  </a:cubicBezTo>
                  <a:cubicBezTo>
                    <a:pt x="250400" y="63770"/>
                    <a:pt x="250278" y="64226"/>
                    <a:pt x="250065" y="64652"/>
                  </a:cubicBezTo>
                  <a:cubicBezTo>
                    <a:pt x="249549" y="65594"/>
                    <a:pt x="248394" y="66445"/>
                    <a:pt x="246600" y="66810"/>
                  </a:cubicBezTo>
                  <a:cubicBezTo>
                    <a:pt x="244260" y="67266"/>
                    <a:pt x="240460" y="67539"/>
                    <a:pt x="236235" y="67843"/>
                  </a:cubicBezTo>
                  <a:cubicBezTo>
                    <a:pt x="231646" y="68178"/>
                    <a:pt x="226509" y="68542"/>
                    <a:pt x="222101" y="69242"/>
                  </a:cubicBezTo>
                  <a:lnTo>
                    <a:pt x="222071" y="69272"/>
                  </a:lnTo>
                  <a:lnTo>
                    <a:pt x="222071" y="69272"/>
                  </a:lnTo>
                  <a:cubicBezTo>
                    <a:pt x="222071" y="69272"/>
                    <a:pt x="219153" y="69910"/>
                    <a:pt x="217420" y="70397"/>
                  </a:cubicBezTo>
                  <a:cubicBezTo>
                    <a:pt x="216630" y="70640"/>
                    <a:pt x="209457" y="71339"/>
                    <a:pt x="201706" y="71977"/>
                  </a:cubicBezTo>
                  <a:cubicBezTo>
                    <a:pt x="194624" y="72585"/>
                    <a:pt x="187086" y="73163"/>
                    <a:pt x="183529" y="73315"/>
                  </a:cubicBezTo>
                  <a:cubicBezTo>
                    <a:pt x="183499" y="73315"/>
                    <a:pt x="183468" y="73284"/>
                    <a:pt x="183408" y="73284"/>
                  </a:cubicBezTo>
                  <a:cubicBezTo>
                    <a:pt x="183408" y="73284"/>
                    <a:pt x="179183" y="72585"/>
                    <a:pt x="176508" y="64317"/>
                  </a:cubicBezTo>
                  <a:cubicBezTo>
                    <a:pt x="176417" y="64014"/>
                    <a:pt x="176082" y="63831"/>
                    <a:pt x="175809" y="63922"/>
                  </a:cubicBezTo>
                  <a:cubicBezTo>
                    <a:pt x="175505" y="64044"/>
                    <a:pt x="175322" y="64348"/>
                    <a:pt x="175444" y="64652"/>
                  </a:cubicBezTo>
                  <a:cubicBezTo>
                    <a:pt x="177177" y="70093"/>
                    <a:pt x="179669" y="72524"/>
                    <a:pt x="181371" y="73588"/>
                  </a:cubicBezTo>
                  <a:cubicBezTo>
                    <a:pt x="179000" y="74348"/>
                    <a:pt x="174411" y="76688"/>
                    <a:pt x="168727" y="79910"/>
                  </a:cubicBezTo>
                  <a:cubicBezTo>
                    <a:pt x="162009" y="83710"/>
                    <a:pt x="153772" y="88664"/>
                    <a:pt x="145839" y="93528"/>
                  </a:cubicBezTo>
                  <a:cubicBezTo>
                    <a:pt x="145231" y="92737"/>
                    <a:pt x="144744" y="92129"/>
                    <a:pt x="144501" y="91795"/>
                  </a:cubicBezTo>
                  <a:cubicBezTo>
                    <a:pt x="144866" y="90458"/>
                    <a:pt x="146386" y="84500"/>
                    <a:pt x="145687" y="81947"/>
                  </a:cubicBezTo>
                  <a:cubicBezTo>
                    <a:pt x="145595" y="81673"/>
                    <a:pt x="145474" y="81430"/>
                    <a:pt x="145352" y="81157"/>
                  </a:cubicBezTo>
                  <a:cubicBezTo>
                    <a:pt x="144592" y="79789"/>
                    <a:pt x="142951" y="78330"/>
                    <a:pt x="141158" y="77266"/>
                  </a:cubicBezTo>
                  <a:cubicBezTo>
                    <a:pt x="139364" y="76202"/>
                    <a:pt x="137358" y="75564"/>
                    <a:pt x="136021" y="75929"/>
                  </a:cubicBezTo>
                  <a:cubicBezTo>
                    <a:pt x="135838" y="75989"/>
                    <a:pt x="135656" y="76050"/>
                    <a:pt x="135504" y="76141"/>
                  </a:cubicBezTo>
                  <a:cubicBezTo>
                    <a:pt x="133863" y="77023"/>
                    <a:pt x="130489" y="80032"/>
                    <a:pt x="128513" y="81886"/>
                  </a:cubicBezTo>
                  <a:cubicBezTo>
                    <a:pt x="128574" y="81582"/>
                    <a:pt x="128665" y="81309"/>
                    <a:pt x="128726" y="81005"/>
                  </a:cubicBezTo>
                  <a:cubicBezTo>
                    <a:pt x="131613" y="75777"/>
                    <a:pt x="134531" y="70366"/>
                    <a:pt x="137085" y="65138"/>
                  </a:cubicBezTo>
                  <a:cubicBezTo>
                    <a:pt x="139668" y="59880"/>
                    <a:pt x="141857" y="54864"/>
                    <a:pt x="143316" y="50427"/>
                  </a:cubicBezTo>
                  <a:cubicBezTo>
                    <a:pt x="143498" y="49880"/>
                    <a:pt x="143802" y="49484"/>
                    <a:pt x="144076" y="49211"/>
                  </a:cubicBezTo>
                  <a:cubicBezTo>
                    <a:pt x="144532" y="48785"/>
                    <a:pt x="145018" y="48603"/>
                    <a:pt x="145291" y="48542"/>
                  </a:cubicBezTo>
                  <a:lnTo>
                    <a:pt x="145322" y="48542"/>
                  </a:lnTo>
                  <a:cubicBezTo>
                    <a:pt x="151310" y="46931"/>
                    <a:pt x="157632" y="45199"/>
                    <a:pt x="162222" y="43922"/>
                  </a:cubicBezTo>
                  <a:cubicBezTo>
                    <a:pt x="165231" y="43071"/>
                    <a:pt x="167480" y="42433"/>
                    <a:pt x="168301" y="42129"/>
                  </a:cubicBezTo>
                  <a:cubicBezTo>
                    <a:pt x="168362" y="44864"/>
                    <a:pt x="168939" y="51612"/>
                    <a:pt x="173590" y="54287"/>
                  </a:cubicBezTo>
                  <a:cubicBezTo>
                    <a:pt x="173863" y="54439"/>
                    <a:pt x="174228" y="54348"/>
                    <a:pt x="174380" y="54074"/>
                  </a:cubicBezTo>
                  <a:cubicBezTo>
                    <a:pt x="174532" y="53801"/>
                    <a:pt x="174441" y="53466"/>
                    <a:pt x="174167" y="53314"/>
                  </a:cubicBezTo>
                  <a:cubicBezTo>
                    <a:pt x="169456" y="50579"/>
                    <a:pt x="169395" y="42949"/>
                    <a:pt x="169456" y="41308"/>
                  </a:cubicBezTo>
                  <a:close/>
                  <a:moveTo>
                    <a:pt x="46536" y="60822"/>
                  </a:moveTo>
                  <a:cubicBezTo>
                    <a:pt x="46049" y="60488"/>
                    <a:pt x="45533" y="60153"/>
                    <a:pt x="45016" y="59789"/>
                  </a:cubicBezTo>
                  <a:cubicBezTo>
                    <a:pt x="45594" y="58877"/>
                    <a:pt x="46049" y="58269"/>
                    <a:pt x="46293" y="58086"/>
                  </a:cubicBezTo>
                  <a:cubicBezTo>
                    <a:pt x="46536" y="58451"/>
                    <a:pt x="46870" y="59272"/>
                    <a:pt x="46536" y="60822"/>
                  </a:cubicBezTo>
                  <a:close/>
                  <a:moveTo>
                    <a:pt x="40517" y="119182"/>
                  </a:moveTo>
                  <a:cubicBezTo>
                    <a:pt x="39271" y="118452"/>
                    <a:pt x="38268" y="115108"/>
                    <a:pt x="38147" y="114683"/>
                  </a:cubicBezTo>
                  <a:cubicBezTo>
                    <a:pt x="38025" y="113984"/>
                    <a:pt x="37843" y="113011"/>
                    <a:pt x="37630" y="111887"/>
                  </a:cubicBezTo>
                  <a:cubicBezTo>
                    <a:pt x="37387" y="110640"/>
                    <a:pt x="37113" y="109212"/>
                    <a:pt x="36840" y="107631"/>
                  </a:cubicBezTo>
                  <a:lnTo>
                    <a:pt x="38238" y="108452"/>
                  </a:lnTo>
                  <a:lnTo>
                    <a:pt x="40791" y="109911"/>
                  </a:lnTo>
                  <a:cubicBezTo>
                    <a:pt x="42463" y="110884"/>
                    <a:pt x="44256" y="111583"/>
                    <a:pt x="46110" y="112069"/>
                  </a:cubicBezTo>
                  <a:cubicBezTo>
                    <a:pt x="43648" y="119850"/>
                    <a:pt x="40882" y="119273"/>
                    <a:pt x="40517" y="119182"/>
                  </a:cubicBezTo>
                  <a:close/>
                  <a:moveTo>
                    <a:pt x="79029" y="121613"/>
                  </a:moveTo>
                  <a:cubicBezTo>
                    <a:pt x="79485" y="120580"/>
                    <a:pt x="80944" y="118209"/>
                    <a:pt x="83801" y="119455"/>
                  </a:cubicBezTo>
                  <a:cubicBezTo>
                    <a:pt x="84135" y="119668"/>
                    <a:pt x="87752" y="121887"/>
                    <a:pt x="90062" y="125321"/>
                  </a:cubicBezTo>
                  <a:cubicBezTo>
                    <a:pt x="90245" y="125595"/>
                    <a:pt x="90579" y="125656"/>
                    <a:pt x="90853" y="125504"/>
                  </a:cubicBezTo>
                  <a:cubicBezTo>
                    <a:pt x="91126" y="125321"/>
                    <a:pt x="91187" y="124957"/>
                    <a:pt x="91005" y="124683"/>
                  </a:cubicBezTo>
                  <a:cubicBezTo>
                    <a:pt x="88999" y="121704"/>
                    <a:pt x="86081" y="119577"/>
                    <a:pt x="84895" y="118786"/>
                  </a:cubicBezTo>
                  <a:cubicBezTo>
                    <a:pt x="86597" y="116598"/>
                    <a:pt x="93497" y="107722"/>
                    <a:pt x="95564" y="105807"/>
                  </a:cubicBezTo>
                  <a:cubicBezTo>
                    <a:pt x="97479" y="104045"/>
                    <a:pt x="106993" y="98026"/>
                    <a:pt x="111704" y="95017"/>
                  </a:cubicBezTo>
                  <a:cubicBezTo>
                    <a:pt x="112707" y="94379"/>
                    <a:pt x="113467" y="93892"/>
                    <a:pt x="114014" y="93528"/>
                  </a:cubicBezTo>
                  <a:cubicBezTo>
                    <a:pt x="114622" y="93163"/>
                    <a:pt x="115352" y="92798"/>
                    <a:pt x="116172" y="92403"/>
                  </a:cubicBezTo>
                  <a:cubicBezTo>
                    <a:pt x="118756" y="91126"/>
                    <a:pt x="122495" y="89272"/>
                    <a:pt x="127692" y="84227"/>
                  </a:cubicBezTo>
                  <a:cubicBezTo>
                    <a:pt x="127723" y="84196"/>
                    <a:pt x="133771" y="78391"/>
                    <a:pt x="136051" y="77144"/>
                  </a:cubicBezTo>
                  <a:cubicBezTo>
                    <a:pt x="136142" y="77114"/>
                    <a:pt x="136234" y="77053"/>
                    <a:pt x="136325" y="77023"/>
                  </a:cubicBezTo>
                  <a:cubicBezTo>
                    <a:pt x="137358" y="76749"/>
                    <a:pt x="139000" y="77327"/>
                    <a:pt x="140580" y="78269"/>
                  </a:cubicBezTo>
                  <a:cubicBezTo>
                    <a:pt x="142222" y="79211"/>
                    <a:pt x="143711" y="80518"/>
                    <a:pt x="144349" y="81673"/>
                  </a:cubicBezTo>
                  <a:cubicBezTo>
                    <a:pt x="144440" y="81886"/>
                    <a:pt x="144532" y="82069"/>
                    <a:pt x="144562" y="82251"/>
                  </a:cubicBezTo>
                  <a:cubicBezTo>
                    <a:pt x="145109" y="84227"/>
                    <a:pt x="144106" y="88756"/>
                    <a:pt x="143589" y="90762"/>
                  </a:cubicBezTo>
                  <a:cubicBezTo>
                    <a:pt x="142921" y="89971"/>
                    <a:pt x="141918" y="88664"/>
                    <a:pt x="141310" y="87236"/>
                  </a:cubicBezTo>
                  <a:cubicBezTo>
                    <a:pt x="141188" y="86932"/>
                    <a:pt x="140854" y="86810"/>
                    <a:pt x="140550" y="86932"/>
                  </a:cubicBezTo>
                  <a:cubicBezTo>
                    <a:pt x="140276" y="87053"/>
                    <a:pt x="140124" y="87388"/>
                    <a:pt x="140246" y="87692"/>
                  </a:cubicBezTo>
                  <a:cubicBezTo>
                    <a:pt x="141249" y="90063"/>
                    <a:pt x="143285" y="92129"/>
                    <a:pt x="143468" y="92312"/>
                  </a:cubicBezTo>
                  <a:cubicBezTo>
                    <a:pt x="143620" y="92494"/>
                    <a:pt x="144319" y="93376"/>
                    <a:pt x="145170" y="94561"/>
                  </a:cubicBezTo>
                  <a:lnTo>
                    <a:pt x="145200" y="94591"/>
                  </a:lnTo>
                  <a:cubicBezTo>
                    <a:pt x="145231" y="94622"/>
                    <a:pt x="145231" y="94652"/>
                    <a:pt x="145261" y="94683"/>
                  </a:cubicBezTo>
                  <a:cubicBezTo>
                    <a:pt x="146872" y="96871"/>
                    <a:pt x="148909" y="99972"/>
                    <a:pt x="148939" y="101491"/>
                  </a:cubicBezTo>
                  <a:cubicBezTo>
                    <a:pt x="148939" y="103254"/>
                    <a:pt x="148301" y="105534"/>
                    <a:pt x="147875" y="106780"/>
                  </a:cubicBezTo>
                  <a:cubicBezTo>
                    <a:pt x="146750" y="105503"/>
                    <a:pt x="144349" y="102859"/>
                    <a:pt x="143316" y="101582"/>
                  </a:cubicBezTo>
                  <a:cubicBezTo>
                    <a:pt x="143103" y="101339"/>
                    <a:pt x="142738" y="101279"/>
                    <a:pt x="142495" y="101491"/>
                  </a:cubicBezTo>
                  <a:cubicBezTo>
                    <a:pt x="142252" y="101674"/>
                    <a:pt x="142222" y="102038"/>
                    <a:pt x="142404" y="102282"/>
                  </a:cubicBezTo>
                  <a:cubicBezTo>
                    <a:pt x="143802" y="104014"/>
                    <a:pt x="147358" y="107905"/>
                    <a:pt x="147662" y="108239"/>
                  </a:cubicBezTo>
                  <a:cubicBezTo>
                    <a:pt x="147936" y="108634"/>
                    <a:pt x="150428" y="112343"/>
                    <a:pt x="150489" y="114349"/>
                  </a:cubicBezTo>
                  <a:cubicBezTo>
                    <a:pt x="150550" y="116020"/>
                    <a:pt x="149577" y="118938"/>
                    <a:pt x="149121" y="120185"/>
                  </a:cubicBezTo>
                  <a:cubicBezTo>
                    <a:pt x="148209" y="119668"/>
                    <a:pt x="146416" y="118634"/>
                    <a:pt x="145565" y="117753"/>
                  </a:cubicBezTo>
                  <a:cubicBezTo>
                    <a:pt x="145352" y="117540"/>
                    <a:pt x="144988" y="117540"/>
                    <a:pt x="144744" y="117753"/>
                  </a:cubicBezTo>
                  <a:cubicBezTo>
                    <a:pt x="144532" y="117966"/>
                    <a:pt x="144532" y="118330"/>
                    <a:pt x="144744" y="118574"/>
                  </a:cubicBezTo>
                  <a:cubicBezTo>
                    <a:pt x="146051" y="119911"/>
                    <a:pt x="149152" y="121492"/>
                    <a:pt x="149182" y="121522"/>
                  </a:cubicBezTo>
                  <a:cubicBezTo>
                    <a:pt x="149182" y="121522"/>
                    <a:pt x="149213" y="121522"/>
                    <a:pt x="149243" y="121522"/>
                  </a:cubicBezTo>
                  <a:cubicBezTo>
                    <a:pt x="149486" y="121644"/>
                    <a:pt x="151614" y="122647"/>
                    <a:pt x="152191" y="124166"/>
                  </a:cubicBezTo>
                  <a:cubicBezTo>
                    <a:pt x="152495" y="125078"/>
                    <a:pt x="152860" y="126355"/>
                    <a:pt x="153012" y="127875"/>
                  </a:cubicBezTo>
                  <a:cubicBezTo>
                    <a:pt x="153164" y="129425"/>
                    <a:pt x="153103" y="131218"/>
                    <a:pt x="152647" y="133194"/>
                  </a:cubicBezTo>
                  <a:cubicBezTo>
                    <a:pt x="151827" y="136568"/>
                    <a:pt x="148331" y="138756"/>
                    <a:pt x="143407" y="141826"/>
                  </a:cubicBezTo>
                  <a:cubicBezTo>
                    <a:pt x="142738" y="142252"/>
                    <a:pt x="142009" y="142708"/>
                    <a:pt x="141370" y="143133"/>
                  </a:cubicBezTo>
                  <a:cubicBezTo>
                    <a:pt x="138270" y="145079"/>
                    <a:pt x="131613" y="148544"/>
                    <a:pt x="125352" y="151553"/>
                  </a:cubicBezTo>
                  <a:cubicBezTo>
                    <a:pt x="119273" y="154471"/>
                    <a:pt x="113589" y="156963"/>
                    <a:pt x="111947" y="157298"/>
                  </a:cubicBezTo>
                  <a:cubicBezTo>
                    <a:pt x="109212" y="157814"/>
                    <a:pt x="104531" y="156446"/>
                    <a:pt x="102981" y="155930"/>
                  </a:cubicBezTo>
                  <a:cubicBezTo>
                    <a:pt x="103801" y="153164"/>
                    <a:pt x="107479" y="140185"/>
                    <a:pt x="107510" y="135018"/>
                  </a:cubicBezTo>
                  <a:cubicBezTo>
                    <a:pt x="107510" y="134683"/>
                    <a:pt x="107266" y="134440"/>
                    <a:pt x="106962" y="134440"/>
                  </a:cubicBezTo>
                  <a:cubicBezTo>
                    <a:pt x="106628" y="134440"/>
                    <a:pt x="106385" y="134683"/>
                    <a:pt x="106385" y="134987"/>
                  </a:cubicBezTo>
                  <a:cubicBezTo>
                    <a:pt x="106355" y="140276"/>
                    <a:pt x="102312" y="154228"/>
                    <a:pt x="101795" y="155960"/>
                  </a:cubicBezTo>
                  <a:cubicBezTo>
                    <a:pt x="101339" y="156325"/>
                    <a:pt x="99668" y="157328"/>
                    <a:pt x="97996" y="156234"/>
                  </a:cubicBezTo>
                  <a:cubicBezTo>
                    <a:pt x="98330" y="153832"/>
                    <a:pt x="100123" y="139273"/>
                    <a:pt x="96202" y="130914"/>
                  </a:cubicBezTo>
                  <a:cubicBezTo>
                    <a:pt x="96081" y="130641"/>
                    <a:pt x="95746" y="130519"/>
                    <a:pt x="95443" y="130641"/>
                  </a:cubicBezTo>
                  <a:cubicBezTo>
                    <a:pt x="95169" y="130762"/>
                    <a:pt x="95047" y="131127"/>
                    <a:pt x="95169" y="131401"/>
                  </a:cubicBezTo>
                  <a:cubicBezTo>
                    <a:pt x="99029" y="139668"/>
                    <a:pt x="97084" y="154471"/>
                    <a:pt x="96841" y="156234"/>
                  </a:cubicBezTo>
                  <a:cubicBezTo>
                    <a:pt x="96081" y="157024"/>
                    <a:pt x="91917" y="161310"/>
                    <a:pt x="88239" y="162556"/>
                  </a:cubicBezTo>
                  <a:cubicBezTo>
                    <a:pt x="86537" y="163134"/>
                    <a:pt x="80883" y="164532"/>
                    <a:pt x="74682" y="165991"/>
                  </a:cubicBezTo>
                  <a:cubicBezTo>
                    <a:pt x="65746" y="168088"/>
                    <a:pt x="55746" y="170337"/>
                    <a:pt x="54773" y="170428"/>
                  </a:cubicBezTo>
                  <a:cubicBezTo>
                    <a:pt x="53952" y="170550"/>
                    <a:pt x="53101" y="170216"/>
                    <a:pt x="52554" y="169942"/>
                  </a:cubicBezTo>
                  <a:cubicBezTo>
                    <a:pt x="53588" y="168878"/>
                    <a:pt x="55807" y="166447"/>
                    <a:pt x="55776" y="164532"/>
                  </a:cubicBezTo>
                  <a:cubicBezTo>
                    <a:pt x="55746" y="163103"/>
                    <a:pt x="54287" y="150337"/>
                    <a:pt x="52797" y="140398"/>
                  </a:cubicBezTo>
                  <a:cubicBezTo>
                    <a:pt x="51916" y="134470"/>
                    <a:pt x="50974" y="129516"/>
                    <a:pt x="50274" y="128452"/>
                  </a:cubicBezTo>
                  <a:cubicBezTo>
                    <a:pt x="49211" y="126902"/>
                    <a:pt x="48299" y="126142"/>
                    <a:pt x="47721" y="125777"/>
                  </a:cubicBezTo>
                  <a:cubicBezTo>
                    <a:pt x="48086" y="125291"/>
                    <a:pt x="48785" y="124562"/>
                    <a:pt x="50001" y="124410"/>
                  </a:cubicBezTo>
                  <a:cubicBezTo>
                    <a:pt x="52098" y="124166"/>
                    <a:pt x="76020" y="122586"/>
                    <a:pt x="78178" y="122464"/>
                  </a:cubicBezTo>
                  <a:cubicBezTo>
                    <a:pt x="79394" y="123103"/>
                    <a:pt x="88239" y="128483"/>
                    <a:pt x="90093" y="144927"/>
                  </a:cubicBezTo>
                  <a:cubicBezTo>
                    <a:pt x="90123" y="145231"/>
                    <a:pt x="90397" y="145474"/>
                    <a:pt x="90731" y="145413"/>
                  </a:cubicBezTo>
                  <a:cubicBezTo>
                    <a:pt x="91035" y="145382"/>
                    <a:pt x="91278" y="145109"/>
                    <a:pt x="91218" y="144805"/>
                  </a:cubicBezTo>
                  <a:cubicBezTo>
                    <a:pt x="89424" y="128847"/>
                    <a:pt x="81096" y="122859"/>
                    <a:pt x="79029" y="121613"/>
                  </a:cubicBezTo>
                  <a:close/>
                  <a:moveTo>
                    <a:pt x="126811" y="83497"/>
                  </a:moveTo>
                  <a:cubicBezTo>
                    <a:pt x="121796" y="88360"/>
                    <a:pt x="118178" y="90123"/>
                    <a:pt x="115686" y="91370"/>
                  </a:cubicBezTo>
                  <a:cubicBezTo>
                    <a:pt x="114774" y="91795"/>
                    <a:pt x="114045" y="92160"/>
                    <a:pt x="113406" y="92585"/>
                  </a:cubicBezTo>
                  <a:cubicBezTo>
                    <a:pt x="113072" y="92798"/>
                    <a:pt x="112191" y="93345"/>
                    <a:pt x="111096" y="94044"/>
                  </a:cubicBezTo>
                  <a:cubicBezTo>
                    <a:pt x="109303" y="95199"/>
                    <a:pt x="106811" y="96750"/>
                    <a:pt x="104318" y="98361"/>
                  </a:cubicBezTo>
                  <a:lnTo>
                    <a:pt x="104318" y="98361"/>
                  </a:lnTo>
                  <a:lnTo>
                    <a:pt x="104348" y="98330"/>
                  </a:lnTo>
                  <a:lnTo>
                    <a:pt x="105838" y="95716"/>
                  </a:lnTo>
                  <a:cubicBezTo>
                    <a:pt x="105868" y="95686"/>
                    <a:pt x="114440" y="80944"/>
                    <a:pt x="116020" y="77752"/>
                  </a:cubicBezTo>
                  <a:cubicBezTo>
                    <a:pt x="116385" y="77023"/>
                    <a:pt x="116871" y="75989"/>
                    <a:pt x="117419" y="74774"/>
                  </a:cubicBezTo>
                  <a:cubicBezTo>
                    <a:pt x="119212" y="70822"/>
                    <a:pt x="121765" y="65199"/>
                    <a:pt x="123011" y="64865"/>
                  </a:cubicBezTo>
                  <a:cubicBezTo>
                    <a:pt x="123072" y="64834"/>
                    <a:pt x="123163" y="64865"/>
                    <a:pt x="123315" y="64895"/>
                  </a:cubicBezTo>
                  <a:lnTo>
                    <a:pt x="123315" y="64895"/>
                  </a:lnTo>
                  <a:cubicBezTo>
                    <a:pt x="123893" y="65108"/>
                    <a:pt x="124683" y="65776"/>
                    <a:pt x="125443" y="66810"/>
                  </a:cubicBezTo>
                  <a:cubicBezTo>
                    <a:pt x="126264" y="67904"/>
                    <a:pt x="127024" y="69394"/>
                    <a:pt x="127540" y="71278"/>
                  </a:cubicBezTo>
                  <a:cubicBezTo>
                    <a:pt x="128239" y="73771"/>
                    <a:pt x="128483" y="76962"/>
                    <a:pt x="127632" y="80640"/>
                  </a:cubicBezTo>
                  <a:cubicBezTo>
                    <a:pt x="127632" y="80640"/>
                    <a:pt x="127632" y="80670"/>
                    <a:pt x="127632" y="80701"/>
                  </a:cubicBezTo>
                  <a:cubicBezTo>
                    <a:pt x="127419" y="81582"/>
                    <a:pt x="127145" y="82524"/>
                    <a:pt x="126811" y="8349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5"/>
          <p:cNvSpPr txBox="1"/>
          <p:nvPr>
            <p:ph idx="1" type="subTitle"/>
          </p:nvPr>
        </p:nvSpPr>
        <p:spPr>
          <a:xfrm flipH="1">
            <a:off x="337250" y="982175"/>
            <a:ext cx="5194800" cy="38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Al correr los perceptrones con los mismos inicializadores</a:t>
            </a:r>
            <a:r>
              <a:rPr lang="en" sz="1500">
                <a:solidFill>
                  <a:schemeClr val="lt2"/>
                </a:solidFill>
              </a:rPr>
              <a:t>(learning rate &amp; threshold)</a:t>
            </a:r>
            <a:r>
              <a:rPr lang="en" sz="1500">
                <a:solidFill>
                  <a:schemeClr val="accent4"/>
                </a:solidFill>
              </a:rPr>
              <a:t>: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accent4"/>
                </a:solidFill>
              </a:rPr>
              <a:t>Linealmente =&gt; </a:t>
            </a:r>
            <a:r>
              <a:rPr lang="en" sz="1500">
                <a:solidFill>
                  <a:schemeClr val="lt2"/>
                </a:solidFill>
              </a:rPr>
              <a:t>converge más lentamente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lt2"/>
                </a:solidFill>
              </a:rPr>
              <a:t>No Linealmente =&gt; converge más rápidamente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Entrenamos al No Lineal con un subconjunto del problema y dependiendo del conjunto de entrenamiento aprende mejor o peor pero a pesar de esto normalmente puede generalizar bastante bien.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La mejor manera para poder elegir el subconjunto de aprendizaje es mediante prueba y error.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Para evaluar la </a:t>
            </a:r>
            <a:r>
              <a:rPr lang="en" sz="1500">
                <a:solidFill>
                  <a:schemeClr val="accent4"/>
                </a:solidFill>
              </a:rPr>
              <a:t>máxima</a:t>
            </a:r>
            <a:r>
              <a:rPr lang="en" sz="1500">
                <a:solidFill>
                  <a:schemeClr val="accent4"/>
                </a:solidFill>
              </a:rPr>
              <a:t> capacidad de </a:t>
            </a:r>
            <a:r>
              <a:rPr lang="en" sz="1500">
                <a:solidFill>
                  <a:schemeClr val="accent4"/>
                </a:solidFill>
              </a:rPr>
              <a:t>generalización</a:t>
            </a:r>
            <a:r>
              <a:rPr lang="en" sz="1500">
                <a:solidFill>
                  <a:schemeClr val="accent4"/>
                </a:solidFill>
              </a:rPr>
              <a:t> nos encontramos con el mismo problema</a:t>
            </a:r>
            <a:r>
              <a:rPr lang="en" sz="1500">
                <a:solidFill>
                  <a:schemeClr val="lt2"/>
                </a:solidFill>
              </a:rPr>
              <a:t> y a partir de estos resultados ver a dónde tiende la cota mínima.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66" name="Google Shape;1266;p45"/>
          <p:cNvSpPr txBox="1"/>
          <p:nvPr>
            <p:ph type="title"/>
          </p:nvPr>
        </p:nvSpPr>
        <p:spPr>
          <a:xfrm>
            <a:off x="337250" y="251375"/>
            <a:ext cx="51333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¿ Con qué nos encontramos</a:t>
            </a:r>
            <a:r>
              <a:rPr lang="en"/>
              <a:t> ?</a:t>
            </a:r>
            <a:endParaRPr/>
          </a:p>
        </p:txBody>
      </p:sp>
      <p:sp>
        <p:nvSpPr>
          <p:cNvPr id="1267" name="Google Shape;1267;p45"/>
          <p:cNvSpPr/>
          <p:nvPr/>
        </p:nvSpPr>
        <p:spPr>
          <a:xfrm flipH="1">
            <a:off x="5108291" y="2761443"/>
            <a:ext cx="42" cy="86639"/>
          </a:xfrm>
          <a:custGeom>
            <a:rect b="b" l="l" r="r" t="t"/>
            <a:pathLst>
              <a:path extrusionOk="0" h="2051" w="1">
                <a:moveTo>
                  <a:pt x="1" y="0"/>
                </a:moveTo>
                <a:lnTo>
                  <a:pt x="1" y="205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5"/>
          <p:cNvSpPr/>
          <p:nvPr/>
        </p:nvSpPr>
        <p:spPr>
          <a:xfrm flipH="1">
            <a:off x="5193163" y="2971777"/>
            <a:ext cx="86639" cy="42"/>
          </a:xfrm>
          <a:custGeom>
            <a:rect b="b" l="l" r="r" t="t"/>
            <a:pathLst>
              <a:path extrusionOk="0" h="1" w="2051">
                <a:moveTo>
                  <a:pt x="2051" y="1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45"/>
          <p:cNvGrpSpPr/>
          <p:nvPr/>
        </p:nvGrpSpPr>
        <p:grpSpPr>
          <a:xfrm>
            <a:off x="6189666" y="122001"/>
            <a:ext cx="2486157" cy="6955125"/>
            <a:chOff x="6189666" y="122001"/>
            <a:chExt cx="2486157" cy="6955125"/>
          </a:xfrm>
        </p:grpSpPr>
        <p:sp>
          <p:nvSpPr>
            <p:cNvPr id="1270" name="Google Shape;1270;p45"/>
            <p:cNvSpPr/>
            <p:nvPr/>
          </p:nvSpPr>
          <p:spPr>
            <a:xfrm flipH="1">
              <a:off x="7665651" y="1590027"/>
              <a:ext cx="70110" cy="39381"/>
            </a:xfrm>
            <a:custGeom>
              <a:rect b="b" l="l" r="r" t="t"/>
              <a:pathLst>
                <a:path extrusionOk="0" fill="none" h="974" w="1734">
                  <a:moveTo>
                    <a:pt x="1734" y="0"/>
                  </a:moveTo>
                  <a:cubicBezTo>
                    <a:pt x="1734" y="0"/>
                    <a:pt x="943" y="365"/>
                    <a:pt x="1" y="97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 flipH="1">
              <a:off x="7201118" y="1577737"/>
              <a:ext cx="75043" cy="25836"/>
            </a:xfrm>
            <a:custGeom>
              <a:rect b="b" l="l" r="r" t="t"/>
              <a:pathLst>
                <a:path extrusionOk="0" fill="none" h="639" w="1856">
                  <a:moveTo>
                    <a:pt x="1" y="0"/>
                  </a:moveTo>
                  <a:cubicBezTo>
                    <a:pt x="1" y="0"/>
                    <a:pt x="822" y="183"/>
                    <a:pt x="1855" y="63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 flipH="1">
              <a:off x="7020473" y="426272"/>
              <a:ext cx="163509" cy="325724"/>
            </a:xfrm>
            <a:custGeom>
              <a:rect b="b" l="l" r="r" t="t"/>
              <a:pathLst>
                <a:path extrusionOk="0" h="8056" w="4044">
                  <a:moveTo>
                    <a:pt x="1490" y="1"/>
                  </a:moveTo>
                  <a:lnTo>
                    <a:pt x="1" y="1764"/>
                  </a:lnTo>
                  <a:cubicBezTo>
                    <a:pt x="1" y="1764"/>
                    <a:pt x="487" y="5654"/>
                    <a:pt x="548" y="8056"/>
                  </a:cubicBezTo>
                  <a:cubicBezTo>
                    <a:pt x="1213" y="7497"/>
                    <a:pt x="1732" y="7340"/>
                    <a:pt x="2106" y="7340"/>
                  </a:cubicBezTo>
                  <a:cubicBezTo>
                    <a:pt x="2587" y="7340"/>
                    <a:pt x="2827" y="7600"/>
                    <a:pt x="2827" y="7600"/>
                  </a:cubicBezTo>
                  <a:cubicBezTo>
                    <a:pt x="4043" y="270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 flipH="1">
              <a:off x="7730713" y="1120604"/>
              <a:ext cx="945110" cy="986957"/>
            </a:xfrm>
            <a:custGeom>
              <a:rect b="b" l="l" r="r" t="t"/>
              <a:pathLst>
                <a:path extrusionOk="0" h="24410" w="23375">
                  <a:moveTo>
                    <a:pt x="17782" y="0"/>
                  </a:moveTo>
                  <a:cubicBezTo>
                    <a:pt x="17782" y="0"/>
                    <a:pt x="14225" y="2827"/>
                    <a:pt x="13040" y="6809"/>
                  </a:cubicBezTo>
                  <a:cubicBezTo>
                    <a:pt x="11885" y="10791"/>
                    <a:pt x="7751" y="12736"/>
                    <a:pt x="5168" y="14104"/>
                  </a:cubicBezTo>
                  <a:cubicBezTo>
                    <a:pt x="2554" y="15472"/>
                    <a:pt x="0" y="18724"/>
                    <a:pt x="1611" y="21490"/>
                  </a:cubicBezTo>
                  <a:cubicBezTo>
                    <a:pt x="2961" y="23782"/>
                    <a:pt x="4568" y="24410"/>
                    <a:pt x="5947" y="24410"/>
                  </a:cubicBezTo>
                  <a:cubicBezTo>
                    <a:pt x="6213" y="24410"/>
                    <a:pt x="6472" y="24387"/>
                    <a:pt x="6718" y="24347"/>
                  </a:cubicBezTo>
                  <a:cubicBezTo>
                    <a:pt x="6718" y="24347"/>
                    <a:pt x="8298" y="21642"/>
                    <a:pt x="9848" y="20396"/>
                  </a:cubicBezTo>
                  <a:cubicBezTo>
                    <a:pt x="11368" y="19180"/>
                    <a:pt x="14408" y="17812"/>
                    <a:pt x="14408" y="17812"/>
                  </a:cubicBezTo>
                  <a:lnTo>
                    <a:pt x="14408" y="17782"/>
                  </a:lnTo>
                  <a:cubicBezTo>
                    <a:pt x="15107" y="17539"/>
                    <a:pt x="15776" y="17235"/>
                    <a:pt x="16444" y="16931"/>
                  </a:cubicBezTo>
                  <a:cubicBezTo>
                    <a:pt x="16870" y="16687"/>
                    <a:pt x="17356" y="16414"/>
                    <a:pt x="17508" y="15928"/>
                  </a:cubicBezTo>
                  <a:cubicBezTo>
                    <a:pt x="17660" y="15502"/>
                    <a:pt x="17508" y="15046"/>
                    <a:pt x="17569" y="14621"/>
                  </a:cubicBezTo>
                  <a:cubicBezTo>
                    <a:pt x="17630" y="14043"/>
                    <a:pt x="18055" y="13526"/>
                    <a:pt x="18572" y="13192"/>
                  </a:cubicBezTo>
                  <a:cubicBezTo>
                    <a:pt x="19058" y="12858"/>
                    <a:pt x="19636" y="12645"/>
                    <a:pt x="20153" y="12371"/>
                  </a:cubicBezTo>
                  <a:cubicBezTo>
                    <a:pt x="20973" y="11885"/>
                    <a:pt x="21642" y="11216"/>
                    <a:pt x="22128" y="10426"/>
                  </a:cubicBezTo>
                  <a:cubicBezTo>
                    <a:pt x="22858" y="9210"/>
                    <a:pt x="23101" y="7812"/>
                    <a:pt x="23192" y="6444"/>
                  </a:cubicBezTo>
                  <a:cubicBezTo>
                    <a:pt x="23223" y="5867"/>
                    <a:pt x="23375" y="5228"/>
                    <a:pt x="23040" y="4742"/>
                  </a:cubicBezTo>
                  <a:cubicBezTo>
                    <a:pt x="22584" y="4104"/>
                    <a:pt x="22159" y="3465"/>
                    <a:pt x="21703" y="2797"/>
                  </a:cubicBezTo>
                  <a:cubicBezTo>
                    <a:pt x="21436" y="2396"/>
                    <a:pt x="21075" y="1949"/>
                    <a:pt x="20621" y="1949"/>
                  </a:cubicBezTo>
                  <a:cubicBezTo>
                    <a:pt x="20558" y="1949"/>
                    <a:pt x="20493" y="1957"/>
                    <a:pt x="20426" y="1976"/>
                  </a:cubicBezTo>
                  <a:cubicBezTo>
                    <a:pt x="20365" y="1976"/>
                    <a:pt x="20335" y="2006"/>
                    <a:pt x="20274" y="2037"/>
                  </a:cubicBezTo>
                  <a:cubicBezTo>
                    <a:pt x="19727" y="2006"/>
                    <a:pt x="18450" y="1763"/>
                    <a:pt x="177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 flipH="1">
              <a:off x="7004428" y="122001"/>
              <a:ext cx="1113511" cy="788555"/>
            </a:xfrm>
            <a:custGeom>
              <a:rect b="b" l="l" r="r" t="t"/>
              <a:pathLst>
                <a:path extrusionOk="0" h="19503" w="27540">
                  <a:moveTo>
                    <a:pt x="14557" y="1"/>
                  </a:moveTo>
                  <a:cubicBezTo>
                    <a:pt x="5975" y="1"/>
                    <a:pt x="1366" y="5543"/>
                    <a:pt x="730" y="10658"/>
                  </a:cubicBezTo>
                  <a:cubicBezTo>
                    <a:pt x="1" y="16281"/>
                    <a:pt x="1095" y="17892"/>
                    <a:pt x="1095" y="17892"/>
                  </a:cubicBezTo>
                  <a:lnTo>
                    <a:pt x="1278" y="17952"/>
                  </a:lnTo>
                  <a:cubicBezTo>
                    <a:pt x="1186" y="17588"/>
                    <a:pt x="1521" y="17223"/>
                    <a:pt x="1825" y="16980"/>
                  </a:cubicBezTo>
                  <a:cubicBezTo>
                    <a:pt x="2220" y="16706"/>
                    <a:pt x="2706" y="16463"/>
                    <a:pt x="3162" y="16341"/>
                  </a:cubicBezTo>
                  <a:cubicBezTo>
                    <a:pt x="3289" y="16312"/>
                    <a:pt x="3428" y="16296"/>
                    <a:pt x="3569" y="16296"/>
                  </a:cubicBezTo>
                  <a:cubicBezTo>
                    <a:pt x="4001" y="16296"/>
                    <a:pt x="4460" y="16439"/>
                    <a:pt x="4712" y="16737"/>
                  </a:cubicBezTo>
                  <a:cubicBezTo>
                    <a:pt x="5168" y="17253"/>
                    <a:pt x="4925" y="18013"/>
                    <a:pt x="5016" y="18621"/>
                  </a:cubicBezTo>
                  <a:cubicBezTo>
                    <a:pt x="5047" y="18925"/>
                    <a:pt x="5138" y="19199"/>
                    <a:pt x="5229" y="19503"/>
                  </a:cubicBezTo>
                  <a:cubicBezTo>
                    <a:pt x="9606" y="18226"/>
                    <a:pt x="9910" y="15247"/>
                    <a:pt x="9424" y="12968"/>
                  </a:cubicBezTo>
                  <a:lnTo>
                    <a:pt x="9424" y="12968"/>
                  </a:lnTo>
                  <a:cubicBezTo>
                    <a:pt x="10402" y="13555"/>
                    <a:pt x="11846" y="13978"/>
                    <a:pt x="13838" y="13978"/>
                  </a:cubicBezTo>
                  <a:cubicBezTo>
                    <a:pt x="14940" y="13978"/>
                    <a:pt x="16210" y="13848"/>
                    <a:pt x="17661" y="13545"/>
                  </a:cubicBezTo>
                  <a:cubicBezTo>
                    <a:pt x="26536" y="11661"/>
                    <a:pt x="27539" y="1448"/>
                    <a:pt x="17235" y="171"/>
                  </a:cubicBezTo>
                  <a:cubicBezTo>
                    <a:pt x="16303" y="56"/>
                    <a:pt x="15411" y="1"/>
                    <a:pt x="145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 flipH="1">
              <a:off x="6217971" y="1673595"/>
              <a:ext cx="930352" cy="1278152"/>
            </a:xfrm>
            <a:custGeom>
              <a:rect b="b" l="l" r="r" t="t"/>
              <a:pathLst>
                <a:path extrusionOk="0" fill="none" h="31612" w="23010">
                  <a:moveTo>
                    <a:pt x="0" y="0"/>
                  </a:moveTo>
                  <a:cubicBezTo>
                    <a:pt x="0" y="0"/>
                    <a:pt x="2614" y="243"/>
                    <a:pt x="3313" y="1003"/>
                  </a:cubicBezTo>
                  <a:cubicBezTo>
                    <a:pt x="5441" y="1429"/>
                    <a:pt x="10092" y="3161"/>
                    <a:pt x="10092" y="3161"/>
                  </a:cubicBezTo>
                  <a:cubicBezTo>
                    <a:pt x="10092" y="3161"/>
                    <a:pt x="14073" y="4164"/>
                    <a:pt x="16201" y="8481"/>
                  </a:cubicBezTo>
                  <a:cubicBezTo>
                    <a:pt x="18329" y="12766"/>
                    <a:pt x="23010" y="31612"/>
                    <a:pt x="23010" y="31612"/>
                  </a:cubicBezTo>
                  <a:cubicBezTo>
                    <a:pt x="23010" y="31612"/>
                    <a:pt x="21156" y="30639"/>
                    <a:pt x="18086" y="29758"/>
                  </a:cubicBezTo>
                  <a:cubicBezTo>
                    <a:pt x="15016" y="28846"/>
                    <a:pt x="9149" y="29089"/>
                    <a:pt x="9149" y="29089"/>
                  </a:cubicBezTo>
                  <a:cubicBezTo>
                    <a:pt x="9149" y="29089"/>
                    <a:pt x="10000" y="27995"/>
                    <a:pt x="12645" y="27569"/>
                  </a:cubicBezTo>
                  <a:cubicBezTo>
                    <a:pt x="15289" y="27144"/>
                    <a:pt x="20578" y="27964"/>
                    <a:pt x="22067" y="288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 flipH="1">
              <a:off x="7148269" y="1313532"/>
              <a:ext cx="172121" cy="360132"/>
            </a:xfrm>
            <a:custGeom>
              <a:rect b="b" l="l" r="r" t="t"/>
              <a:pathLst>
                <a:path extrusionOk="0" fill="none" h="8907" w="4257">
                  <a:moveTo>
                    <a:pt x="153" y="0"/>
                  </a:moveTo>
                  <a:cubicBezTo>
                    <a:pt x="153" y="0"/>
                    <a:pt x="1" y="5441"/>
                    <a:pt x="1247" y="7022"/>
                  </a:cubicBezTo>
                  <a:cubicBezTo>
                    <a:pt x="2463" y="8572"/>
                    <a:pt x="4256" y="8906"/>
                    <a:pt x="4256" y="890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 flipH="1">
              <a:off x="6740305" y="1801392"/>
              <a:ext cx="63964" cy="283917"/>
            </a:xfrm>
            <a:custGeom>
              <a:rect b="b" l="l" r="r" t="t"/>
              <a:pathLst>
                <a:path extrusionOk="0" fill="none" h="7022" w="1582">
                  <a:moveTo>
                    <a:pt x="1582" y="0"/>
                  </a:moveTo>
                  <a:cubicBezTo>
                    <a:pt x="1582" y="0"/>
                    <a:pt x="123" y="3070"/>
                    <a:pt x="1" y="702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 flipH="1">
              <a:off x="8025669" y="2773432"/>
              <a:ext cx="635397" cy="489152"/>
            </a:xfrm>
            <a:custGeom>
              <a:rect b="b" l="l" r="r" t="t"/>
              <a:pathLst>
                <a:path extrusionOk="0" fill="none" h="12098" w="15715">
                  <a:moveTo>
                    <a:pt x="1094" y="12098"/>
                  </a:moveTo>
                  <a:cubicBezTo>
                    <a:pt x="1094" y="12098"/>
                    <a:pt x="0" y="10578"/>
                    <a:pt x="61" y="7812"/>
                  </a:cubicBezTo>
                  <a:cubicBezTo>
                    <a:pt x="91" y="5016"/>
                    <a:pt x="2553" y="1307"/>
                    <a:pt x="6687" y="669"/>
                  </a:cubicBezTo>
                  <a:cubicBezTo>
                    <a:pt x="10790" y="0"/>
                    <a:pt x="15715" y="1125"/>
                    <a:pt x="15715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 flipH="1">
              <a:off x="7792172" y="1709213"/>
              <a:ext cx="855390" cy="1299056"/>
            </a:xfrm>
            <a:custGeom>
              <a:rect b="b" l="l" r="r" t="t"/>
              <a:pathLst>
                <a:path extrusionOk="0" fill="none" h="32129" w="21156">
                  <a:moveTo>
                    <a:pt x="21156" y="1"/>
                  </a:moveTo>
                  <a:cubicBezTo>
                    <a:pt x="21095" y="31"/>
                    <a:pt x="21065" y="62"/>
                    <a:pt x="21065" y="62"/>
                  </a:cubicBezTo>
                  <a:cubicBezTo>
                    <a:pt x="21065" y="62"/>
                    <a:pt x="18511" y="153"/>
                    <a:pt x="17052" y="1490"/>
                  </a:cubicBezTo>
                  <a:cubicBezTo>
                    <a:pt x="15016" y="2493"/>
                    <a:pt x="11064" y="4834"/>
                    <a:pt x="11064" y="4834"/>
                  </a:cubicBezTo>
                  <a:cubicBezTo>
                    <a:pt x="11064" y="4834"/>
                    <a:pt x="7751" y="5837"/>
                    <a:pt x="5745" y="10609"/>
                  </a:cubicBezTo>
                  <a:cubicBezTo>
                    <a:pt x="3709" y="15381"/>
                    <a:pt x="1155" y="26263"/>
                    <a:pt x="0" y="321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 flipH="1">
              <a:off x="7657034" y="1371265"/>
              <a:ext cx="135247" cy="338016"/>
            </a:xfrm>
            <a:custGeom>
              <a:rect b="b" l="l" r="r" t="t"/>
              <a:pathLst>
                <a:path extrusionOk="0" fill="none" h="8360" w="3345">
                  <a:moveTo>
                    <a:pt x="2919" y="1"/>
                  </a:moveTo>
                  <a:cubicBezTo>
                    <a:pt x="2919" y="1"/>
                    <a:pt x="3344" y="4955"/>
                    <a:pt x="3010" y="5867"/>
                  </a:cubicBezTo>
                  <a:cubicBezTo>
                    <a:pt x="2736" y="6658"/>
                    <a:pt x="487" y="8056"/>
                    <a:pt x="1" y="836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 flipH="1">
              <a:off x="8015880" y="1904607"/>
              <a:ext cx="184372" cy="672312"/>
            </a:xfrm>
            <a:custGeom>
              <a:rect b="b" l="l" r="r" t="t"/>
              <a:pathLst>
                <a:path extrusionOk="0" fill="none" h="16628" w="4560">
                  <a:moveTo>
                    <a:pt x="0" y="1"/>
                  </a:moveTo>
                  <a:cubicBezTo>
                    <a:pt x="0" y="1"/>
                    <a:pt x="2858" y="4469"/>
                    <a:pt x="3617" y="7812"/>
                  </a:cubicBezTo>
                  <a:cubicBezTo>
                    <a:pt x="4408" y="11156"/>
                    <a:pt x="4560" y="16627"/>
                    <a:pt x="4560" y="1662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 flipH="1">
              <a:off x="8013429" y="2667750"/>
              <a:ext cx="2507" cy="149964"/>
            </a:xfrm>
            <a:custGeom>
              <a:rect b="b" l="l" r="r" t="t"/>
              <a:pathLst>
                <a:path extrusionOk="0" fill="none" h="3709" w="62">
                  <a:moveTo>
                    <a:pt x="1" y="3709"/>
                  </a:moveTo>
                  <a:lnTo>
                    <a:pt x="62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 flipH="1">
              <a:off x="6725552" y="2396146"/>
              <a:ext cx="17265" cy="320832"/>
            </a:xfrm>
            <a:custGeom>
              <a:rect b="b" l="l" r="r" t="t"/>
              <a:pathLst>
                <a:path extrusionOk="0" fill="none" h="7935" w="427">
                  <a:moveTo>
                    <a:pt x="1" y="7934"/>
                  </a:moveTo>
                  <a:cubicBezTo>
                    <a:pt x="1" y="7934"/>
                    <a:pt x="426" y="4955"/>
                    <a:pt x="213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 flipH="1">
              <a:off x="7014264" y="1714145"/>
              <a:ext cx="956188" cy="304821"/>
            </a:xfrm>
            <a:custGeom>
              <a:rect b="b" l="l" r="r" t="t"/>
              <a:pathLst>
                <a:path extrusionOk="0" fill="none" h="7539" w="23649">
                  <a:moveTo>
                    <a:pt x="0" y="1459"/>
                  </a:moveTo>
                  <a:lnTo>
                    <a:pt x="11672" y="7143"/>
                  </a:lnTo>
                  <a:cubicBezTo>
                    <a:pt x="12493" y="7538"/>
                    <a:pt x="13435" y="7447"/>
                    <a:pt x="14165" y="6900"/>
                  </a:cubicBezTo>
                  <a:lnTo>
                    <a:pt x="23648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 flipH="1">
              <a:off x="7148232" y="1673595"/>
              <a:ext cx="637904" cy="208955"/>
            </a:xfrm>
            <a:custGeom>
              <a:rect b="b" l="l" r="r" t="t"/>
              <a:pathLst>
                <a:path extrusionOk="0" fill="none" h="5168" w="15777">
                  <a:moveTo>
                    <a:pt x="1" y="973"/>
                  </a:moveTo>
                  <a:lnTo>
                    <a:pt x="8208" y="5168"/>
                  </a:lnTo>
                  <a:lnTo>
                    <a:pt x="15776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 flipH="1">
              <a:off x="7454292" y="1882493"/>
              <a:ext cx="40" cy="131527"/>
            </a:xfrm>
            <a:custGeom>
              <a:rect b="b" l="l" r="r" t="t"/>
              <a:pathLst>
                <a:path extrusionOk="0" fill="none" h="3253" w="1">
                  <a:moveTo>
                    <a:pt x="1" y="1"/>
                  </a:moveTo>
                  <a:lnTo>
                    <a:pt x="1" y="3253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 flipH="1">
              <a:off x="6518983" y="3364507"/>
              <a:ext cx="1755013" cy="1182327"/>
            </a:xfrm>
            <a:custGeom>
              <a:rect b="b" l="l" r="r" t="t"/>
              <a:pathLst>
                <a:path extrusionOk="0" fill="none" h="29242" w="43406">
                  <a:moveTo>
                    <a:pt x="1277" y="2067"/>
                  </a:moveTo>
                  <a:cubicBezTo>
                    <a:pt x="1277" y="2067"/>
                    <a:pt x="1551" y="8603"/>
                    <a:pt x="1277" y="12220"/>
                  </a:cubicBezTo>
                  <a:cubicBezTo>
                    <a:pt x="973" y="15837"/>
                    <a:pt x="1" y="21946"/>
                    <a:pt x="639" y="24013"/>
                  </a:cubicBezTo>
                  <a:cubicBezTo>
                    <a:pt x="1277" y="26050"/>
                    <a:pt x="8451" y="29241"/>
                    <a:pt x="22767" y="29241"/>
                  </a:cubicBezTo>
                  <a:cubicBezTo>
                    <a:pt x="37114" y="29241"/>
                    <a:pt x="43132" y="24712"/>
                    <a:pt x="43284" y="22645"/>
                  </a:cubicBezTo>
                  <a:cubicBezTo>
                    <a:pt x="43406" y="20578"/>
                    <a:pt x="41856" y="11855"/>
                    <a:pt x="41704" y="8663"/>
                  </a:cubicBezTo>
                  <a:cubicBezTo>
                    <a:pt x="41582" y="5472"/>
                    <a:pt x="41096" y="1"/>
                    <a:pt x="41096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 flipH="1">
              <a:off x="7672975" y="3888025"/>
              <a:ext cx="489193" cy="204022"/>
            </a:xfrm>
            <a:custGeom>
              <a:rect b="b" l="l" r="r" t="t"/>
              <a:pathLst>
                <a:path extrusionOk="0" fill="none" h="5046" w="12099">
                  <a:moveTo>
                    <a:pt x="1" y="2523"/>
                  </a:moveTo>
                  <a:lnTo>
                    <a:pt x="213" y="0"/>
                  </a:lnTo>
                  <a:cubicBezTo>
                    <a:pt x="213" y="0"/>
                    <a:pt x="5411" y="2249"/>
                    <a:pt x="12098" y="1763"/>
                  </a:cubicBezTo>
                  <a:lnTo>
                    <a:pt x="12098" y="4711"/>
                  </a:lnTo>
                  <a:cubicBezTo>
                    <a:pt x="12098" y="4711"/>
                    <a:pt x="5107" y="5046"/>
                    <a:pt x="1" y="252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 flipH="1">
              <a:off x="6606329" y="3865870"/>
              <a:ext cx="489152" cy="202850"/>
            </a:xfrm>
            <a:custGeom>
              <a:rect b="b" l="l" r="r" t="t"/>
              <a:pathLst>
                <a:path extrusionOk="0" fill="none" h="5017" w="12098">
                  <a:moveTo>
                    <a:pt x="12098" y="2524"/>
                  </a:moveTo>
                  <a:lnTo>
                    <a:pt x="11915" y="1"/>
                  </a:lnTo>
                  <a:cubicBezTo>
                    <a:pt x="11915" y="1"/>
                    <a:pt x="6687" y="2220"/>
                    <a:pt x="0" y="1764"/>
                  </a:cubicBezTo>
                  <a:lnTo>
                    <a:pt x="0" y="4682"/>
                  </a:lnTo>
                  <a:cubicBezTo>
                    <a:pt x="0" y="4682"/>
                    <a:pt x="7022" y="5016"/>
                    <a:pt x="12098" y="252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 flipH="1">
              <a:off x="7106454" y="536886"/>
              <a:ext cx="822235" cy="882439"/>
            </a:xfrm>
            <a:custGeom>
              <a:rect b="b" l="l" r="r" t="t"/>
              <a:pathLst>
                <a:path extrusionOk="0" fill="none" h="21825" w="20336">
                  <a:moveTo>
                    <a:pt x="62" y="5776"/>
                  </a:moveTo>
                  <a:cubicBezTo>
                    <a:pt x="62" y="5776"/>
                    <a:pt x="1" y="20821"/>
                    <a:pt x="10974" y="21824"/>
                  </a:cubicBezTo>
                  <a:cubicBezTo>
                    <a:pt x="10974" y="21824"/>
                    <a:pt x="20336" y="20700"/>
                    <a:pt x="18755" y="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 flipH="1">
              <a:off x="7771326" y="802304"/>
              <a:ext cx="158576" cy="211422"/>
            </a:xfrm>
            <a:custGeom>
              <a:rect b="b" l="l" r="r" t="t"/>
              <a:pathLst>
                <a:path extrusionOk="0" fill="none" h="5229" w="3922">
                  <a:moveTo>
                    <a:pt x="0" y="1"/>
                  </a:moveTo>
                  <a:cubicBezTo>
                    <a:pt x="61" y="92"/>
                    <a:pt x="92" y="122"/>
                    <a:pt x="92" y="122"/>
                  </a:cubicBezTo>
                  <a:cubicBezTo>
                    <a:pt x="92" y="122"/>
                    <a:pt x="1459" y="3709"/>
                    <a:pt x="3922" y="52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 flipH="1">
              <a:off x="7874537" y="765433"/>
              <a:ext cx="220034" cy="368744"/>
            </a:xfrm>
            <a:custGeom>
              <a:rect b="b" l="l" r="r" t="t"/>
              <a:pathLst>
                <a:path extrusionOk="0" fill="none" h="9120" w="5442">
                  <a:moveTo>
                    <a:pt x="5441" y="7387"/>
                  </a:moveTo>
                  <a:cubicBezTo>
                    <a:pt x="4590" y="9120"/>
                    <a:pt x="2371" y="7904"/>
                    <a:pt x="1338" y="6293"/>
                  </a:cubicBezTo>
                  <a:cubicBezTo>
                    <a:pt x="274" y="4682"/>
                    <a:pt x="0" y="1460"/>
                    <a:pt x="1703" y="670"/>
                  </a:cubicBezTo>
                  <a:cubicBezTo>
                    <a:pt x="3070" y="1"/>
                    <a:pt x="3830" y="639"/>
                    <a:pt x="4073" y="91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 flipH="1">
              <a:off x="6997143" y="683119"/>
              <a:ext cx="190518" cy="433881"/>
            </a:xfrm>
            <a:custGeom>
              <a:rect b="b" l="l" r="r" t="t"/>
              <a:pathLst>
                <a:path extrusionOk="0" fill="none" h="10731" w="4712">
                  <a:moveTo>
                    <a:pt x="608" y="1946"/>
                  </a:moveTo>
                  <a:cubicBezTo>
                    <a:pt x="608" y="1946"/>
                    <a:pt x="2250" y="0"/>
                    <a:pt x="3496" y="2037"/>
                  </a:cubicBezTo>
                  <a:cubicBezTo>
                    <a:pt x="4712" y="4073"/>
                    <a:pt x="2736" y="10730"/>
                    <a:pt x="0" y="872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 flipH="1">
              <a:off x="7829101" y="1103381"/>
              <a:ext cx="130314" cy="99585"/>
            </a:xfrm>
            <a:custGeom>
              <a:rect b="b" l="l" r="r" t="t"/>
              <a:pathLst>
                <a:path extrusionOk="0" fill="none" h="2463" w="3223">
                  <a:moveTo>
                    <a:pt x="214" y="1"/>
                  </a:moveTo>
                  <a:cubicBezTo>
                    <a:pt x="214" y="1"/>
                    <a:pt x="1" y="2463"/>
                    <a:pt x="3223" y="243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 flipH="1">
              <a:off x="7183888" y="931354"/>
              <a:ext cx="669845" cy="195451"/>
            </a:xfrm>
            <a:custGeom>
              <a:rect b="b" l="l" r="r" t="t"/>
              <a:pathLst>
                <a:path extrusionOk="0" fill="none" h="4834" w="16567">
                  <a:moveTo>
                    <a:pt x="1" y="4833"/>
                  </a:moveTo>
                  <a:cubicBezTo>
                    <a:pt x="1" y="4833"/>
                    <a:pt x="1186" y="669"/>
                    <a:pt x="8603" y="335"/>
                  </a:cubicBezTo>
                  <a:cubicBezTo>
                    <a:pt x="16050" y="0"/>
                    <a:pt x="16567" y="1642"/>
                    <a:pt x="16567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 flipH="1">
              <a:off x="7156888" y="713845"/>
              <a:ext cx="78682" cy="251975"/>
            </a:xfrm>
            <a:custGeom>
              <a:rect b="b" l="l" r="r" t="t"/>
              <a:pathLst>
                <a:path extrusionOk="0" fill="none" h="6232" w="1946">
                  <a:moveTo>
                    <a:pt x="1945" y="0"/>
                  </a:moveTo>
                  <a:cubicBezTo>
                    <a:pt x="1945" y="0"/>
                    <a:pt x="1733" y="3344"/>
                    <a:pt x="0" y="623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 flipH="1">
              <a:off x="8122781" y="4385709"/>
              <a:ext cx="119276" cy="2685324"/>
            </a:xfrm>
            <a:custGeom>
              <a:rect b="b" l="l" r="r" t="t"/>
              <a:pathLst>
                <a:path extrusionOk="0" fill="none" h="66415" w="2950">
                  <a:moveTo>
                    <a:pt x="487" y="0"/>
                  </a:moveTo>
                  <a:cubicBezTo>
                    <a:pt x="487" y="0"/>
                    <a:pt x="1" y="12949"/>
                    <a:pt x="578" y="21855"/>
                  </a:cubicBezTo>
                  <a:cubicBezTo>
                    <a:pt x="1126" y="30730"/>
                    <a:pt x="2949" y="55138"/>
                    <a:pt x="2949" y="55138"/>
                  </a:cubicBezTo>
                  <a:cubicBezTo>
                    <a:pt x="2949" y="55138"/>
                    <a:pt x="2281" y="61004"/>
                    <a:pt x="2189" y="664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 flipH="1">
              <a:off x="6527727" y="4378311"/>
              <a:ext cx="73749" cy="2680432"/>
            </a:xfrm>
            <a:custGeom>
              <a:rect b="b" l="l" r="r" t="t"/>
              <a:pathLst>
                <a:path extrusionOk="0" fill="none" h="66294" w="1824">
                  <a:moveTo>
                    <a:pt x="0" y="1"/>
                  </a:moveTo>
                  <a:cubicBezTo>
                    <a:pt x="0" y="1"/>
                    <a:pt x="1702" y="9545"/>
                    <a:pt x="1520" y="17965"/>
                  </a:cubicBezTo>
                  <a:cubicBezTo>
                    <a:pt x="1338" y="35837"/>
                    <a:pt x="1064" y="52859"/>
                    <a:pt x="1064" y="52859"/>
                  </a:cubicBezTo>
                  <a:cubicBezTo>
                    <a:pt x="1064" y="52859"/>
                    <a:pt x="1520" y="60640"/>
                    <a:pt x="1824" y="6629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 flipH="1">
              <a:off x="7218331" y="5009977"/>
              <a:ext cx="199130" cy="27049"/>
            </a:xfrm>
            <a:custGeom>
              <a:rect b="b" l="l" r="r" t="t"/>
              <a:pathLst>
                <a:path extrusionOk="0" fill="none" h="669" w="4925">
                  <a:moveTo>
                    <a:pt x="4925" y="0"/>
                  </a:moveTo>
                  <a:cubicBezTo>
                    <a:pt x="4925" y="0"/>
                    <a:pt x="3344" y="669"/>
                    <a:pt x="0" y="39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 flipH="1">
              <a:off x="7214658" y="5036984"/>
              <a:ext cx="120489" cy="17265"/>
            </a:xfrm>
            <a:custGeom>
              <a:rect b="b" l="l" r="r" t="t"/>
              <a:pathLst>
                <a:path extrusionOk="0" fill="none" h="427" w="2980">
                  <a:moveTo>
                    <a:pt x="1" y="123"/>
                  </a:moveTo>
                  <a:cubicBezTo>
                    <a:pt x="1" y="123"/>
                    <a:pt x="1278" y="427"/>
                    <a:pt x="2980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 flipH="1">
              <a:off x="7335097" y="5035771"/>
              <a:ext cx="120448" cy="2041356"/>
            </a:xfrm>
            <a:custGeom>
              <a:rect b="b" l="l" r="r" t="t"/>
              <a:pathLst>
                <a:path extrusionOk="0" fill="none" h="50488" w="2979">
                  <a:moveTo>
                    <a:pt x="2675" y="1"/>
                  </a:moveTo>
                  <a:cubicBezTo>
                    <a:pt x="2675" y="1"/>
                    <a:pt x="2979" y="20761"/>
                    <a:pt x="2371" y="26809"/>
                  </a:cubicBezTo>
                  <a:cubicBezTo>
                    <a:pt x="1733" y="32889"/>
                    <a:pt x="882" y="36749"/>
                    <a:pt x="882" y="36749"/>
                  </a:cubicBezTo>
                  <a:cubicBezTo>
                    <a:pt x="882" y="36749"/>
                    <a:pt x="851" y="39089"/>
                    <a:pt x="365" y="41673"/>
                  </a:cubicBezTo>
                  <a:cubicBezTo>
                    <a:pt x="243" y="49667"/>
                    <a:pt x="0" y="50488"/>
                    <a:pt x="0" y="5048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 flipH="1">
              <a:off x="7285940" y="5850501"/>
              <a:ext cx="56565" cy="1226560"/>
            </a:xfrm>
            <a:custGeom>
              <a:rect b="b" l="l" r="r" t="t"/>
              <a:pathLst>
                <a:path extrusionOk="0" fill="none" h="30336" w="1399">
                  <a:moveTo>
                    <a:pt x="1" y="1"/>
                  </a:moveTo>
                  <a:lnTo>
                    <a:pt x="609" y="16080"/>
                  </a:lnTo>
                  <a:cubicBezTo>
                    <a:pt x="609" y="16080"/>
                    <a:pt x="274" y="19636"/>
                    <a:pt x="943" y="21855"/>
                  </a:cubicBezTo>
                  <a:cubicBezTo>
                    <a:pt x="1216" y="26263"/>
                    <a:pt x="1399" y="30336"/>
                    <a:pt x="1399" y="3033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 flipH="1">
              <a:off x="7332637" y="756862"/>
              <a:ext cx="44274" cy="95906"/>
            </a:xfrm>
            <a:custGeom>
              <a:rect b="b" l="l" r="r" t="t"/>
              <a:pathLst>
                <a:path extrusionOk="0" h="2372" w="1095">
                  <a:moveTo>
                    <a:pt x="548" y="0"/>
                  </a:moveTo>
                  <a:cubicBezTo>
                    <a:pt x="244" y="0"/>
                    <a:pt x="1" y="517"/>
                    <a:pt x="1" y="1186"/>
                  </a:cubicBezTo>
                  <a:cubicBezTo>
                    <a:pt x="1" y="1824"/>
                    <a:pt x="244" y="2371"/>
                    <a:pt x="548" y="2371"/>
                  </a:cubicBezTo>
                  <a:cubicBezTo>
                    <a:pt x="852" y="2371"/>
                    <a:pt x="1095" y="1824"/>
                    <a:pt x="1095" y="1186"/>
                  </a:cubicBezTo>
                  <a:cubicBezTo>
                    <a:pt x="1095" y="51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 flipH="1">
              <a:off x="7646004" y="769152"/>
              <a:ext cx="44274" cy="95865"/>
            </a:xfrm>
            <a:custGeom>
              <a:rect b="b" l="l" r="r" t="t"/>
              <a:pathLst>
                <a:path extrusionOk="0" h="2371" w="1095">
                  <a:moveTo>
                    <a:pt x="548" y="0"/>
                  </a:moveTo>
                  <a:cubicBezTo>
                    <a:pt x="244" y="0"/>
                    <a:pt x="1" y="547"/>
                    <a:pt x="1" y="1186"/>
                  </a:cubicBezTo>
                  <a:cubicBezTo>
                    <a:pt x="1" y="1854"/>
                    <a:pt x="244" y="2371"/>
                    <a:pt x="548" y="2371"/>
                  </a:cubicBezTo>
                  <a:cubicBezTo>
                    <a:pt x="852" y="2371"/>
                    <a:pt x="1095" y="1854"/>
                    <a:pt x="1095" y="1186"/>
                  </a:cubicBezTo>
                  <a:cubicBezTo>
                    <a:pt x="1095" y="54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 flipH="1">
              <a:off x="7367034" y="711379"/>
              <a:ext cx="138926" cy="228646"/>
            </a:xfrm>
            <a:custGeom>
              <a:rect b="b" l="l" r="r" t="t"/>
              <a:pathLst>
                <a:path extrusionOk="0" fill="none" h="5655" w="3436">
                  <a:moveTo>
                    <a:pt x="3436" y="1"/>
                  </a:moveTo>
                  <a:cubicBezTo>
                    <a:pt x="3436" y="1"/>
                    <a:pt x="609" y="639"/>
                    <a:pt x="305" y="2706"/>
                  </a:cubicBezTo>
                  <a:cubicBezTo>
                    <a:pt x="1" y="4742"/>
                    <a:pt x="1034" y="5654"/>
                    <a:pt x="1034" y="56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 flipH="1">
              <a:off x="7349798" y="1040715"/>
              <a:ext cx="306074" cy="66390"/>
            </a:xfrm>
            <a:custGeom>
              <a:rect b="b" l="l" r="r" t="t"/>
              <a:pathLst>
                <a:path extrusionOk="0" fill="none" h="1642" w="7570">
                  <a:moveTo>
                    <a:pt x="1" y="1642"/>
                  </a:moveTo>
                  <a:cubicBezTo>
                    <a:pt x="1" y="1642"/>
                    <a:pt x="3466" y="1"/>
                    <a:pt x="7569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 flipH="1">
              <a:off x="7320324" y="1142718"/>
              <a:ext cx="328150" cy="90973"/>
            </a:xfrm>
            <a:custGeom>
              <a:rect b="b" l="l" r="r" t="t"/>
              <a:pathLst>
                <a:path extrusionOk="0" fill="none" h="2250" w="8116">
                  <a:moveTo>
                    <a:pt x="0" y="2250"/>
                  </a:moveTo>
                  <a:cubicBezTo>
                    <a:pt x="0" y="2250"/>
                    <a:pt x="4225" y="0"/>
                    <a:pt x="8116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 flipH="1">
              <a:off x="7086865" y="767899"/>
              <a:ext cx="61457" cy="224966"/>
            </a:xfrm>
            <a:custGeom>
              <a:rect b="b" l="l" r="r" t="t"/>
              <a:pathLst>
                <a:path extrusionOk="0" fill="none" h="5564" w="1520">
                  <a:moveTo>
                    <a:pt x="1520" y="122"/>
                  </a:moveTo>
                  <a:cubicBezTo>
                    <a:pt x="1094" y="1"/>
                    <a:pt x="608" y="153"/>
                    <a:pt x="334" y="487"/>
                  </a:cubicBezTo>
                  <a:cubicBezTo>
                    <a:pt x="31" y="821"/>
                    <a:pt x="0" y="1338"/>
                    <a:pt x="183" y="1733"/>
                  </a:cubicBezTo>
                  <a:cubicBezTo>
                    <a:pt x="365" y="2068"/>
                    <a:pt x="669" y="2280"/>
                    <a:pt x="942" y="2554"/>
                  </a:cubicBezTo>
                  <a:cubicBezTo>
                    <a:pt x="1216" y="2828"/>
                    <a:pt x="1429" y="3223"/>
                    <a:pt x="1307" y="3587"/>
                  </a:cubicBezTo>
                  <a:cubicBezTo>
                    <a:pt x="1125" y="4195"/>
                    <a:pt x="122" y="4317"/>
                    <a:pt x="61" y="4955"/>
                  </a:cubicBezTo>
                  <a:cubicBezTo>
                    <a:pt x="31" y="5229"/>
                    <a:pt x="243" y="5502"/>
                    <a:pt x="517" y="5533"/>
                  </a:cubicBezTo>
                  <a:cubicBezTo>
                    <a:pt x="790" y="5563"/>
                    <a:pt x="1064" y="5320"/>
                    <a:pt x="1064" y="504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 flipH="1">
              <a:off x="7907736" y="829351"/>
              <a:ext cx="130314" cy="220034"/>
            </a:xfrm>
            <a:custGeom>
              <a:rect b="b" l="l" r="r" t="t"/>
              <a:pathLst>
                <a:path extrusionOk="0" fill="none" h="5442" w="3223">
                  <a:moveTo>
                    <a:pt x="1" y="608"/>
                  </a:moveTo>
                  <a:cubicBezTo>
                    <a:pt x="244" y="183"/>
                    <a:pt x="821" y="1"/>
                    <a:pt x="1277" y="213"/>
                  </a:cubicBezTo>
                  <a:cubicBezTo>
                    <a:pt x="1703" y="426"/>
                    <a:pt x="1916" y="1034"/>
                    <a:pt x="1703" y="1459"/>
                  </a:cubicBezTo>
                  <a:cubicBezTo>
                    <a:pt x="1581" y="1703"/>
                    <a:pt x="1399" y="1855"/>
                    <a:pt x="1247" y="2067"/>
                  </a:cubicBezTo>
                  <a:cubicBezTo>
                    <a:pt x="1095" y="2250"/>
                    <a:pt x="973" y="2493"/>
                    <a:pt x="1034" y="2736"/>
                  </a:cubicBezTo>
                  <a:cubicBezTo>
                    <a:pt x="1095" y="2979"/>
                    <a:pt x="1308" y="3131"/>
                    <a:pt x="1520" y="3192"/>
                  </a:cubicBezTo>
                  <a:cubicBezTo>
                    <a:pt x="1764" y="3283"/>
                    <a:pt x="1976" y="3314"/>
                    <a:pt x="2220" y="3374"/>
                  </a:cubicBezTo>
                  <a:cubicBezTo>
                    <a:pt x="2645" y="3526"/>
                    <a:pt x="3010" y="3830"/>
                    <a:pt x="3131" y="4286"/>
                  </a:cubicBezTo>
                  <a:cubicBezTo>
                    <a:pt x="3223" y="4712"/>
                    <a:pt x="2979" y="5229"/>
                    <a:pt x="2554" y="5350"/>
                  </a:cubicBezTo>
                  <a:cubicBezTo>
                    <a:pt x="2189" y="5441"/>
                    <a:pt x="1764" y="5198"/>
                    <a:pt x="1520" y="4894"/>
                  </a:cubicBezTo>
                  <a:cubicBezTo>
                    <a:pt x="1308" y="4560"/>
                    <a:pt x="1216" y="4165"/>
                    <a:pt x="1125" y="377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 flipH="1">
              <a:off x="6570688" y="4486459"/>
              <a:ext cx="267987" cy="1595264"/>
            </a:xfrm>
            <a:custGeom>
              <a:rect b="b" l="l" r="r" t="t"/>
              <a:pathLst>
                <a:path extrusionOk="0" fill="none" h="39455" w="6628">
                  <a:moveTo>
                    <a:pt x="1" y="1"/>
                  </a:moveTo>
                  <a:cubicBezTo>
                    <a:pt x="1" y="1"/>
                    <a:pt x="1612" y="8815"/>
                    <a:pt x="6293" y="13132"/>
                  </a:cubicBezTo>
                  <a:cubicBezTo>
                    <a:pt x="6627" y="21794"/>
                    <a:pt x="6202" y="39454"/>
                    <a:pt x="6202" y="394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 flipH="1">
              <a:off x="8035532" y="4472955"/>
              <a:ext cx="152431" cy="1649323"/>
            </a:xfrm>
            <a:custGeom>
              <a:rect b="b" l="l" r="r" t="t"/>
              <a:pathLst>
                <a:path extrusionOk="0" fill="none" h="40792" w="3770">
                  <a:moveTo>
                    <a:pt x="3769" y="0"/>
                  </a:moveTo>
                  <a:cubicBezTo>
                    <a:pt x="3769" y="0"/>
                    <a:pt x="2280" y="7569"/>
                    <a:pt x="0" y="10973"/>
                  </a:cubicBezTo>
                  <a:cubicBezTo>
                    <a:pt x="122" y="18451"/>
                    <a:pt x="1490" y="40791"/>
                    <a:pt x="1490" y="4079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 flipH="1">
              <a:off x="7777479" y="219840"/>
              <a:ext cx="62711" cy="215101"/>
            </a:xfrm>
            <a:custGeom>
              <a:rect b="b" l="l" r="r" t="t"/>
              <a:pathLst>
                <a:path extrusionOk="0" h="5320" w="1551">
                  <a:moveTo>
                    <a:pt x="1551" y="0"/>
                  </a:moveTo>
                  <a:lnTo>
                    <a:pt x="1551" y="0"/>
                  </a:lnTo>
                  <a:cubicBezTo>
                    <a:pt x="791" y="639"/>
                    <a:pt x="304" y="1550"/>
                    <a:pt x="152" y="2523"/>
                  </a:cubicBezTo>
                  <a:cubicBezTo>
                    <a:pt x="0" y="3465"/>
                    <a:pt x="244" y="4499"/>
                    <a:pt x="760" y="5320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 flipH="1">
              <a:off x="7841395" y="377110"/>
              <a:ext cx="88507" cy="92227"/>
            </a:xfrm>
            <a:custGeom>
              <a:rect b="b" l="l" r="r" t="t"/>
              <a:pathLst>
                <a:path extrusionOk="0" h="2281" w="2189">
                  <a:moveTo>
                    <a:pt x="0" y="1"/>
                  </a:moveTo>
                  <a:lnTo>
                    <a:pt x="2189" y="2281"/>
                  </a:lnTo>
                  <a:cubicBezTo>
                    <a:pt x="1733" y="1308"/>
                    <a:pt x="943" y="4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 flipH="1">
              <a:off x="7890520" y="1340579"/>
              <a:ext cx="45527" cy="70070"/>
            </a:xfrm>
            <a:custGeom>
              <a:rect b="b" l="l" r="r" t="t"/>
              <a:pathLst>
                <a:path extrusionOk="0" h="1733" w="1126">
                  <a:moveTo>
                    <a:pt x="1095" y="0"/>
                  </a:moveTo>
                  <a:lnTo>
                    <a:pt x="0" y="1733"/>
                  </a:lnTo>
                  <a:cubicBezTo>
                    <a:pt x="669" y="1459"/>
                    <a:pt x="1125" y="699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 flipH="1">
              <a:off x="8394386" y="1796459"/>
              <a:ext cx="99585" cy="285170"/>
            </a:xfrm>
            <a:custGeom>
              <a:rect b="b" l="l" r="r" t="t"/>
              <a:pathLst>
                <a:path extrusionOk="0" fill="none" h="7053" w="2463">
                  <a:moveTo>
                    <a:pt x="852" y="1"/>
                  </a:moveTo>
                  <a:cubicBezTo>
                    <a:pt x="396" y="1277"/>
                    <a:pt x="1" y="2615"/>
                    <a:pt x="183" y="3952"/>
                  </a:cubicBezTo>
                  <a:cubicBezTo>
                    <a:pt x="335" y="5290"/>
                    <a:pt x="1156" y="6657"/>
                    <a:pt x="2463" y="705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 flipH="1">
              <a:off x="6627111" y="2664071"/>
              <a:ext cx="2004482" cy="817303"/>
            </a:xfrm>
            <a:custGeom>
              <a:rect b="b" l="l" r="r" t="t"/>
              <a:pathLst>
                <a:path extrusionOk="0" fill="none" h="20214" w="49576">
                  <a:moveTo>
                    <a:pt x="49576" y="2979"/>
                  </a:moveTo>
                  <a:cubicBezTo>
                    <a:pt x="49576" y="2979"/>
                    <a:pt x="45564" y="0"/>
                    <a:pt x="41278" y="182"/>
                  </a:cubicBezTo>
                  <a:cubicBezTo>
                    <a:pt x="36962" y="395"/>
                    <a:pt x="23071" y="1885"/>
                    <a:pt x="15229" y="3800"/>
                  </a:cubicBezTo>
                  <a:cubicBezTo>
                    <a:pt x="7356" y="5684"/>
                    <a:pt x="4377" y="6231"/>
                    <a:pt x="2311" y="9180"/>
                  </a:cubicBezTo>
                  <a:cubicBezTo>
                    <a:pt x="213" y="12098"/>
                    <a:pt x="1" y="14651"/>
                    <a:pt x="1368" y="16809"/>
                  </a:cubicBezTo>
                  <a:cubicBezTo>
                    <a:pt x="2736" y="18937"/>
                    <a:pt x="5624" y="20213"/>
                    <a:pt x="9879" y="19484"/>
                  </a:cubicBezTo>
                  <a:cubicBezTo>
                    <a:pt x="14135" y="18785"/>
                    <a:pt x="32585" y="10091"/>
                    <a:pt x="36567" y="8389"/>
                  </a:cubicBezTo>
                  <a:cubicBezTo>
                    <a:pt x="40518" y="6687"/>
                    <a:pt x="45837" y="4590"/>
                    <a:pt x="45837" y="459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 flipH="1">
              <a:off x="6189666" y="2941779"/>
              <a:ext cx="1501825" cy="427735"/>
            </a:xfrm>
            <a:custGeom>
              <a:rect b="b" l="l" r="r" t="t"/>
              <a:pathLst>
                <a:path extrusionOk="0" fill="none" h="10579" w="37144">
                  <a:moveTo>
                    <a:pt x="0" y="7599"/>
                  </a:moveTo>
                  <a:cubicBezTo>
                    <a:pt x="0" y="7599"/>
                    <a:pt x="13070" y="9727"/>
                    <a:pt x="21399" y="10153"/>
                  </a:cubicBezTo>
                  <a:cubicBezTo>
                    <a:pt x="29727" y="10578"/>
                    <a:pt x="33557" y="10487"/>
                    <a:pt x="35350" y="7235"/>
                  </a:cubicBezTo>
                  <a:cubicBezTo>
                    <a:pt x="37144" y="3952"/>
                    <a:pt x="35837" y="1"/>
                    <a:pt x="35837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 flipH="1">
              <a:off x="7285944" y="1559301"/>
              <a:ext cx="40" cy="40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 flipH="1">
              <a:off x="6585439" y="4504895"/>
              <a:ext cx="341695" cy="610854"/>
            </a:xfrm>
            <a:custGeom>
              <a:rect b="b" l="l" r="r" t="t"/>
              <a:pathLst>
                <a:path extrusionOk="0" fill="none" h="15108" w="8451">
                  <a:moveTo>
                    <a:pt x="0" y="1"/>
                  </a:moveTo>
                  <a:cubicBezTo>
                    <a:pt x="0" y="1"/>
                    <a:pt x="973" y="9545"/>
                    <a:pt x="8450" y="1510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 flipH="1">
              <a:off x="7959357" y="4488925"/>
              <a:ext cx="228605" cy="523601"/>
            </a:xfrm>
            <a:custGeom>
              <a:rect b="b" l="l" r="r" t="t"/>
              <a:pathLst>
                <a:path extrusionOk="0" fill="none" h="12950" w="5654">
                  <a:moveTo>
                    <a:pt x="5563" y="1"/>
                  </a:moveTo>
                  <a:cubicBezTo>
                    <a:pt x="5563" y="1"/>
                    <a:pt x="5654" y="5867"/>
                    <a:pt x="0" y="129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 flipH="1">
              <a:off x="6992209" y="1603531"/>
              <a:ext cx="208955" cy="420377"/>
            </a:xfrm>
            <a:custGeom>
              <a:rect b="b" l="l" r="r" t="t"/>
              <a:pathLst>
                <a:path extrusionOk="0" fill="none" h="10397" w="5168">
                  <a:moveTo>
                    <a:pt x="0" y="1"/>
                  </a:moveTo>
                  <a:cubicBezTo>
                    <a:pt x="1064" y="457"/>
                    <a:pt x="2310" y="1247"/>
                    <a:pt x="3161" y="2432"/>
                  </a:cubicBezTo>
                  <a:cubicBezTo>
                    <a:pt x="4043" y="3679"/>
                    <a:pt x="4711" y="7235"/>
                    <a:pt x="5167" y="1039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 flipH="1">
              <a:off x="7735707" y="1629365"/>
              <a:ext cx="167148" cy="645222"/>
            </a:xfrm>
            <a:custGeom>
              <a:rect b="b" l="l" r="r" t="t"/>
              <a:pathLst>
                <a:path extrusionOk="0" fill="none" h="15958" w="4134">
                  <a:moveTo>
                    <a:pt x="4134" y="0"/>
                  </a:moveTo>
                  <a:cubicBezTo>
                    <a:pt x="2888" y="821"/>
                    <a:pt x="1338" y="2037"/>
                    <a:pt x="851" y="3374"/>
                  </a:cubicBezTo>
                  <a:cubicBezTo>
                    <a:pt x="0" y="5684"/>
                    <a:pt x="1125" y="15958"/>
                    <a:pt x="1125" y="1595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 flipH="1">
              <a:off x="7751675" y="2270815"/>
              <a:ext cx="180693" cy="179480"/>
            </a:xfrm>
            <a:custGeom>
              <a:rect b="b" l="l" r="r" t="t"/>
              <a:pathLst>
                <a:path extrusionOk="0" fill="none" h="4439" w="4469">
                  <a:moveTo>
                    <a:pt x="4469" y="2219"/>
                  </a:moveTo>
                  <a:cubicBezTo>
                    <a:pt x="4469" y="3435"/>
                    <a:pt x="3466" y="4438"/>
                    <a:pt x="2220" y="4438"/>
                  </a:cubicBezTo>
                  <a:cubicBezTo>
                    <a:pt x="1004" y="4438"/>
                    <a:pt x="1" y="3435"/>
                    <a:pt x="1" y="2219"/>
                  </a:cubicBezTo>
                  <a:cubicBezTo>
                    <a:pt x="1" y="973"/>
                    <a:pt x="1004" y="1"/>
                    <a:pt x="2220" y="1"/>
                  </a:cubicBezTo>
                  <a:cubicBezTo>
                    <a:pt x="3466" y="1"/>
                    <a:pt x="4469" y="973"/>
                    <a:pt x="4469" y="2219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 flipH="1">
              <a:off x="6857050" y="2012756"/>
              <a:ext cx="256868" cy="244617"/>
            </a:xfrm>
            <a:custGeom>
              <a:rect b="b" l="l" r="r" t="t"/>
              <a:pathLst>
                <a:path extrusionOk="0" fill="none" h="6050" w="6353">
                  <a:moveTo>
                    <a:pt x="395" y="5380"/>
                  </a:moveTo>
                  <a:cubicBezTo>
                    <a:pt x="395" y="5380"/>
                    <a:pt x="0" y="639"/>
                    <a:pt x="3192" y="304"/>
                  </a:cubicBezTo>
                  <a:cubicBezTo>
                    <a:pt x="6353" y="0"/>
                    <a:pt x="6353" y="6049"/>
                    <a:pt x="6353" y="60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 flipH="1">
              <a:off x="6811581" y="2253593"/>
              <a:ext cx="79935" cy="79935"/>
            </a:xfrm>
            <a:custGeom>
              <a:rect b="b" l="l" r="r" t="t"/>
              <a:pathLst>
                <a:path extrusionOk="0" fill="none" h="1977" w="1977">
                  <a:moveTo>
                    <a:pt x="1977" y="974"/>
                  </a:moveTo>
                  <a:cubicBezTo>
                    <a:pt x="1977" y="1521"/>
                    <a:pt x="1551" y="1977"/>
                    <a:pt x="973" y="1977"/>
                  </a:cubicBezTo>
                  <a:cubicBezTo>
                    <a:pt x="426" y="1977"/>
                    <a:pt x="1" y="1521"/>
                    <a:pt x="1" y="974"/>
                  </a:cubicBezTo>
                  <a:cubicBezTo>
                    <a:pt x="1" y="427"/>
                    <a:pt x="426" y="1"/>
                    <a:pt x="973" y="1"/>
                  </a:cubicBezTo>
                  <a:cubicBezTo>
                    <a:pt x="1551" y="1"/>
                    <a:pt x="1977" y="427"/>
                    <a:pt x="1977" y="97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 flipH="1">
              <a:off x="7053671" y="2226586"/>
              <a:ext cx="81148" cy="79895"/>
            </a:xfrm>
            <a:custGeom>
              <a:rect b="b" l="l" r="r" t="t"/>
              <a:pathLst>
                <a:path extrusionOk="0" fill="none" h="1976" w="2007">
                  <a:moveTo>
                    <a:pt x="2007" y="973"/>
                  </a:moveTo>
                  <a:cubicBezTo>
                    <a:pt x="2007" y="1520"/>
                    <a:pt x="1551" y="1976"/>
                    <a:pt x="1004" y="1976"/>
                  </a:cubicBezTo>
                  <a:cubicBezTo>
                    <a:pt x="456" y="1976"/>
                    <a:pt x="0" y="1520"/>
                    <a:pt x="0" y="973"/>
                  </a:cubicBezTo>
                  <a:cubicBezTo>
                    <a:pt x="0" y="426"/>
                    <a:pt x="456" y="0"/>
                    <a:pt x="1004" y="0"/>
                  </a:cubicBezTo>
                  <a:cubicBezTo>
                    <a:pt x="1551" y="0"/>
                    <a:pt x="2007" y="426"/>
                    <a:pt x="2007" y="97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 flipH="1">
              <a:off x="6606240" y="3240389"/>
              <a:ext cx="1616127" cy="207742"/>
            </a:xfrm>
            <a:custGeom>
              <a:rect b="b" l="l" r="r" t="t"/>
              <a:pathLst>
                <a:path extrusionOk="0" h="5138" w="39971">
                  <a:moveTo>
                    <a:pt x="13496" y="1"/>
                  </a:moveTo>
                  <a:lnTo>
                    <a:pt x="0" y="5137"/>
                  </a:lnTo>
                  <a:cubicBezTo>
                    <a:pt x="0" y="5137"/>
                    <a:pt x="7994" y="3101"/>
                    <a:pt x="13283" y="2189"/>
                  </a:cubicBezTo>
                  <a:cubicBezTo>
                    <a:pt x="13985" y="2069"/>
                    <a:pt x="14748" y="2017"/>
                    <a:pt x="15555" y="2017"/>
                  </a:cubicBezTo>
                  <a:cubicBezTo>
                    <a:pt x="20781" y="2017"/>
                    <a:pt x="27866" y="4197"/>
                    <a:pt x="32091" y="4197"/>
                  </a:cubicBezTo>
                  <a:cubicBezTo>
                    <a:pt x="32165" y="4197"/>
                    <a:pt x="32239" y="4197"/>
                    <a:pt x="32311" y="4195"/>
                  </a:cubicBezTo>
                  <a:cubicBezTo>
                    <a:pt x="37144" y="4104"/>
                    <a:pt x="39971" y="2979"/>
                    <a:pt x="39971" y="2979"/>
                  </a:cubicBezTo>
                  <a:lnTo>
                    <a:pt x="134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 flipH="1">
              <a:off x="6721853" y="2803026"/>
              <a:ext cx="277771" cy="142484"/>
            </a:xfrm>
            <a:custGeom>
              <a:rect b="b" l="l" r="r" t="t"/>
              <a:pathLst>
                <a:path extrusionOk="0" h="3524" w="6870">
                  <a:moveTo>
                    <a:pt x="6034" y="1"/>
                  </a:moveTo>
                  <a:cubicBezTo>
                    <a:pt x="5322" y="1"/>
                    <a:pt x="4261" y="115"/>
                    <a:pt x="3283" y="667"/>
                  </a:cubicBezTo>
                  <a:cubicBezTo>
                    <a:pt x="1581" y="1609"/>
                    <a:pt x="0" y="3524"/>
                    <a:pt x="0" y="3524"/>
                  </a:cubicBezTo>
                  <a:lnTo>
                    <a:pt x="5258" y="1183"/>
                  </a:lnTo>
                  <a:cubicBezTo>
                    <a:pt x="5258" y="1183"/>
                    <a:pt x="5654" y="332"/>
                    <a:pt x="6869" y="59"/>
                  </a:cubicBezTo>
                  <a:cubicBezTo>
                    <a:pt x="6869" y="59"/>
                    <a:pt x="6539" y="1"/>
                    <a:pt x="60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 flipH="1">
              <a:off x="6571831" y="4375885"/>
              <a:ext cx="1656681" cy="233538"/>
            </a:xfrm>
            <a:custGeom>
              <a:rect b="b" l="l" r="r" t="t"/>
              <a:pathLst>
                <a:path extrusionOk="0" h="5776" w="40974">
                  <a:moveTo>
                    <a:pt x="487" y="0"/>
                  </a:moveTo>
                  <a:lnTo>
                    <a:pt x="91" y="669"/>
                  </a:lnTo>
                  <a:lnTo>
                    <a:pt x="0" y="4651"/>
                  </a:lnTo>
                  <a:cubicBezTo>
                    <a:pt x="0" y="4651"/>
                    <a:pt x="4904" y="5317"/>
                    <a:pt x="13248" y="5317"/>
                  </a:cubicBezTo>
                  <a:cubicBezTo>
                    <a:pt x="15145" y="5317"/>
                    <a:pt x="17219" y="5282"/>
                    <a:pt x="19454" y="5198"/>
                  </a:cubicBezTo>
                  <a:cubicBezTo>
                    <a:pt x="22194" y="5099"/>
                    <a:pt x="24673" y="5059"/>
                    <a:pt x="26890" y="5059"/>
                  </a:cubicBezTo>
                  <a:cubicBezTo>
                    <a:pt x="36279" y="5059"/>
                    <a:pt x="40974" y="5775"/>
                    <a:pt x="40974" y="5775"/>
                  </a:cubicBezTo>
                  <a:lnTo>
                    <a:pt x="40244" y="31"/>
                  </a:lnTo>
                  <a:cubicBezTo>
                    <a:pt x="40244" y="31"/>
                    <a:pt x="37022" y="3587"/>
                    <a:pt x="23831" y="4104"/>
                  </a:cubicBezTo>
                  <a:cubicBezTo>
                    <a:pt x="22565" y="4156"/>
                    <a:pt x="21354" y="4181"/>
                    <a:pt x="20197" y="4181"/>
                  </a:cubicBezTo>
                  <a:cubicBezTo>
                    <a:pt x="9291" y="4181"/>
                    <a:pt x="3125" y="1979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 flipH="1">
              <a:off x="7300631" y="1308600"/>
              <a:ext cx="374890" cy="167188"/>
            </a:xfrm>
            <a:custGeom>
              <a:rect b="b" l="l" r="r" t="t"/>
              <a:pathLst>
                <a:path extrusionOk="0" h="4135" w="9272">
                  <a:moveTo>
                    <a:pt x="8997" y="1"/>
                  </a:moveTo>
                  <a:cubicBezTo>
                    <a:pt x="8997" y="1"/>
                    <a:pt x="5988" y="2372"/>
                    <a:pt x="5137" y="2493"/>
                  </a:cubicBezTo>
                  <a:cubicBezTo>
                    <a:pt x="5070" y="2503"/>
                    <a:pt x="4988" y="2508"/>
                    <a:pt x="4893" y="2508"/>
                  </a:cubicBezTo>
                  <a:cubicBezTo>
                    <a:pt x="3794" y="2508"/>
                    <a:pt x="1008" y="1876"/>
                    <a:pt x="0" y="1065"/>
                  </a:cubicBezTo>
                  <a:lnTo>
                    <a:pt x="0" y="1065"/>
                  </a:lnTo>
                  <a:lnTo>
                    <a:pt x="213" y="3101"/>
                  </a:lnTo>
                  <a:cubicBezTo>
                    <a:pt x="213" y="3101"/>
                    <a:pt x="2639" y="2825"/>
                    <a:pt x="4577" y="2825"/>
                  </a:cubicBezTo>
                  <a:cubicBezTo>
                    <a:pt x="4674" y="2825"/>
                    <a:pt x="4770" y="2826"/>
                    <a:pt x="4864" y="2828"/>
                  </a:cubicBezTo>
                  <a:cubicBezTo>
                    <a:pt x="6870" y="2858"/>
                    <a:pt x="9271" y="4135"/>
                    <a:pt x="9271" y="4135"/>
                  </a:cubicBezTo>
                  <a:lnTo>
                    <a:pt x="899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 flipH="1">
              <a:off x="7352246" y="297262"/>
              <a:ext cx="537105" cy="481794"/>
            </a:xfrm>
            <a:custGeom>
              <a:rect b="b" l="l" r="r" t="t"/>
              <a:pathLst>
                <a:path extrusionOk="0" fill="none" h="11916" w="13284">
                  <a:moveTo>
                    <a:pt x="13283" y="7265"/>
                  </a:moveTo>
                  <a:cubicBezTo>
                    <a:pt x="11308" y="8298"/>
                    <a:pt x="8937" y="8481"/>
                    <a:pt x="6809" y="7812"/>
                  </a:cubicBezTo>
                  <a:cubicBezTo>
                    <a:pt x="4712" y="7143"/>
                    <a:pt x="2888" y="5593"/>
                    <a:pt x="1855" y="3617"/>
                  </a:cubicBezTo>
                  <a:cubicBezTo>
                    <a:pt x="1551" y="3009"/>
                    <a:pt x="1308" y="2371"/>
                    <a:pt x="1368" y="1702"/>
                  </a:cubicBezTo>
                  <a:cubicBezTo>
                    <a:pt x="1429" y="1034"/>
                    <a:pt x="1885" y="365"/>
                    <a:pt x="2523" y="183"/>
                  </a:cubicBezTo>
                  <a:cubicBezTo>
                    <a:pt x="3314" y="0"/>
                    <a:pt x="4104" y="639"/>
                    <a:pt x="4378" y="1398"/>
                  </a:cubicBezTo>
                  <a:cubicBezTo>
                    <a:pt x="4742" y="2371"/>
                    <a:pt x="4408" y="3496"/>
                    <a:pt x="3800" y="4377"/>
                  </a:cubicBezTo>
                  <a:cubicBezTo>
                    <a:pt x="3222" y="5228"/>
                    <a:pt x="2402" y="5927"/>
                    <a:pt x="1703" y="6687"/>
                  </a:cubicBezTo>
                  <a:cubicBezTo>
                    <a:pt x="973" y="7447"/>
                    <a:pt x="304" y="8329"/>
                    <a:pt x="152" y="9362"/>
                  </a:cubicBezTo>
                  <a:cubicBezTo>
                    <a:pt x="1" y="10396"/>
                    <a:pt x="517" y="11581"/>
                    <a:pt x="1490" y="119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 flipH="1">
              <a:off x="7174113" y="249313"/>
              <a:ext cx="45487" cy="253229"/>
            </a:xfrm>
            <a:custGeom>
              <a:rect b="b" l="l" r="r" t="t"/>
              <a:pathLst>
                <a:path extrusionOk="0" fill="none" h="6263" w="1125">
                  <a:moveTo>
                    <a:pt x="122" y="1"/>
                  </a:moveTo>
                  <a:cubicBezTo>
                    <a:pt x="547" y="1034"/>
                    <a:pt x="973" y="2098"/>
                    <a:pt x="1034" y="3192"/>
                  </a:cubicBezTo>
                  <a:cubicBezTo>
                    <a:pt x="1125" y="4317"/>
                    <a:pt x="821" y="5502"/>
                    <a:pt x="0" y="626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 flipH="1">
              <a:off x="7276114" y="5029626"/>
              <a:ext cx="72536" cy="440027"/>
            </a:xfrm>
            <a:custGeom>
              <a:rect b="b" l="l" r="r" t="t"/>
              <a:pathLst>
                <a:path extrusionOk="0" h="10883" w="1794">
                  <a:moveTo>
                    <a:pt x="1" y="1"/>
                  </a:moveTo>
                  <a:lnTo>
                    <a:pt x="92" y="10882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 flipH="1">
              <a:off x="6976252" y="6667697"/>
              <a:ext cx="47953" cy="78722"/>
            </a:xfrm>
            <a:custGeom>
              <a:rect b="b" l="l" r="r" t="t"/>
              <a:pathLst>
                <a:path extrusionOk="0" fill="none" h="1947" w="1186">
                  <a:moveTo>
                    <a:pt x="0" y="1"/>
                  </a:moveTo>
                  <a:lnTo>
                    <a:pt x="1186" y="1946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 flipH="1">
              <a:off x="6688672" y="6713180"/>
              <a:ext cx="132780" cy="236005"/>
            </a:xfrm>
            <a:custGeom>
              <a:rect b="b" l="l" r="r" t="t"/>
              <a:pathLst>
                <a:path extrusionOk="0" fill="none" h="5837" w="3284">
                  <a:moveTo>
                    <a:pt x="3283" y="1"/>
                  </a:moveTo>
                  <a:cubicBezTo>
                    <a:pt x="2189" y="1946"/>
                    <a:pt x="1095" y="3891"/>
                    <a:pt x="0" y="583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 flipH="1">
              <a:off x="6702220" y="6856946"/>
              <a:ext cx="82361" cy="137713"/>
            </a:xfrm>
            <a:custGeom>
              <a:rect b="b" l="l" r="r" t="t"/>
              <a:pathLst>
                <a:path extrusionOk="0" fill="none" h="3406" w="2037">
                  <a:moveTo>
                    <a:pt x="2037" y="1"/>
                  </a:moveTo>
                  <a:cubicBezTo>
                    <a:pt x="1338" y="1125"/>
                    <a:pt x="669" y="2280"/>
                    <a:pt x="0" y="340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 flipH="1">
              <a:off x="7874549" y="6581704"/>
              <a:ext cx="68857" cy="278984"/>
            </a:xfrm>
            <a:custGeom>
              <a:rect b="b" l="l" r="r" t="t"/>
              <a:pathLst>
                <a:path extrusionOk="0" fill="none" h="6900" w="1703">
                  <a:moveTo>
                    <a:pt x="0" y="0"/>
                  </a:moveTo>
                  <a:cubicBezTo>
                    <a:pt x="578" y="2280"/>
                    <a:pt x="1125" y="4590"/>
                    <a:pt x="1702" y="690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 flipH="1">
              <a:off x="7894239" y="6779524"/>
              <a:ext cx="52886" cy="195451"/>
            </a:xfrm>
            <a:custGeom>
              <a:rect b="b" l="l" r="r" t="t"/>
              <a:pathLst>
                <a:path extrusionOk="0" fill="none" h="4834" w="1308">
                  <a:moveTo>
                    <a:pt x="1" y="1"/>
                  </a:moveTo>
                  <a:cubicBezTo>
                    <a:pt x="426" y="1612"/>
                    <a:pt x="882" y="3223"/>
                    <a:pt x="1308" y="483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 flipH="1">
              <a:off x="7676733" y="6657873"/>
              <a:ext cx="11079" cy="103265"/>
            </a:xfrm>
            <a:custGeom>
              <a:rect b="b" l="l" r="r" t="t"/>
              <a:pathLst>
                <a:path extrusionOk="0" fill="none" h="2554" w="274">
                  <a:moveTo>
                    <a:pt x="274" y="1"/>
                  </a:moveTo>
                  <a:cubicBezTo>
                    <a:pt x="183" y="852"/>
                    <a:pt x="92" y="1703"/>
                    <a:pt x="0" y="25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45"/>
          <p:cNvGrpSpPr/>
          <p:nvPr/>
        </p:nvGrpSpPr>
        <p:grpSpPr>
          <a:xfrm>
            <a:off x="7669756" y="3514328"/>
            <a:ext cx="465582" cy="318260"/>
            <a:chOff x="5837600" y="1320725"/>
            <a:chExt cx="1830118" cy="1251023"/>
          </a:xfrm>
        </p:grpSpPr>
        <p:sp>
          <p:nvSpPr>
            <p:cNvPr id="1341" name="Google Shape;1341;p45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6"/>
          <p:cNvSpPr txBox="1"/>
          <p:nvPr>
            <p:ph idx="1" type="subTitle"/>
          </p:nvPr>
        </p:nvSpPr>
        <p:spPr>
          <a:xfrm flipH="1">
            <a:off x="716725" y="2200750"/>
            <a:ext cx="4547100" cy="5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Perceptrón multicapa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8" name="Google Shape;1348;p46"/>
          <p:cNvSpPr txBox="1"/>
          <p:nvPr>
            <p:ph type="title"/>
          </p:nvPr>
        </p:nvSpPr>
        <p:spPr>
          <a:xfrm>
            <a:off x="716725" y="922450"/>
            <a:ext cx="3080100" cy="12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Ejercicio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9" name="Google Shape;1349;p46"/>
          <p:cNvSpPr/>
          <p:nvPr/>
        </p:nvSpPr>
        <p:spPr>
          <a:xfrm flipH="1">
            <a:off x="5108291" y="2761443"/>
            <a:ext cx="42" cy="86639"/>
          </a:xfrm>
          <a:custGeom>
            <a:rect b="b" l="l" r="r" t="t"/>
            <a:pathLst>
              <a:path extrusionOk="0" h="2051" w="1">
                <a:moveTo>
                  <a:pt x="1" y="0"/>
                </a:moveTo>
                <a:lnTo>
                  <a:pt x="1" y="205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6"/>
          <p:cNvSpPr/>
          <p:nvPr/>
        </p:nvSpPr>
        <p:spPr>
          <a:xfrm flipH="1">
            <a:off x="5193163" y="2971777"/>
            <a:ext cx="86639" cy="42"/>
          </a:xfrm>
          <a:custGeom>
            <a:rect b="b" l="l" r="r" t="t"/>
            <a:pathLst>
              <a:path extrusionOk="0" h="1" w="2051">
                <a:moveTo>
                  <a:pt x="2051" y="1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1" name="Google Shape;1351;p46"/>
          <p:cNvGrpSpPr/>
          <p:nvPr/>
        </p:nvGrpSpPr>
        <p:grpSpPr>
          <a:xfrm>
            <a:off x="6189707" y="122001"/>
            <a:ext cx="2486115" cy="6955069"/>
            <a:chOff x="6189707" y="122001"/>
            <a:chExt cx="2486115" cy="6955069"/>
          </a:xfrm>
        </p:grpSpPr>
        <p:sp>
          <p:nvSpPr>
            <p:cNvPr id="1352" name="Google Shape;1352;p46"/>
            <p:cNvSpPr/>
            <p:nvPr/>
          </p:nvSpPr>
          <p:spPr>
            <a:xfrm flipH="1">
              <a:off x="7665653" y="1590027"/>
              <a:ext cx="70108" cy="39380"/>
            </a:xfrm>
            <a:custGeom>
              <a:rect b="b" l="l" r="r" t="t"/>
              <a:pathLst>
                <a:path extrusionOk="0" fill="none" h="974" w="1734">
                  <a:moveTo>
                    <a:pt x="1734" y="0"/>
                  </a:moveTo>
                  <a:cubicBezTo>
                    <a:pt x="1734" y="0"/>
                    <a:pt x="943" y="365"/>
                    <a:pt x="1" y="97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 flipH="1">
              <a:off x="7201120" y="1577737"/>
              <a:ext cx="75041" cy="25836"/>
            </a:xfrm>
            <a:custGeom>
              <a:rect b="b" l="l" r="r" t="t"/>
              <a:pathLst>
                <a:path extrusionOk="0" fill="none" h="639" w="1856">
                  <a:moveTo>
                    <a:pt x="1" y="0"/>
                  </a:moveTo>
                  <a:cubicBezTo>
                    <a:pt x="1" y="0"/>
                    <a:pt x="822" y="183"/>
                    <a:pt x="1855" y="63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 flipH="1">
              <a:off x="7020477" y="426272"/>
              <a:ext cx="163504" cy="325715"/>
            </a:xfrm>
            <a:custGeom>
              <a:rect b="b" l="l" r="r" t="t"/>
              <a:pathLst>
                <a:path extrusionOk="0" h="8056" w="4044">
                  <a:moveTo>
                    <a:pt x="1490" y="1"/>
                  </a:moveTo>
                  <a:lnTo>
                    <a:pt x="1" y="1764"/>
                  </a:lnTo>
                  <a:cubicBezTo>
                    <a:pt x="1" y="1764"/>
                    <a:pt x="487" y="5654"/>
                    <a:pt x="548" y="8056"/>
                  </a:cubicBezTo>
                  <a:cubicBezTo>
                    <a:pt x="1213" y="7497"/>
                    <a:pt x="1732" y="7340"/>
                    <a:pt x="2106" y="7340"/>
                  </a:cubicBezTo>
                  <a:cubicBezTo>
                    <a:pt x="2587" y="7340"/>
                    <a:pt x="2827" y="7600"/>
                    <a:pt x="2827" y="7600"/>
                  </a:cubicBezTo>
                  <a:cubicBezTo>
                    <a:pt x="4043" y="270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 flipH="1">
              <a:off x="7730739" y="1120604"/>
              <a:ext cx="945083" cy="986930"/>
            </a:xfrm>
            <a:custGeom>
              <a:rect b="b" l="l" r="r" t="t"/>
              <a:pathLst>
                <a:path extrusionOk="0" h="24410" w="23375">
                  <a:moveTo>
                    <a:pt x="17782" y="0"/>
                  </a:moveTo>
                  <a:cubicBezTo>
                    <a:pt x="17782" y="0"/>
                    <a:pt x="14225" y="2827"/>
                    <a:pt x="13040" y="6809"/>
                  </a:cubicBezTo>
                  <a:cubicBezTo>
                    <a:pt x="11885" y="10791"/>
                    <a:pt x="7751" y="12736"/>
                    <a:pt x="5168" y="14104"/>
                  </a:cubicBezTo>
                  <a:cubicBezTo>
                    <a:pt x="2554" y="15472"/>
                    <a:pt x="0" y="18724"/>
                    <a:pt x="1611" y="21490"/>
                  </a:cubicBezTo>
                  <a:cubicBezTo>
                    <a:pt x="2961" y="23782"/>
                    <a:pt x="4568" y="24410"/>
                    <a:pt x="5947" y="24410"/>
                  </a:cubicBezTo>
                  <a:cubicBezTo>
                    <a:pt x="6213" y="24410"/>
                    <a:pt x="6472" y="24387"/>
                    <a:pt x="6718" y="24347"/>
                  </a:cubicBezTo>
                  <a:cubicBezTo>
                    <a:pt x="6718" y="24347"/>
                    <a:pt x="8298" y="21642"/>
                    <a:pt x="9848" y="20396"/>
                  </a:cubicBezTo>
                  <a:cubicBezTo>
                    <a:pt x="11368" y="19180"/>
                    <a:pt x="14408" y="17812"/>
                    <a:pt x="14408" y="17812"/>
                  </a:cubicBezTo>
                  <a:lnTo>
                    <a:pt x="14408" y="17782"/>
                  </a:lnTo>
                  <a:cubicBezTo>
                    <a:pt x="15107" y="17539"/>
                    <a:pt x="15776" y="17235"/>
                    <a:pt x="16444" y="16931"/>
                  </a:cubicBezTo>
                  <a:cubicBezTo>
                    <a:pt x="16870" y="16687"/>
                    <a:pt x="17356" y="16414"/>
                    <a:pt x="17508" y="15928"/>
                  </a:cubicBezTo>
                  <a:cubicBezTo>
                    <a:pt x="17660" y="15502"/>
                    <a:pt x="17508" y="15046"/>
                    <a:pt x="17569" y="14621"/>
                  </a:cubicBezTo>
                  <a:cubicBezTo>
                    <a:pt x="17630" y="14043"/>
                    <a:pt x="18055" y="13526"/>
                    <a:pt x="18572" y="13192"/>
                  </a:cubicBezTo>
                  <a:cubicBezTo>
                    <a:pt x="19058" y="12858"/>
                    <a:pt x="19636" y="12645"/>
                    <a:pt x="20153" y="12371"/>
                  </a:cubicBezTo>
                  <a:cubicBezTo>
                    <a:pt x="20973" y="11885"/>
                    <a:pt x="21642" y="11216"/>
                    <a:pt x="22128" y="10426"/>
                  </a:cubicBezTo>
                  <a:cubicBezTo>
                    <a:pt x="22858" y="9210"/>
                    <a:pt x="23101" y="7812"/>
                    <a:pt x="23192" y="6444"/>
                  </a:cubicBezTo>
                  <a:cubicBezTo>
                    <a:pt x="23223" y="5867"/>
                    <a:pt x="23375" y="5228"/>
                    <a:pt x="23040" y="4742"/>
                  </a:cubicBezTo>
                  <a:cubicBezTo>
                    <a:pt x="22584" y="4104"/>
                    <a:pt x="22159" y="3465"/>
                    <a:pt x="21703" y="2797"/>
                  </a:cubicBezTo>
                  <a:cubicBezTo>
                    <a:pt x="21436" y="2396"/>
                    <a:pt x="21075" y="1949"/>
                    <a:pt x="20621" y="1949"/>
                  </a:cubicBezTo>
                  <a:cubicBezTo>
                    <a:pt x="20558" y="1949"/>
                    <a:pt x="20493" y="1957"/>
                    <a:pt x="20426" y="1976"/>
                  </a:cubicBezTo>
                  <a:cubicBezTo>
                    <a:pt x="20365" y="1976"/>
                    <a:pt x="20335" y="2006"/>
                    <a:pt x="20274" y="2037"/>
                  </a:cubicBezTo>
                  <a:cubicBezTo>
                    <a:pt x="19727" y="2006"/>
                    <a:pt x="18450" y="1763"/>
                    <a:pt x="177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 flipH="1">
              <a:off x="7004458" y="122001"/>
              <a:ext cx="1113480" cy="788533"/>
            </a:xfrm>
            <a:custGeom>
              <a:rect b="b" l="l" r="r" t="t"/>
              <a:pathLst>
                <a:path extrusionOk="0" h="19503" w="27540">
                  <a:moveTo>
                    <a:pt x="14557" y="1"/>
                  </a:moveTo>
                  <a:cubicBezTo>
                    <a:pt x="5975" y="1"/>
                    <a:pt x="1366" y="5543"/>
                    <a:pt x="730" y="10658"/>
                  </a:cubicBezTo>
                  <a:cubicBezTo>
                    <a:pt x="1" y="16281"/>
                    <a:pt x="1095" y="17892"/>
                    <a:pt x="1095" y="17892"/>
                  </a:cubicBezTo>
                  <a:lnTo>
                    <a:pt x="1278" y="17952"/>
                  </a:lnTo>
                  <a:cubicBezTo>
                    <a:pt x="1186" y="17588"/>
                    <a:pt x="1521" y="17223"/>
                    <a:pt x="1825" y="16980"/>
                  </a:cubicBezTo>
                  <a:cubicBezTo>
                    <a:pt x="2220" y="16706"/>
                    <a:pt x="2706" y="16463"/>
                    <a:pt x="3162" y="16341"/>
                  </a:cubicBezTo>
                  <a:cubicBezTo>
                    <a:pt x="3289" y="16312"/>
                    <a:pt x="3428" y="16296"/>
                    <a:pt x="3569" y="16296"/>
                  </a:cubicBezTo>
                  <a:cubicBezTo>
                    <a:pt x="4001" y="16296"/>
                    <a:pt x="4460" y="16439"/>
                    <a:pt x="4712" y="16737"/>
                  </a:cubicBezTo>
                  <a:cubicBezTo>
                    <a:pt x="5168" y="17253"/>
                    <a:pt x="4925" y="18013"/>
                    <a:pt x="5016" y="18621"/>
                  </a:cubicBezTo>
                  <a:cubicBezTo>
                    <a:pt x="5047" y="18925"/>
                    <a:pt x="5138" y="19199"/>
                    <a:pt x="5229" y="19503"/>
                  </a:cubicBezTo>
                  <a:cubicBezTo>
                    <a:pt x="9606" y="18226"/>
                    <a:pt x="9910" y="15247"/>
                    <a:pt x="9424" y="12968"/>
                  </a:cubicBezTo>
                  <a:lnTo>
                    <a:pt x="9424" y="12968"/>
                  </a:lnTo>
                  <a:cubicBezTo>
                    <a:pt x="10402" y="13555"/>
                    <a:pt x="11846" y="13978"/>
                    <a:pt x="13838" y="13978"/>
                  </a:cubicBezTo>
                  <a:cubicBezTo>
                    <a:pt x="14940" y="13978"/>
                    <a:pt x="16210" y="13848"/>
                    <a:pt x="17661" y="13545"/>
                  </a:cubicBezTo>
                  <a:cubicBezTo>
                    <a:pt x="26536" y="11661"/>
                    <a:pt x="27539" y="1448"/>
                    <a:pt x="17235" y="171"/>
                  </a:cubicBezTo>
                  <a:cubicBezTo>
                    <a:pt x="16303" y="56"/>
                    <a:pt x="15411" y="1"/>
                    <a:pt x="145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 flipH="1">
              <a:off x="6217997" y="1673595"/>
              <a:ext cx="930326" cy="1278117"/>
            </a:xfrm>
            <a:custGeom>
              <a:rect b="b" l="l" r="r" t="t"/>
              <a:pathLst>
                <a:path extrusionOk="0" fill="none" h="31612" w="23010">
                  <a:moveTo>
                    <a:pt x="0" y="0"/>
                  </a:moveTo>
                  <a:cubicBezTo>
                    <a:pt x="0" y="0"/>
                    <a:pt x="2614" y="243"/>
                    <a:pt x="3313" y="1003"/>
                  </a:cubicBezTo>
                  <a:cubicBezTo>
                    <a:pt x="5441" y="1429"/>
                    <a:pt x="10092" y="3161"/>
                    <a:pt x="10092" y="3161"/>
                  </a:cubicBezTo>
                  <a:cubicBezTo>
                    <a:pt x="10092" y="3161"/>
                    <a:pt x="14073" y="4164"/>
                    <a:pt x="16201" y="8481"/>
                  </a:cubicBezTo>
                  <a:cubicBezTo>
                    <a:pt x="18329" y="12766"/>
                    <a:pt x="23010" y="31612"/>
                    <a:pt x="23010" y="31612"/>
                  </a:cubicBezTo>
                  <a:cubicBezTo>
                    <a:pt x="23010" y="31612"/>
                    <a:pt x="21156" y="30639"/>
                    <a:pt x="18086" y="29758"/>
                  </a:cubicBezTo>
                  <a:cubicBezTo>
                    <a:pt x="15016" y="28846"/>
                    <a:pt x="9149" y="29089"/>
                    <a:pt x="9149" y="29089"/>
                  </a:cubicBezTo>
                  <a:cubicBezTo>
                    <a:pt x="9149" y="29089"/>
                    <a:pt x="10000" y="27995"/>
                    <a:pt x="12645" y="27569"/>
                  </a:cubicBezTo>
                  <a:cubicBezTo>
                    <a:pt x="15289" y="27144"/>
                    <a:pt x="20578" y="27964"/>
                    <a:pt x="22067" y="288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 flipH="1">
              <a:off x="7148274" y="1313532"/>
              <a:ext cx="172116" cy="360122"/>
            </a:xfrm>
            <a:custGeom>
              <a:rect b="b" l="l" r="r" t="t"/>
              <a:pathLst>
                <a:path extrusionOk="0" fill="none" h="8907" w="4257">
                  <a:moveTo>
                    <a:pt x="153" y="0"/>
                  </a:moveTo>
                  <a:cubicBezTo>
                    <a:pt x="153" y="0"/>
                    <a:pt x="1" y="5441"/>
                    <a:pt x="1247" y="7022"/>
                  </a:cubicBezTo>
                  <a:cubicBezTo>
                    <a:pt x="2463" y="8572"/>
                    <a:pt x="4256" y="8906"/>
                    <a:pt x="4256" y="890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 flipH="1">
              <a:off x="6740307" y="1801392"/>
              <a:ext cx="63962" cy="283909"/>
            </a:xfrm>
            <a:custGeom>
              <a:rect b="b" l="l" r="r" t="t"/>
              <a:pathLst>
                <a:path extrusionOk="0" fill="none" h="7022" w="1582">
                  <a:moveTo>
                    <a:pt x="1582" y="0"/>
                  </a:moveTo>
                  <a:cubicBezTo>
                    <a:pt x="1582" y="0"/>
                    <a:pt x="123" y="3070"/>
                    <a:pt x="1" y="702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 flipH="1">
              <a:off x="8025687" y="2773432"/>
              <a:ext cx="635379" cy="489139"/>
            </a:xfrm>
            <a:custGeom>
              <a:rect b="b" l="l" r="r" t="t"/>
              <a:pathLst>
                <a:path extrusionOk="0" fill="none" h="12098" w="15715">
                  <a:moveTo>
                    <a:pt x="1094" y="12098"/>
                  </a:moveTo>
                  <a:cubicBezTo>
                    <a:pt x="1094" y="12098"/>
                    <a:pt x="0" y="10578"/>
                    <a:pt x="61" y="7812"/>
                  </a:cubicBezTo>
                  <a:cubicBezTo>
                    <a:pt x="91" y="5016"/>
                    <a:pt x="2553" y="1307"/>
                    <a:pt x="6687" y="669"/>
                  </a:cubicBezTo>
                  <a:cubicBezTo>
                    <a:pt x="10790" y="0"/>
                    <a:pt x="15715" y="1125"/>
                    <a:pt x="15715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 flipH="1">
              <a:off x="7792196" y="1709213"/>
              <a:ext cx="855366" cy="1299020"/>
            </a:xfrm>
            <a:custGeom>
              <a:rect b="b" l="l" r="r" t="t"/>
              <a:pathLst>
                <a:path extrusionOk="0" fill="none" h="32129" w="21156">
                  <a:moveTo>
                    <a:pt x="21156" y="1"/>
                  </a:moveTo>
                  <a:cubicBezTo>
                    <a:pt x="21095" y="31"/>
                    <a:pt x="21065" y="62"/>
                    <a:pt x="21065" y="62"/>
                  </a:cubicBezTo>
                  <a:cubicBezTo>
                    <a:pt x="21065" y="62"/>
                    <a:pt x="18511" y="153"/>
                    <a:pt x="17052" y="1490"/>
                  </a:cubicBezTo>
                  <a:cubicBezTo>
                    <a:pt x="15016" y="2493"/>
                    <a:pt x="11064" y="4834"/>
                    <a:pt x="11064" y="4834"/>
                  </a:cubicBezTo>
                  <a:cubicBezTo>
                    <a:pt x="11064" y="4834"/>
                    <a:pt x="7751" y="5837"/>
                    <a:pt x="5745" y="10609"/>
                  </a:cubicBezTo>
                  <a:cubicBezTo>
                    <a:pt x="3709" y="15381"/>
                    <a:pt x="1155" y="26263"/>
                    <a:pt x="0" y="321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 flipH="1">
              <a:off x="7657038" y="1371265"/>
              <a:ext cx="135243" cy="338006"/>
            </a:xfrm>
            <a:custGeom>
              <a:rect b="b" l="l" r="r" t="t"/>
              <a:pathLst>
                <a:path extrusionOk="0" fill="none" h="8360" w="3345">
                  <a:moveTo>
                    <a:pt x="2919" y="1"/>
                  </a:moveTo>
                  <a:cubicBezTo>
                    <a:pt x="2919" y="1"/>
                    <a:pt x="3344" y="4955"/>
                    <a:pt x="3010" y="5867"/>
                  </a:cubicBezTo>
                  <a:cubicBezTo>
                    <a:pt x="2736" y="6658"/>
                    <a:pt x="487" y="8056"/>
                    <a:pt x="1" y="836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 flipH="1">
              <a:off x="8015886" y="1904607"/>
              <a:ext cx="184367" cy="672293"/>
            </a:xfrm>
            <a:custGeom>
              <a:rect b="b" l="l" r="r" t="t"/>
              <a:pathLst>
                <a:path extrusionOk="0" fill="none" h="16628" w="4560">
                  <a:moveTo>
                    <a:pt x="0" y="1"/>
                  </a:moveTo>
                  <a:cubicBezTo>
                    <a:pt x="0" y="1"/>
                    <a:pt x="2858" y="4469"/>
                    <a:pt x="3617" y="7812"/>
                  </a:cubicBezTo>
                  <a:cubicBezTo>
                    <a:pt x="4408" y="11156"/>
                    <a:pt x="4560" y="16627"/>
                    <a:pt x="4560" y="1662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 flipH="1">
              <a:off x="8013429" y="2667750"/>
              <a:ext cx="2507" cy="149960"/>
            </a:xfrm>
            <a:custGeom>
              <a:rect b="b" l="l" r="r" t="t"/>
              <a:pathLst>
                <a:path extrusionOk="0" fill="none" h="3709" w="62">
                  <a:moveTo>
                    <a:pt x="1" y="3709"/>
                  </a:moveTo>
                  <a:lnTo>
                    <a:pt x="62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 flipH="1">
              <a:off x="6725553" y="2396146"/>
              <a:ext cx="17264" cy="320823"/>
            </a:xfrm>
            <a:custGeom>
              <a:rect b="b" l="l" r="r" t="t"/>
              <a:pathLst>
                <a:path extrusionOk="0" fill="none" h="7935" w="427">
                  <a:moveTo>
                    <a:pt x="1" y="7934"/>
                  </a:moveTo>
                  <a:cubicBezTo>
                    <a:pt x="1" y="7934"/>
                    <a:pt x="426" y="4955"/>
                    <a:pt x="213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 flipH="1">
              <a:off x="7014291" y="1714145"/>
              <a:ext cx="956162" cy="304812"/>
            </a:xfrm>
            <a:custGeom>
              <a:rect b="b" l="l" r="r" t="t"/>
              <a:pathLst>
                <a:path extrusionOk="0" fill="none" h="7539" w="23649">
                  <a:moveTo>
                    <a:pt x="0" y="1459"/>
                  </a:moveTo>
                  <a:lnTo>
                    <a:pt x="11672" y="7143"/>
                  </a:lnTo>
                  <a:cubicBezTo>
                    <a:pt x="12493" y="7538"/>
                    <a:pt x="13435" y="7447"/>
                    <a:pt x="14165" y="6900"/>
                  </a:cubicBezTo>
                  <a:lnTo>
                    <a:pt x="23648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 flipH="1">
              <a:off x="7148250" y="1673595"/>
              <a:ext cx="637886" cy="208949"/>
            </a:xfrm>
            <a:custGeom>
              <a:rect b="b" l="l" r="r" t="t"/>
              <a:pathLst>
                <a:path extrusionOk="0" fill="none" h="5168" w="15777">
                  <a:moveTo>
                    <a:pt x="1" y="973"/>
                  </a:moveTo>
                  <a:lnTo>
                    <a:pt x="8208" y="5168"/>
                  </a:lnTo>
                  <a:lnTo>
                    <a:pt x="15776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 flipH="1">
              <a:off x="7454292" y="1882493"/>
              <a:ext cx="40" cy="131523"/>
            </a:xfrm>
            <a:custGeom>
              <a:rect b="b" l="l" r="r" t="t"/>
              <a:pathLst>
                <a:path extrusionOk="0" fill="none" h="3253" w="1">
                  <a:moveTo>
                    <a:pt x="1" y="1"/>
                  </a:moveTo>
                  <a:lnTo>
                    <a:pt x="1" y="3253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 flipH="1">
              <a:off x="6519031" y="3364507"/>
              <a:ext cx="1754964" cy="1182294"/>
            </a:xfrm>
            <a:custGeom>
              <a:rect b="b" l="l" r="r" t="t"/>
              <a:pathLst>
                <a:path extrusionOk="0" fill="none" h="29242" w="43406">
                  <a:moveTo>
                    <a:pt x="1277" y="2067"/>
                  </a:moveTo>
                  <a:cubicBezTo>
                    <a:pt x="1277" y="2067"/>
                    <a:pt x="1551" y="8603"/>
                    <a:pt x="1277" y="12220"/>
                  </a:cubicBezTo>
                  <a:cubicBezTo>
                    <a:pt x="973" y="15837"/>
                    <a:pt x="1" y="21946"/>
                    <a:pt x="639" y="24013"/>
                  </a:cubicBezTo>
                  <a:cubicBezTo>
                    <a:pt x="1277" y="26050"/>
                    <a:pt x="8451" y="29241"/>
                    <a:pt x="22767" y="29241"/>
                  </a:cubicBezTo>
                  <a:cubicBezTo>
                    <a:pt x="37114" y="29241"/>
                    <a:pt x="43132" y="24712"/>
                    <a:pt x="43284" y="22645"/>
                  </a:cubicBezTo>
                  <a:cubicBezTo>
                    <a:pt x="43406" y="20578"/>
                    <a:pt x="41856" y="11855"/>
                    <a:pt x="41704" y="8663"/>
                  </a:cubicBezTo>
                  <a:cubicBezTo>
                    <a:pt x="41582" y="5472"/>
                    <a:pt x="41096" y="1"/>
                    <a:pt x="41096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 flipH="1">
              <a:off x="7672989" y="3888025"/>
              <a:ext cx="489179" cy="204017"/>
            </a:xfrm>
            <a:custGeom>
              <a:rect b="b" l="l" r="r" t="t"/>
              <a:pathLst>
                <a:path extrusionOk="0" fill="none" h="5046" w="12099">
                  <a:moveTo>
                    <a:pt x="1" y="2523"/>
                  </a:moveTo>
                  <a:lnTo>
                    <a:pt x="213" y="0"/>
                  </a:lnTo>
                  <a:cubicBezTo>
                    <a:pt x="213" y="0"/>
                    <a:pt x="5411" y="2249"/>
                    <a:pt x="12098" y="1763"/>
                  </a:cubicBezTo>
                  <a:lnTo>
                    <a:pt x="12098" y="4711"/>
                  </a:lnTo>
                  <a:cubicBezTo>
                    <a:pt x="12098" y="4711"/>
                    <a:pt x="5107" y="5046"/>
                    <a:pt x="1" y="252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 flipH="1">
              <a:off x="6606343" y="3865870"/>
              <a:ext cx="489139" cy="202844"/>
            </a:xfrm>
            <a:custGeom>
              <a:rect b="b" l="l" r="r" t="t"/>
              <a:pathLst>
                <a:path extrusionOk="0" fill="none" h="5017" w="12098">
                  <a:moveTo>
                    <a:pt x="12098" y="2524"/>
                  </a:moveTo>
                  <a:lnTo>
                    <a:pt x="11915" y="1"/>
                  </a:lnTo>
                  <a:cubicBezTo>
                    <a:pt x="11915" y="1"/>
                    <a:pt x="6687" y="2220"/>
                    <a:pt x="0" y="1764"/>
                  </a:cubicBezTo>
                  <a:lnTo>
                    <a:pt x="0" y="4682"/>
                  </a:lnTo>
                  <a:cubicBezTo>
                    <a:pt x="0" y="4682"/>
                    <a:pt x="7022" y="5016"/>
                    <a:pt x="12098" y="252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 flipH="1">
              <a:off x="7106477" y="536886"/>
              <a:ext cx="822212" cy="882415"/>
            </a:xfrm>
            <a:custGeom>
              <a:rect b="b" l="l" r="r" t="t"/>
              <a:pathLst>
                <a:path extrusionOk="0" fill="none" h="21825" w="20336">
                  <a:moveTo>
                    <a:pt x="62" y="5776"/>
                  </a:moveTo>
                  <a:cubicBezTo>
                    <a:pt x="62" y="5776"/>
                    <a:pt x="1" y="20821"/>
                    <a:pt x="10974" y="21824"/>
                  </a:cubicBezTo>
                  <a:cubicBezTo>
                    <a:pt x="10974" y="21824"/>
                    <a:pt x="20336" y="20700"/>
                    <a:pt x="18755" y="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 flipH="1">
              <a:off x="7771330" y="802304"/>
              <a:ext cx="158572" cy="211416"/>
            </a:xfrm>
            <a:custGeom>
              <a:rect b="b" l="l" r="r" t="t"/>
              <a:pathLst>
                <a:path extrusionOk="0" fill="none" h="5229" w="3922">
                  <a:moveTo>
                    <a:pt x="0" y="1"/>
                  </a:moveTo>
                  <a:cubicBezTo>
                    <a:pt x="61" y="92"/>
                    <a:pt x="92" y="122"/>
                    <a:pt x="92" y="122"/>
                  </a:cubicBezTo>
                  <a:cubicBezTo>
                    <a:pt x="92" y="122"/>
                    <a:pt x="1459" y="3709"/>
                    <a:pt x="3922" y="52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 flipH="1">
              <a:off x="7874543" y="765433"/>
              <a:ext cx="220028" cy="368734"/>
            </a:xfrm>
            <a:custGeom>
              <a:rect b="b" l="l" r="r" t="t"/>
              <a:pathLst>
                <a:path extrusionOk="0" fill="none" h="9120" w="5442">
                  <a:moveTo>
                    <a:pt x="5441" y="7387"/>
                  </a:moveTo>
                  <a:cubicBezTo>
                    <a:pt x="4590" y="9120"/>
                    <a:pt x="2371" y="7904"/>
                    <a:pt x="1338" y="6293"/>
                  </a:cubicBezTo>
                  <a:cubicBezTo>
                    <a:pt x="274" y="4682"/>
                    <a:pt x="0" y="1460"/>
                    <a:pt x="1703" y="670"/>
                  </a:cubicBezTo>
                  <a:cubicBezTo>
                    <a:pt x="3070" y="1"/>
                    <a:pt x="3830" y="639"/>
                    <a:pt x="4073" y="91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 flipH="1">
              <a:off x="6997148" y="683119"/>
              <a:ext cx="190513" cy="433869"/>
            </a:xfrm>
            <a:custGeom>
              <a:rect b="b" l="l" r="r" t="t"/>
              <a:pathLst>
                <a:path extrusionOk="0" fill="none" h="10731" w="4712">
                  <a:moveTo>
                    <a:pt x="608" y="1946"/>
                  </a:moveTo>
                  <a:cubicBezTo>
                    <a:pt x="608" y="1946"/>
                    <a:pt x="2250" y="0"/>
                    <a:pt x="3496" y="2037"/>
                  </a:cubicBezTo>
                  <a:cubicBezTo>
                    <a:pt x="4712" y="4073"/>
                    <a:pt x="2736" y="10730"/>
                    <a:pt x="0" y="872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 flipH="1">
              <a:off x="7829105" y="1103381"/>
              <a:ext cx="130310" cy="99582"/>
            </a:xfrm>
            <a:custGeom>
              <a:rect b="b" l="l" r="r" t="t"/>
              <a:pathLst>
                <a:path extrusionOk="0" fill="none" h="2463" w="3223">
                  <a:moveTo>
                    <a:pt x="214" y="1"/>
                  </a:moveTo>
                  <a:cubicBezTo>
                    <a:pt x="214" y="1"/>
                    <a:pt x="1" y="2463"/>
                    <a:pt x="3223" y="243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 flipH="1">
              <a:off x="7183907" y="931354"/>
              <a:ext cx="669827" cy="195445"/>
            </a:xfrm>
            <a:custGeom>
              <a:rect b="b" l="l" r="r" t="t"/>
              <a:pathLst>
                <a:path extrusionOk="0" fill="none" h="4834" w="16567">
                  <a:moveTo>
                    <a:pt x="1" y="4833"/>
                  </a:moveTo>
                  <a:cubicBezTo>
                    <a:pt x="1" y="4833"/>
                    <a:pt x="1186" y="669"/>
                    <a:pt x="8603" y="335"/>
                  </a:cubicBezTo>
                  <a:cubicBezTo>
                    <a:pt x="16050" y="0"/>
                    <a:pt x="16567" y="1642"/>
                    <a:pt x="16567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 flipH="1">
              <a:off x="7156890" y="713845"/>
              <a:ext cx="78679" cy="251968"/>
            </a:xfrm>
            <a:custGeom>
              <a:rect b="b" l="l" r="r" t="t"/>
              <a:pathLst>
                <a:path extrusionOk="0" fill="none" h="6232" w="1946">
                  <a:moveTo>
                    <a:pt x="1945" y="0"/>
                  </a:moveTo>
                  <a:cubicBezTo>
                    <a:pt x="1945" y="0"/>
                    <a:pt x="1733" y="3344"/>
                    <a:pt x="0" y="623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 flipH="1">
              <a:off x="8122784" y="4385709"/>
              <a:ext cx="119273" cy="2685250"/>
            </a:xfrm>
            <a:custGeom>
              <a:rect b="b" l="l" r="r" t="t"/>
              <a:pathLst>
                <a:path extrusionOk="0" fill="none" h="66415" w="2950">
                  <a:moveTo>
                    <a:pt x="487" y="0"/>
                  </a:moveTo>
                  <a:cubicBezTo>
                    <a:pt x="487" y="0"/>
                    <a:pt x="1" y="12949"/>
                    <a:pt x="578" y="21855"/>
                  </a:cubicBezTo>
                  <a:cubicBezTo>
                    <a:pt x="1126" y="30730"/>
                    <a:pt x="2949" y="55138"/>
                    <a:pt x="2949" y="55138"/>
                  </a:cubicBezTo>
                  <a:cubicBezTo>
                    <a:pt x="2949" y="55138"/>
                    <a:pt x="2281" y="61004"/>
                    <a:pt x="2189" y="664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 flipH="1">
              <a:off x="6527729" y="4378311"/>
              <a:ext cx="73747" cy="2680358"/>
            </a:xfrm>
            <a:custGeom>
              <a:rect b="b" l="l" r="r" t="t"/>
              <a:pathLst>
                <a:path extrusionOk="0" fill="none" h="66294" w="1824">
                  <a:moveTo>
                    <a:pt x="0" y="1"/>
                  </a:moveTo>
                  <a:cubicBezTo>
                    <a:pt x="0" y="1"/>
                    <a:pt x="1702" y="9545"/>
                    <a:pt x="1520" y="17965"/>
                  </a:cubicBezTo>
                  <a:cubicBezTo>
                    <a:pt x="1338" y="35837"/>
                    <a:pt x="1064" y="52859"/>
                    <a:pt x="1064" y="52859"/>
                  </a:cubicBezTo>
                  <a:cubicBezTo>
                    <a:pt x="1064" y="52859"/>
                    <a:pt x="1520" y="60640"/>
                    <a:pt x="1824" y="6629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 flipH="1">
              <a:off x="7218336" y="5009977"/>
              <a:ext cx="199125" cy="27049"/>
            </a:xfrm>
            <a:custGeom>
              <a:rect b="b" l="l" r="r" t="t"/>
              <a:pathLst>
                <a:path extrusionOk="0" fill="none" h="669" w="4925">
                  <a:moveTo>
                    <a:pt x="4925" y="0"/>
                  </a:moveTo>
                  <a:cubicBezTo>
                    <a:pt x="4925" y="0"/>
                    <a:pt x="3344" y="669"/>
                    <a:pt x="0" y="39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 flipH="1">
              <a:off x="7214661" y="5036984"/>
              <a:ext cx="120486" cy="17264"/>
            </a:xfrm>
            <a:custGeom>
              <a:rect b="b" l="l" r="r" t="t"/>
              <a:pathLst>
                <a:path extrusionOk="0" fill="none" h="427" w="2980">
                  <a:moveTo>
                    <a:pt x="1" y="123"/>
                  </a:moveTo>
                  <a:cubicBezTo>
                    <a:pt x="1" y="123"/>
                    <a:pt x="1278" y="427"/>
                    <a:pt x="2980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 flipH="1">
              <a:off x="7335100" y="5035771"/>
              <a:ext cx="120445" cy="2041299"/>
            </a:xfrm>
            <a:custGeom>
              <a:rect b="b" l="l" r="r" t="t"/>
              <a:pathLst>
                <a:path extrusionOk="0" fill="none" h="50488" w="2979">
                  <a:moveTo>
                    <a:pt x="2675" y="1"/>
                  </a:moveTo>
                  <a:cubicBezTo>
                    <a:pt x="2675" y="1"/>
                    <a:pt x="2979" y="20761"/>
                    <a:pt x="2371" y="26809"/>
                  </a:cubicBezTo>
                  <a:cubicBezTo>
                    <a:pt x="1733" y="32889"/>
                    <a:pt x="882" y="36749"/>
                    <a:pt x="882" y="36749"/>
                  </a:cubicBezTo>
                  <a:cubicBezTo>
                    <a:pt x="882" y="36749"/>
                    <a:pt x="851" y="39089"/>
                    <a:pt x="365" y="41673"/>
                  </a:cubicBezTo>
                  <a:cubicBezTo>
                    <a:pt x="243" y="49667"/>
                    <a:pt x="0" y="50488"/>
                    <a:pt x="0" y="5048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 flipH="1">
              <a:off x="7285941" y="5850501"/>
              <a:ext cx="56563" cy="1226526"/>
            </a:xfrm>
            <a:custGeom>
              <a:rect b="b" l="l" r="r" t="t"/>
              <a:pathLst>
                <a:path extrusionOk="0" fill="none" h="30336" w="1399">
                  <a:moveTo>
                    <a:pt x="1" y="1"/>
                  </a:moveTo>
                  <a:lnTo>
                    <a:pt x="609" y="16080"/>
                  </a:lnTo>
                  <a:cubicBezTo>
                    <a:pt x="609" y="16080"/>
                    <a:pt x="274" y="19636"/>
                    <a:pt x="943" y="21855"/>
                  </a:cubicBezTo>
                  <a:cubicBezTo>
                    <a:pt x="1216" y="26263"/>
                    <a:pt x="1399" y="30336"/>
                    <a:pt x="1399" y="3033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 flipH="1">
              <a:off x="7332638" y="756862"/>
              <a:ext cx="44272" cy="95903"/>
            </a:xfrm>
            <a:custGeom>
              <a:rect b="b" l="l" r="r" t="t"/>
              <a:pathLst>
                <a:path extrusionOk="0" h="2372" w="1095">
                  <a:moveTo>
                    <a:pt x="548" y="0"/>
                  </a:moveTo>
                  <a:cubicBezTo>
                    <a:pt x="244" y="0"/>
                    <a:pt x="1" y="517"/>
                    <a:pt x="1" y="1186"/>
                  </a:cubicBezTo>
                  <a:cubicBezTo>
                    <a:pt x="1" y="1824"/>
                    <a:pt x="244" y="2371"/>
                    <a:pt x="548" y="2371"/>
                  </a:cubicBezTo>
                  <a:cubicBezTo>
                    <a:pt x="852" y="2371"/>
                    <a:pt x="1095" y="1824"/>
                    <a:pt x="1095" y="1186"/>
                  </a:cubicBezTo>
                  <a:cubicBezTo>
                    <a:pt x="1095" y="51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 flipH="1">
              <a:off x="7646005" y="769152"/>
              <a:ext cx="44272" cy="95863"/>
            </a:xfrm>
            <a:custGeom>
              <a:rect b="b" l="l" r="r" t="t"/>
              <a:pathLst>
                <a:path extrusionOk="0" h="2371" w="1095">
                  <a:moveTo>
                    <a:pt x="548" y="0"/>
                  </a:moveTo>
                  <a:cubicBezTo>
                    <a:pt x="244" y="0"/>
                    <a:pt x="1" y="547"/>
                    <a:pt x="1" y="1186"/>
                  </a:cubicBezTo>
                  <a:cubicBezTo>
                    <a:pt x="1" y="1854"/>
                    <a:pt x="244" y="2371"/>
                    <a:pt x="548" y="2371"/>
                  </a:cubicBezTo>
                  <a:cubicBezTo>
                    <a:pt x="852" y="2371"/>
                    <a:pt x="1095" y="1854"/>
                    <a:pt x="1095" y="1186"/>
                  </a:cubicBezTo>
                  <a:cubicBezTo>
                    <a:pt x="1095" y="54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 flipH="1">
              <a:off x="7367038" y="711379"/>
              <a:ext cx="138922" cy="228639"/>
            </a:xfrm>
            <a:custGeom>
              <a:rect b="b" l="l" r="r" t="t"/>
              <a:pathLst>
                <a:path extrusionOk="0" fill="none" h="5655" w="3436">
                  <a:moveTo>
                    <a:pt x="3436" y="1"/>
                  </a:moveTo>
                  <a:cubicBezTo>
                    <a:pt x="3436" y="1"/>
                    <a:pt x="609" y="639"/>
                    <a:pt x="305" y="2706"/>
                  </a:cubicBezTo>
                  <a:cubicBezTo>
                    <a:pt x="1" y="4742"/>
                    <a:pt x="1034" y="5654"/>
                    <a:pt x="1034" y="56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 flipH="1">
              <a:off x="7349807" y="1040715"/>
              <a:ext cx="306066" cy="66388"/>
            </a:xfrm>
            <a:custGeom>
              <a:rect b="b" l="l" r="r" t="t"/>
              <a:pathLst>
                <a:path extrusionOk="0" fill="none" h="1642" w="7570">
                  <a:moveTo>
                    <a:pt x="1" y="1642"/>
                  </a:moveTo>
                  <a:cubicBezTo>
                    <a:pt x="1" y="1642"/>
                    <a:pt x="3466" y="1"/>
                    <a:pt x="7569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 flipH="1">
              <a:off x="7320333" y="1142718"/>
              <a:ext cx="328141" cy="90971"/>
            </a:xfrm>
            <a:custGeom>
              <a:rect b="b" l="l" r="r" t="t"/>
              <a:pathLst>
                <a:path extrusionOk="0" fill="none" h="2250" w="8116">
                  <a:moveTo>
                    <a:pt x="0" y="2250"/>
                  </a:moveTo>
                  <a:cubicBezTo>
                    <a:pt x="0" y="2250"/>
                    <a:pt x="4225" y="0"/>
                    <a:pt x="8116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 flipH="1">
              <a:off x="7086867" y="767899"/>
              <a:ext cx="61456" cy="224960"/>
            </a:xfrm>
            <a:custGeom>
              <a:rect b="b" l="l" r="r" t="t"/>
              <a:pathLst>
                <a:path extrusionOk="0" fill="none" h="5564" w="1520">
                  <a:moveTo>
                    <a:pt x="1520" y="122"/>
                  </a:moveTo>
                  <a:cubicBezTo>
                    <a:pt x="1094" y="1"/>
                    <a:pt x="608" y="153"/>
                    <a:pt x="334" y="487"/>
                  </a:cubicBezTo>
                  <a:cubicBezTo>
                    <a:pt x="31" y="821"/>
                    <a:pt x="0" y="1338"/>
                    <a:pt x="183" y="1733"/>
                  </a:cubicBezTo>
                  <a:cubicBezTo>
                    <a:pt x="365" y="2068"/>
                    <a:pt x="669" y="2280"/>
                    <a:pt x="942" y="2554"/>
                  </a:cubicBezTo>
                  <a:cubicBezTo>
                    <a:pt x="1216" y="2828"/>
                    <a:pt x="1429" y="3223"/>
                    <a:pt x="1307" y="3587"/>
                  </a:cubicBezTo>
                  <a:cubicBezTo>
                    <a:pt x="1125" y="4195"/>
                    <a:pt x="122" y="4317"/>
                    <a:pt x="61" y="4955"/>
                  </a:cubicBezTo>
                  <a:cubicBezTo>
                    <a:pt x="31" y="5229"/>
                    <a:pt x="243" y="5502"/>
                    <a:pt x="517" y="5533"/>
                  </a:cubicBezTo>
                  <a:cubicBezTo>
                    <a:pt x="790" y="5563"/>
                    <a:pt x="1064" y="5320"/>
                    <a:pt x="1064" y="504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 flipH="1">
              <a:off x="7907740" y="829351"/>
              <a:ext cx="130310" cy="220028"/>
            </a:xfrm>
            <a:custGeom>
              <a:rect b="b" l="l" r="r" t="t"/>
              <a:pathLst>
                <a:path extrusionOk="0" fill="none" h="5442" w="3223">
                  <a:moveTo>
                    <a:pt x="1" y="608"/>
                  </a:moveTo>
                  <a:cubicBezTo>
                    <a:pt x="244" y="183"/>
                    <a:pt x="821" y="1"/>
                    <a:pt x="1277" y="213"/>
                  </a:cubicBezTo>
                  <a:cubicBezTo>
                    <a:pt x="1703" y="426"/>
                    <a:pt x="1916" y="1034"/>
                    <a:pt x="1703" y="1459"/>
                  </a:cubicBezTo>
                  <a:cubicBezTo>
                    <a:pt x="1581" y="1703"/>
                    <a:pt x="1399" y="1855"/>
                    <a:pt x="1247" y="2067"/>
                  </a:cubicBezTo>
                  <a:cubicBezTo>
                    <a:pt x="1095" y="2250"/>
                    <a:pt x="973" y="2493"/>
                    <a:pt x="1034" y="2736"/>
                  </a:cubicBezTo>
                  <a:cubicBezTo>
                    <a:pt x="1095" y="2979"/>
                    <a:pt x="1308" y="3131"/>
                    <a:pt x="1520" y="3192"/>
                  </a:cubicBezTo>
                  <a:cubicBezTo>
                    <a:pt x="1764" y="3283"/>
                    <a:pt x="1976" y="3314"/>
                    <a:pt x="2220" y="3374"/>
                  </a:cubicBezTo>
                  <a:cubicBezTo>
                    <a:pt x="2645" y="3526"/>
                    <a:pt x="3010" y="3830"/>
                    <a:pt x="3131" y="4286"/>
                  </a:cubicBezTo>
                  <a:cubicBezTo>
                    <a:pt x="3223" y="4712"/>
                    <a:pt x="2979" y="5229"/>
                    <a:pt x="2554" y="5350"/>
                  </a:cubicBezTo>
                  <a:cubicBezTo>
                    <a:pt x="2189" y="5441"/>
                    <a:pt x="1764" y="5198"/>
                    <a:pt x="1520" y="4894"/>
                  </a:cubicBezTo>
                  <a:cubicBezTo>
                    <a:pt x="1308" y="4560"/>
                    <a:pt x="1216" y="4165"/>
                    <a:pt x="1125" y="377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 flipH="1">
              <a:off x="6570696" y="4486459"/>
              <a:ext cx="267979" cy="1595220"/>
            </a:xfrm>
            <a:custGeom>
              <a:rect b="b" l="l" r="r" t="t"/>
              <a:pathLst>
                <a:path extrusionOk="0" fill="none" h="39455" w="6628">
                  <a:moveTo>
                    <a:pt x="1" y="1"/>
                  </a:moveTo>
                  <a:cubicBezTo>
                    <a:pt x="1" y="1"/>
                    <a:pt x="1612" y="8815"/>
                    <a:pt x="6293" y="13132"/>
                  </a:cubicBezTo>
                  <a:cubicBezTo>
                    <a:pt x="6627" y="21794"/>
                    <a:pt x="6202" y="39454"/>
                    <a:pt x="6202" y="394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 flipH="1">
              <a:off x="8035536" y="4472955"/>
              <a:ext cx="152426" cy="1649277"/>
            </a:xfrm>
            <a:custGeom>
              <a:rect b="b" l="l" r="r" t="t"/>
              <a:pathLst>
                <a:path extrusionOk="0" fill="none" h="40792" w="3770">
                  <a:moveTo>
                    <a:pt x="3769" y="0"/>
                  </a:moveTo>
                  <a:cubicBezTo>
                    <a:pt x="3769" y="0"/>
                    <a:pt x="2280" y="7569"/>
                    <a:pt x="0" y="10973"/>
                  </a:cubicBezTo>
                  <a:cubicBezTo>
                    <a:pt x="122" y="18451"/>
                    <a:pt x="1490" y="40791"/>
                    <a:pt x="1490" y="4079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 flipH="1">
              <a:off x="7777480" y="219840"/>
              <a:ext cx="62709" cy="215095"/>
            </a:xfrm>
            <a:custGeom>
              <a:rect b="b" l="l" r="r" t="t"/>
              <a:pathLst>
                <a:path extrusionOk="0" h="5320" w="1551">
                  <a:moveTo>
                    <a:pt x="1551" y="0"/>
                  </a:moveTo>
                  <a:lnTo>
                    <a:pt x="1551" y="0"/>
                  </a:lnTo>
                  <a:cubicBezTo>
                    <a:pt x="791" y="639"/>
                    <a:pt x="304" y="1550"/>
                    <a:pt x="152" y="2523"/>
                  </a:cubicBezTo>
                  <a:cubicBezTo>
                    <a:pt x="0" y="3465"/>
                    <a:pt x="244" y="4499"/>
                    <a:pt x="760" y="5320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 flipH="1">
              <a:off x="7841398" y="377110"/>
              <a:ext cx="88504" cy="92224"/>
            </a:xfrm>
            <a:custGeom>
              <a:rect b="b" l="l" r="r" t="t"/>
              <a:pathLst>
                <a:path extrusionOk="0" h="2281" w="2189">
                  <a:moveTo>
                    <a:pt x="0" y="1"/>
                  </a:moveTo>
                  <a:lnTo>
                    <a:pt x="2189" y="2281"/>
                  </a:lnTo>
                  <a:cubicBezTo>
                    <a:pt x="1733" y="1308"/>
                    <a:pt x="943" y="4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 flipH="1">
              <a:off x="7890521" y="1340579"/>
              <a:ext cx="45526" cy="70068"/>
            </a:xfrm>
            <a:custGeom>
              <a:rect b="b" l="l" r="r" t="t"/>
              <a:pathLst>
                <a:path extrusionOk="0" h="1733" w="1126">
                  <a:moveTo>
                    <a:pt x="1095" y="0"/>
                  </a:moveTo>
                  <a:lnTo>
                    <a:pt x="0" y="1733"/>
                  </a:lnTo>
                  <a:cubicBezTo>
                    <a:pt x="669" y="1459"/>
                    <a:pt x="1125" y="699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 flipH="1">
              <a:off x="8394389" y="1796459"/>
              <a:ext cx="99582" cy="285163"/>
            </a:xfrm>
            <a:custGeom>
              <a:rect b="b" l="l" r="r" t="t"/>
              <a:pathLst>
                <a:path extrusionOk="0" fill="none" h="7053" w="2463">
                  <a:moveTo>
                    <a:pt x="852" y="1"/>
                  </a:moveTo>
                  <a:cubicBezTo>
                    <a:pt x="396" y="1277"/>
                    <a:pt x="1" y="2615"/>
                    <a:pt x="183" y="3952"/>
                  </a:cubicBezTo>
                  <a:cubicBezTo>
                    <a:pt x="335" y="5290"/>
                    <a:pt x="1156" y="6657"/>
                    <a:pt x="2463" y="705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 flipH="1">
              <a:off x="6627167" y="2664071"/>
              <a:ext cx="2004426" cy="817280"/>
            </a:xfrm>
            <a:custGeom>
              <a:rect b="b" l="l" r="r" t="t"/>
              <a:pathLst>
                <a:path extrusionOk="0" fill="none" h="20214" w="49576">
                  <a:moveTo>
                    <a:pt x="49576" y="2979"/>
                  </a:moveTo>
                  <a:cubicBezTo>
                    <a:pt x="49576" y="2979"/>
                    <a:pt x="45564" y="0"/>
                    <a:pt x="41278" y="182"/>
                  </a:cubicBezTo>
                  <a:cubicBezTo>
                    <a:pt x="36962" y="395"/>
                    <a:pt x="23071" y="1885"/>
                    <a:pt x="15229" y="3800"/>
                  </a:cubicBezTo>
                  <a:cubicBezTo>
                    <a:pt x="7356" y="5684"/>
                    <a:pt x="4377" y="6231"/>
                    <a:pt x="2311" y="9180"/>
                  </a:cubicBezTo>
                  <a:cubicBezTo>
                    <a:pt x="213" y="12098"/>
                    <a:pt x="1" y="14651"/>
                    <a:pt x="1368" y="16809"/>
                  </a:cubicBezTo>
                  <a:cubicBezTo>
                    <a:pt x="2736" y="18937"/>
                    <a:pt x="5624" y="20213"/>
                    <a:pt x="9879" y="19484"/>
                  </a:cubicBezTo>
                  <a:cubicBezTo>
                    <a:pt x="14135" y="18785"/>
                    <a:pt x="32585" y="10091"/>
                    <a:pt x="36567" y="8389"/>
                  </a:cubicBezTo>
                  <a:cubicBezTo>
                    <a:pt x="40518" y="6687"/>
                    <a:pt x="45837" y="4590"/>
                    <a:pt x="45837" y="459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 flipH="1">
              <a:off x="6189707" y="2941779"/>
              <a:ext cx="1501783" cy="427724"/>
            </a:xfrm>
            <a:custGeom>
              <a:rect b="b" l="l" r="r" t="t"/>
              <a:pathLst>
                <a:path extrusionOk="0" fill="none" h="10579" w="37144">
                  <a:moveTo>
                    <a:pt x="0" y="7599"/>
                  </a:moveTo>
                  <a:cubicBezTo>
                    <a:pt x="0" y="7599"/>
                    <a:pt x="13070" y="9727"/>
                    <a:pt x="21399" y="10153"/>
                  </a:cubicBezTo>
                  <a:cubicBezTo>
                    <a:pt x="29727" y="10578"/>
                    <a:pt x="33557" y="10487"/>
                    <a:pt x="35350" y="7235"/>
                  </a:cubicBezTo>
                  <a:cubicBezTo>
                    <a:pt x="37144" y="3952"/>
                    <a:pt x="35837" y="1"/>
                    <a:pt x="35837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 flipH="1">
              <a:off x="7285944" y="1559301"/>
              <a:ext cx="40" cy="40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 flipH="1">
              <a:off x="6585449" y="4504895"/>
              <a:ext cx="341686" cy="610837"/>
            </a:xfrm>
            <a:custGeom>
              <a:rect b="b" l="l" r="r" t="t"/>
              <a:pathLst>
                <a:path extrusionOk="0" fill="none" h="15108" w="8451">
                  <a:moveTo>
                    <a:pt x="0" y="1"/>
                  </a:moveTo>
                  <a:cubicBezTo>
                    <a:pt x="0" y="1"/>
                    <a:pt x="973" y="9545"/>
                    <a:pt x="8450" y="1510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 flipH="1">
              <a:off x="7959363" y="4488925"/>
              <a:ext cx="228599" cy="523586"/>
            </a:xfrm>
            <a:custGeom>
              <a:rect b="b" l="l" r="r" t="t"/>
              <a:pathLst>
                <a:path extrusionOk="0" fill="none" h="12950" w="5654">
                  <a:moveTo>
                    <a:pt x="5563" y="1"/>
                  </a:moveTo>
                  <a:cubicBezTo>
                    <a:pt x="5563" y="1"/>
                    <a:pt x="5654" y="5867"/>
                    <a:pt x="0" y="129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 flipH="1">
              <a:off x="6992215" y="1603531"/>
              <a:ext cx="208949" cy="420365"/>
            </a:xfrm>
            <a:custGeom>
              <a:rect b="b" l="l" r="r" t="t"/>
              <a:pathLst>
                <a:path extrusionOk="0" fill="none" h="10397" w="5168">
                  <a:moveTo>
                    <a:pt x="0" y="1"/>
                  </a:moveTo>
                  <a:cubicBezTo>
                    <a:pt x="1064" y="457"/>
                    <a:pt x="2310" y="1247"/>
                    <a:pt x="3161" y="2432"/>
                  </a:cubicBezTo>
                  <a:cubicBezTo>
                    <a:pt x="4043" y="3679"/>
                    <a:pt x="4711" y="7235"/>
                    <a:pt x="5167" y="1039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 flipH="1">
              <a:off x="7735711" y="1629365"/>
              <a:ext cx="167143" cy="645204"/>
            </a:xfrm>
            <a:custGeom>
              <a:rect b="b" l="l" r="r" t="t"/>
              <a:pathLst>
                <a:path extrusionOk="0" fill="none" h="15958" w="4134">
                  <a:moveTo>
                    <a:pt x="4134" y="0"/>
                  </a:moveTo>
                  <a:cubicBezTo>
                    <a:pt x="2888" y="821"/>
                    <a:pt x="1338" y="2037"/>
                    <a:pt x="851" y="3374"/>
                  </a:cubicBezTo>
                  <a:cubicBezTo>
                    <a:pt x="0" y="5684"/>
                    <a:pt x="1125" y="15958"/>
                    <a:pt x="1125" y="1595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 flipH="1">
              <a:off x="7751680" y="2270815"/>
              <a:ext cx="180688" cy="179475"/>
            </a:xfrm>
            <a:custGeom>
              <a:rect b="b" l="l" r="r" t="t"/>
              <a:pathLst>
                <a:path extrusionOk="0" fill="none" h="4439" w="4469">
                  <a:moveTo>
                    <a:pt x="4469" y="2219"/>
                  </a:moveTo>
                  <a:cubicBezTo>
                    <a:pt x="4469" y="3435"/>
                    <a:pt x="3466" y="4438"/>
                    <a:pt x="2220" y="4438"/>
                  </a:cubicBezTo>
                  <a:cubicBezTo>
                    <a:pt x="1004" y="4438"/>
                    <a:pt x="1" y="3435"/>
                    <a:pt x="1" y="2219"/>
                  </a:cubicBezTo>
                  <a:cubicBezTo>
                    <a:pt x="1" y="973"/>
                    <a:pt x="1004" y="1"/>
                    <a:pt x="2220" y="1"/>
                  </a:cubicBezTo>
                  <a:cubicBezTo>
                    <a:pt x="3466" y="1"/>
                    <a:pt x="4469" y="973"/>
                    <a:pt x="4469" y="2219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 flipH="1">
              <a:off x="6857057" y="2012756"/>
              <a:ext cx="256861" cy="244610"/>
            </a:xfrm>
            <a:custGeom>
              <a:rect b="b" l="l" r="r" t="t"/>
              <a:pathLst>
                <a:path extrusionOk="0" fill="none" h="6050" w="6353">
                  <a:moveTo>
                    <a:pt x="395" y="5380"/>
                  </a:moveTo>
                  <a:cubicBezTo>
                    <a:pt x="395" y="5380"/>
                    <a:pt x="0" y="639"/>
                    <a:pt x="3192" y="304"/>
                  </a:cubicBezTo>
                  <a:cubicBezTo>
                    <a:pt x="6353" y="0"/>
                    <a:pt x="6353" y="6049"/>
                    <a:pt x="6353" y="60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 flipH="1">
              <a:off x="6811583" y="2253593"/>
              <a:ext cx="79933" cy="79933"/>
            </a:xfrm>
            <a:custGeom>
              <a:rect b="b" l="l" r="r" t="t"/>
              <a:pathLst>
                <a:path extrusionOk="0" fill="none" h="1977" w="1977">
                  <a:moveTo>
                    <a:pt x="1977" y="974"/>
                  </a:moveTo>
                  <a:cubicBezTo>
                    <a:pt x="1977" y="1521"/>
                    <a:pt x="1551" y="1977"/>
                    <a:pt x="973" y="1977"/>
                  </a:cubicBezTo>
                  <a:cubicBezTo>
                    <a:pt x="426" y="1977"/>
                    <a:pt x="1" y="1521"/>
                    <a:pt x="1" y="974"/>
                  </a:cubicBezTo>
                  <a:cubicBezTo>
                    <a:pt x="1" y="427"/>
                    <a:pt x="426" y="1"/>
                    <a:pt x="973" y="1"/>
                  </a:cubicBezTo>
                  <a:cubicBezTo>
                    <a:pt x="1551" y="1"/>
                    <a:pt x="1977" y="427"/>
                    <a:pt x="1977" y="97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 flipH="1">
              <a:off x="7053674" y="2226586"/>
              <a:ext cx="81146" cy="79892"/>
            </a:xfrm>
            <a:custGeom>
              <a:rect b="b" l="l" r="r" t="t"/>
              <a:pathLst>
                <a:path extrusionOk="0" fill="none" h="1976" w="2007">
                  <a:moveTo>
                    <a:pt x="2007" y="973"/>
                  </a:moveTo>
                  <a:cubicBezTo>
                    <a:pt x="2007" y="1520"/>
                    <a:pt x="1551" y="1976"/>
                    <a:pt x="1004" y="1976"/>
                  </a:cubicBezTo>
                  <a:cubicBezTo>
                    <a:pt x="456" y="1976"/>
                    <a:pt x="0" y="1520"/>
                    <a:pt x="0" y="973"/>
                  </a:cubicBezTo>
                  <a:cubicBezTo>
                    <a:pt x="0" y="426"/>
                    <a:pt x="456" y="0"/>
                    <a:pt x="1004" y="0"/>
                  </a:cubicBezTo>
                  <a:cubicBezTo>
                    <a:pt x="1551" y="0"/>
                    <a:pt x="2007" y="426"/>
                    <a:pt x="2007" y="97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 flipH="1">
              <a:off x="6606285" y="3240389"/>
              <a:ext cx="1616083" cy="207736"/>
            </a:xfrm>
            <a:custGeom>
              <a:rect b="b" l="l" r="r" t="t"/>
              <a:pathLst>
                <a:path extrusionOk="0" h="5138" w="39971">
                  <a:moveTo>
                    <a:pt x="13496" y="1"/>
                  </a:moveTo>
                  <a:lnTo>
                    <a:pt x="0" y="5137"/>
                  </a:lnTo>
                  <a:cubicBezTo>
                    <a:pt x="0" y="5137"/>
                    <a:pt x="7994" y="3101"/>
                    <a:pt x="13283" y="2189"/>
                  </a:cubicBezTo>
                  <a:cubicBezTo>
                    <a:pt x="13985" y="2069"/>
                    <a:pt x="14748" y="2017"/>
                    <a:pt x="15555" y="2017"/>
                  </a:cubicBezTo>
                  <a:cubicBezTo>
                    <a:pt x="20781" y="2017"/>
                    <a:pt x="27866" y="4197"/>
                    <a:pt x="32091" y="4197"/>
                  </a:cubicBezTo>
                  <a:cubicBezTo>
                    <a:pt x="32165" y="4197"/>
                    <a:pt x="32239" y="4197"/>
                    <a:pt x="32311" y="4195"/>
                  </a:cubicBezTo>
                  <a:cubicBezTo>
                    <a:pt x="37144" y="4104"/>
                    <a:pt x="39971" y="2979"/>
                    <a:pt x="39971" y="2979"/>
                  </a:cubicBezTo>
                  <a:lnTo>
                    <a:pt x="134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 flipH="1">
              <a:off x="6721860" y="2803026"/>
              <a:ext cx="277764" cy="142480"/>
            </a:xfrm>
            <a:custGeom>
              <a:rect b="b" l="l" r="r" t="t"/>
              <a:pathLst>
                <a:path extrusionOk="0" h="3524" w="6870">
                  <a:moveTo>
                    <a:pt x="6034" y="1"/>
                  </a:moveTo>
                  <a:cubicBezTo>
                    <a:pt x="5322" y="1"/>
                    <a:pt x="4261" y="115"/>
                    <a:pt x="3283" y="667"/>
                  </a:cubicBezTo>
                  <a:cubicBezTo>
                    <a:pt x="1581" y="1609"/>
                    <a:pt x="0" y="3524"/>
                    <a:pt x="0" y="3524"/>
                  </a:cubicBezTo>
                  <a:lnTo>
                    <a:pt x="5258" y="1183"/>
                  </a:lnTo>
                  <a:cubicBezTo>
                    <a:pt x="5258" y="1183"/>
                    <a:pt x="5654" y="332"/>
                    <a:pt x="6869" y="59"/>
                  </a:cubicBezTo>
                  <a:cubicBezTo>
                    <a:pt x="6869" y="59"/>
                    <a:pt x="6539" y="1"/>
                    <a:pt x="60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 flipH="1">
              <a:off x="6571877" y="4375885"/>
              <a:ext cx="1656635" cy="233532"/>
            </a:xfrm>
            <a:custGeom>
              <a:rect b="b" l="l" r="r" t="t"/>
              <a:pathLst>
                <a:path extrusionOk="0" h="5776" w="40974">
                  <a:moveTo>
                    <a:pt x="487" y="0"/>
                  </a:moveTo>
                  <a:lnTo>
                    <a:pt x="91" y="669"/>
                  </a:lnTo>
                  <a:lnTo>
                    <a:pt x="0" y="4651"/>
                  </a:lnTo>
                  <a:cubicBezTo>
                    <a:pt x="0" y="4651"/>
                    <a:pt x="4904" y="5317"/>
                    <a:pt x="13248" y="5317"/>
                  </a:cubicBezTo>
                  <a:cubicBezTo>
                    <a:pt x="15145" y="5317"/>
                    <a:pt x="17219" y="5282"/>
                    <a:pt x="19454" y="5198"/>
                  </a:cubicBezTo>
                  <a:cubicBezTo>
                    <a:pt x="22194" y="5099"/>
                    <a:pt x="24673" y="5059"/>
                    <a:pt x="26890" y="5059"/>
                  </a:cubicBezTo>
                  <a:cubicBezTo>
                    <a:pt x="36279" y="5059"/>
                    <a:pt x="40974" y="5775"/>
                    <a:pt x="40974" y="5775"/>
                  </a:cubicBezTo>
                  <a:lnTo>
                    <a:pt x="40244" y="31"/>
                  </a:lnTo>
                  <a:cubicBezTo>
                    <a:pt x="40244" y="31"/>
                    <a:pt x="37022" y="3587"/>
                    <a:pt x="23831" y="4104"/>
                  </a:cubicBezTo>
                  <a:cubicBezTo>
                    <a:pt x="22565" y="4156"/>
                    <a:pt x="21354" y="4181"/>
                    <a:pt x="20197" y="4181"/>
                  </a:cubicBezTo>
                  <a:cubicBezTo>
                    <a:pt x="9291" y="4181"/>
                    <a:pt x="3125" y="1979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 flipH="1">
              <a:off x="7300641" y="1308600"/>
              <a:ext cx="374880" cy="167184"/>
            </a:xfrm>
            <a:custGeom>
              <a:rect b="b" l="l" r="r" t="t"/>
              <a:pathLst>
                <a:path extrusionOk="0" h="4135" w="9272">
                  <a:moveTo>
                    <a:pt x="8997" y="1"/>
                  </a:moveTo>
                  <a:cubicBezTo>
                    <a:pt x="8997" y="1"/>
                    <a:pt x="5988" y="2372"/>
                    <a:pt x="5137" y="2493"/>
                  </a:cubicBezTo>
                  <a:cubicBezTo>
                    <a:pt x="5070" y="2503"/>
                    <a:pt x="4988" y="2508"/>
                    <a:pt x="4893" y="2508"/>
                  </a:cubicBezTo>
                  <a:cubicBezTo>
                    <a:pt x="3794" y="2508"/>
                    <a:pt x="1008" y="1876"/>
                    <a:pt x="0" y="1065"/>
                  </a:cubicBezTo>
                  <a:lnTo>
                    <a:pt x="0" y="1065"/>
                  </a:lnTo>
                  <a:lnTo>
                    <a:pt x="213" y="3101"/>
                  </a:lnTo>
                  <a:cubicBezTo>
                    <a:pt x="213" y="3101"/>
                    <a:pt x="2639" y="2825"/>
                    <a:pt x="4577" y="2825"/>
                  </a:cubicBezTo>
                  <a:cubicBezTo>
                    <a:pt x="4674" y="2825"/>
                    <a:pt x="4770" y="2826"/>
                    <a:pt x="4864" y="2828"/>
                  </a:cubicBezTo>
                  <a:cubicBezTo>
                    <a:pt x="6870" y="2858"/>
                    <a:pt x="9271" y="4135"/>
                    <a:pt x="9271" y="4135"/>
                  </a:cubicBezTo>
                  <a:lnTo>
                    <a:pt x="899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 flipH="1">
              <a:off x="7352261" y="297262"/>
              <a:ext cx="537090" cy="481780"/>
            </a:xfrm>
            <a:custGeom>
              <a:rect b="b" l="l" r="r" t="t"/>
              <a:pathLst>
                <a:path extrusionOk="0" fill="none" h="11916" w="13284">
                  <a:moveTo>
                    <a:pt x="13283" y="7265"/>
                  </a:moveTo>
                  <a:cubicBezTo>
                    <a:pt x="11308" y="8298"/>
                    <a:pt x="8937" y="8481"/>
                    <a:pt x="6809" y="7812"/>
                  </a:cubicBezTo>
                  <a:cubicBezTo>
                    <a:pt x="4712" y="7143"/>
                    <a:pt x="2888" y="5593"/>
                    <a:pt x="1855" y="3617"/>
                  </a:cubicBezTo>
                  <a:cubicBezTo>
                    <a:pt x="1551" y="3009"/>
                    <a:pt x="1308" y="2371"/>
                    <a:pt x="1368" y="1702"/>
                  </a:cubicBezTo>
                  <a:cubicBezTo>
                    <a:pt x="1429" y="1034"/>
                    <a:pt x="1885" y="365"/>
                    <a:pt x="2523" y="183"/>
                  </a:cubicBezTo>
                  <a:cubicBezTo>
                    <a:pt x="3314" y="0"/>
                    <a:pt x="4104" y="639"/>
                    <a:pt x="4378" y="1398"/>
                  </a:cubicBezTo>
                  <a:cubicBezTo>
                    <a:pt x="4742" y="2371"/>
                    <a:pt x="4408" y="3496"/>
                    <a:pt x="3800" y="4377"/>
                  </a:cubicBezTo>
                  <a:cubicBezTo>
                    <a:pt x="3222" y="5228"/>
                    <a:pt x="2402" y="5927"/>
                    <a:pt x="1703" y="6687"/>
                  </a:cubicBezTo>
                  <a:cubicBezTo>
                    <a:pt x="973" y="7447"/>
                    <a:pt x="304" y="8329"/>
                    <a:pt x="152" y="9362"/>
                  </a:cubicBezTo>
                  <a:cubicBezTo>
                    <a:pt x="1" y="10396"/>
                    <a:pt x="517" y="11581"/>
                    <a:pt x="1490" y="119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 flipH="1">
              <a:off x="7174114" y="249313"/>
              <a:ext cx="45485" cy="253222"/>
            </a:xfrm>
            <a:custGeom>
              <a:rect b="b" l="l" r="r" t="t"/>
              <a:pathLst>
                <a:path extrusionOk="0" fill="none" h="6263" w="1125">
                  <a:moveTo>
                    <a:pt x="122" y="1"/>
                  </a:moveTo>
                  <a:cubicBezTo>
                    <a:pt x="547" y="1034"/>
                    <a:pt x="973" y="2098"/>
                    <a:pt x="1034" y="3192"/>
                  </a:cubicBezTo>
                  <a:cubicBezTo>
                    <a:pt x="1125" y="4317"/>
                    <a:pt x="821" y="5502"/>
                    <a:pt x="0" y="626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 flipH="1">
              <a:off x="7276116" y="5029626"/>
              <a:ext cx="72534" cy="440015"/>
            </a:xfrm>
            <a:custGeom>
              <a:rect b="b" l="l" r="r" t="t"/>
              <a:pathLst>
                <a:path extrusionOk="0" h="10883" w="1794">
                  <a:moveTo>
                    <a:pt x="1" y="1"/>
                  </a:moveTo>
                  <a:lnTo>
                    <a:pt x="92" y="10882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 flipH="1">
              <a:off x="6976253" y="6667697"/>
              <a:ext cx="47952" cy="78720"/>
            </a:xfrm>
            <a:custGeom>
              <a:rect b="b" l="l" r="r" t="t"/>
              <a:pathLst>
                <a:path extrusionOk="0" fill="none" h="1947" w="1186">
                  <a:moveTo>
                    <a:pt x="0" y="1"/>
                  </a:moveTo>
                  <a:lnTo>
                    <a:pt x="1186" y="1946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 flipH="1">
              <a:off x="6688675" y="6713180"/>
              <a:ext cx="132777" cy="235998"/>
            </a:xfrm>
            <a:custGeom>
              <a:rect b="b" l="l" r="r" t="t"/>
              <a:pathLst>
                <a:path extrusionOk="0" fill="none" h="5837" w="3284">
                  <a:moveTo>
                    <a:pt x="3283" y="1"/>
                  </a:moveTo>
                  <a:cubicBezTo>
                    <a:pt x="2189" y="1946"/>
                    <a:pt x="1095" y="3891"/>
                    <a:pt x="0" y="583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 flipH="1">
              <a:off x="6702222" y="6856946"/>
              <a:ext cx="82359" cy="137709"/>
            </a:xfrm>
            <a:custGeom>
              <a:rect b="b" l="l" r="r" t="t"/>
              <a:pathLst>
                <a:path extrusionOk="0" fill="none" h="3406" w="2037">
                  <a:moveTo>
                    <a:pt x="2037" y="1"/>
                  </a:moveTo>
                  <a:cubicBezTo>
                    <a:pt x="1338" y="1125"/>
                    <a:pt x="669" y="2280"/>
                    <a:pt x="0" y="340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 flipH="1">
              <a:off x="7874551" y="6581704"/>
              <a:ext cx="68855" cy="278977"/>
            </a:xfrm>
            <a:custGeom>
              <a:rect b="b" l="l" r="r" t="t"/>
              <a:pathLst>
                <a:path extrusionOk="0" fill="none" h="6900" w="1703">
                  <a:moveTo>
                    <a:pt x="0" y="0"/>
                  </a:moveTo>
                  <a:cubicBezTo>
                    <a:pt x="578" y="2280"/>
                    <a:pt x="1125" y="4590"/>
                    <a:pt x="1702" y="690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 flipH="1">
              <a:off x="7894241" y="6779524"/>
              <a:ext cx="52884" cy="195445"/>
            </a:xfrm>
            <a:custGeom>
              <a:rect b="b" l="l" r="r" t="t"/>
              <a:pathLst>
                <a:path extrusionOk="0" fill="none" h="4834" w="1308">
                  <a:moveTo>
                    <a:pt x="1" y="1"/>
                  </a:moveTo>
                  <a:cubicBezTo>
                    <a:pt x="426" y="1612"/>
                    <a:pt x="882" y="3223"/>
                    <a:pt x="1308" y="483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 flipH="1">
              <a:off x="7676733" y="6657873"/>
              <a:ext cx="11078" cy="103262"/>
            </a:xfrm>
            <a:custGeom>
              <a:rect b="b" l="l" r="r" t="t"/>
              <a:pathLst>
                <a:path extrusionOk="0" fill="none" h="2554" w="274">
                  <a:moveTo>
                    <a:pt x="274" y="1"/>
                  </a:moveTo>
                  <a:cubicBezTo>
                    <a:pt x="183" y="852"/>
                    <a:pt x="92" y="1703"/>
                    <a:pt x="0" y="25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6"/>
          <p:cNvGrpSpPr/>
          <p:nvPr/>
        </p:nvGrpSpPr>
        <p:grpSpPr>
          <a:xfrm>
            <a:off x="7669756" y="3514328"/>
            <a:ext cx="465582" cy="318260"/>
            <a:chOff x="5837600" y="1320725"/>
            <a:chExt cx="1830118" cy="1251023"/>
          </a:xfrm>
        </p:grpSpPr>
        <p:sp>
          <p:nvSpPr>
            <p:cNvPr id="1423" name="Google Shape;1423;p46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46"/>
          <p:cNvSpPr txBox="1"/>
          <p:nvPr/>
        </p:nvSpPr>
        <p:spPr>
          <a:xfrm>
            <a:off x="716725" y="305075"/>
            <a:ext cx="10131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47"/>
          <p:cNvSpPr/>
          <p:nvPr/>
        </p:nvSpPr>
        <p:spPr>
          <a:xfrm>
            <a:off x="3703000" y="2960038"/>
            <a:ext cx="511800" cy="50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sz="1000"/>
          </a:p>
        </p:txBody>
      </p:sp>
      <p:grpSp>
        <p:nvGrpSpPr>
          <p:cNvPr id="1431" name="Google Shape;1431;p47"/>
          <p:cNvGrpSpPr/>
          <p:nvPr/>
        </p:nvGrpSpPr>
        <p:grpSpPr>
          <a:xfrm rot="-541628">
            <a:off x="487427" y="4093268"/>
            <a:ext cx="4313863" cy="3435473"/>
            <a:chOff x="1645525" y="677625"/>
            <a:chExt cx="4313925" cy="3465375"/>
          </a:xfrm>
        </p:grpSpPr>
        <p:sp>
          <p:nvSpPr>
            <p:cNvPr id="1432" name="Google Shape;1432;p4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0" name="Google Shape;1440;p47"/>
          <p:cNvSpPr txBox="1"/>
          <p:nvPr>
            <p:ph type="ctrTitle"/>
          </p:nvPr>
        </p:nvSpPr>
        <p:spPr>
          <a:xfrm>
            <a:off x="1354000" y="211100"/>
            <a:ext cx="52098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Recorrido del proceso</a:t>
            </a:r>
            <a:endParaRPr/>
          </a:p>
        </p:txBody>
      </p:sp>
      <p:cxnSp>
        <p:nvCxnSpPr>
          <p:cNvPr id="1441" name="Google Shape;1441;p47"/>
          <p:cNvCxnSpPr/>
          <p:nvPr/>
        </p:nvCxnSpPr>
        <p:spPr>
          <a:xfrm>
            <a:off x="716725" y="2724150"/>
            <a:ext cx="84426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42" name="Google Shape;1442;p47"/>
          <p:cNvCxnSpPr/>
          <p:nvPr/>
        </p:nvCxnSpPr>
        <p:spPr>
          <a:xfrm>
            <a:off x="1667250" y="2315721"/>
            <a:ext cx="0" cy="987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3" name="Google Shape;1443;p47"/>
          <p:cNvSpPr txBox="1"/>
          <p:nvPr/>
        </p:nvSpPr>
        <p:spPr>
          <a:xfrm>
            <a:off x="395700" y="3356608"/>
            <a:ext cx="2543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4" name="Google Shape;1444;p47"/>
          <p:cNvCxnSpPr/>
          <p:nvPr/>
        </p:nvCxnSpPr>
        <p:spPr>
          <a:xfrm rot="10800000">
            <a:off x="3958900" y="1968538"/>
            <a:ext cx="0" cy="987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47"/>
          <p:cNvSpPr txBox="1"/>
          <p:nvPr/>
        </p:nvSpPr>
        <p:spPr>
          <a:xfrm>
            <a:off x="2687350" y="1215050"/>
            <a:ext cx="2543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Capas intermedias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6" name="Google Shape;1446;p47"/>
          <p:cNvGrpSpPr/>
          <p:nvPr/>
        </p:nvGrpSpPr>
        <p:grpSpPr>
          <a:xfrm>
            <a:off x="1367410" y="1150940"/>
            <a:ext cx="599686" cy="554530"/>
            <a:chOff x="1190625" y="434575"/>
            <a:chExt cx="5219200" cy="4826200"/>
          </a:xfrm>
        </p:grpSpPr>
        <p:sp>
          <p:nvSpPr>
            <p:cNvPr id="1447" name="Google Shape;1447;p47"/>
            <p:cNvSpPr/>
            <p:nvPr/>
          </p:nvSpPr>
          <p:spPr>
            <a:xfrm>
              <a:off x="2364925" y="434575"/>
              <a:ext cx="2870575" cy="2727925"/>
            </a:xfrm>
            <a:custGeom>
              <a:rect b="b" l="l" r="r" t="t"/>
              <a:pathLst>
                <a:path extrusionOk="0" h="109117" w="114823">
                  <a:moveTo>
                    <a:pt x="46835" y="8157"/>
                  </a:moveTo>
                  <a:cubicBezTo>
                    <a:pt x="48632" y="8157"/>
                    <a:pt x="49973" y="8614"/>
                    <a:pt x="50888" y="9528"/>
                  </a:cubicBezTo>
                  <a:cubicBezTo>
                    <a:pt x="52486" y="11094"/>
                    <a:pt x="53334" y="14291"/>
                    <a:pt x="53334" y="18825"/>
                  </a:cubicBezTo>
                  <a:lnTo>
                    <a:pt x="53334" y="90295"/>
                  </a:lnTo>
                  <a:cubicBezTo>
                    <a:pt x="53334" y="94797"/>
                    <a:pt x="52486" y="97993"/>
                    <a:pt x="50888" y="99559"/>
                  </a:cubicBezTo>
                  <a:cubicBezTo>
                    <a:pt x="49942" y="100538"/>
                    <a:pt x="48539" y="100962"/>
                    <a:pt x="46614" y="100962"/>
                  </a:cubicBezTo>
                  <a:cubicBezTo>
                    <a:pt x="42406" y="100897"/>
                    <a:pt x="38786" y="98744"/>
                    <a:pt x="37122" y="95286"/>
                  </a:cubicBezTo>
                  <a:cubicBezTo>
                    <a:pt x="37677" y="94210"/>
                    <a:pt x="38525" y="93329"/>
                    <a:pt x="39601" y="92709"/>
                  </a:cubicBezTo>
                  <a:cubicBezTo>
                    <a:pt x="40597" y="92124"/>
                    <a:pt x="41709" y="91827"/>
                    <a:pt x="42840" y="91827"/>
                  </a:cubicBezTo>
                  <a:cubicBezTo>
                    <a:pt x="43412" y="91827"/>
                    <a:pt x="43989" y="91903"/>
                    <a:pt x="44559" y="92057"/>
                  </a:cubicBezTo>
                  <a:cubicBezTo>
                    <a:pt x="44909" y="92152"/>
                    <a:pt x="45261" y="92197"/>
                    <a:pt x="45609" y="92197"/>
                  </a:cubicBezTo>
                  <a:cubicBezTo>
                    <a:pt x="47400" y="92197"/>
                    <a:pt x="49058" y="90989"/>
                    <a:pt x="49550" y="89186"/>
                  </a:cubicBezTo>
                  <a:cubicBezTo>
                    <a:pt x="50137" y="87001"/>
                    <a:pt x="48833" y="84750"/>
                    <a:pt x="46647" y="84163"/>
                  </a:cubicBezTo>
                  <a:cubicBezTo>
                    <a:pt x="45386" y="83826"/>
                    <a:pt x="44106" y="83659"/>
                    <a:pt x="42835" y="83659"/>
                  </a:cubicBezTo>
                  <a:cubicBezTo>
                    <a:pt x="40293" y="83659"/>
                    <a:pt x="37785" y="84326"/>
                    <a:pt x="35524" y="85631"/>
                  </a:cubicBezTo>
                  <a:cubicBezTo>
                    <a:pt x="33142" y="87001"/>
                    <a:pt x="31250" y="88958"/>
                    <a:pt x="29978" y="91306"/>
                  </a:cubicBezTo>
                  <a:cubicBezTo>
                    <a:pt x="22867" y="90817"/>
                    <a:pt x="19279" y="86805"/>
                    <a:pt x="19279" y="79433"/>
                  </a:cubicBezTo>
                  <a:cubicBezTo>
                    <a:pt x="19279" y="78487"/>
                    <a:pt x="19377" y="77541"/>
                    <a:pt x="19540" y="76627"/>
                  </a:cubicBezTo>
                  <a:cubicBezTo>
                    <a:pt x="19997" y="74214"/>
                    <a:pt x="18888" y="71767"/>
                    <a:pt x="16767" y="70560"/>
                  </a:cubicBezTo>
                  <a:cubicBezTo>
                    <a:pt x="10406" y="66907"/>
                    <a:pt x="8156" y="62699"/>
                    <a:pt x="8156" y="54544"/>
                  </a:cubicBezTo>
                  <a:cubicBezTo>
                    <a:pt x="8156" y="46389"/>
                    <a:pt x="10406" y="42181"/>
                    <a:pt x="16767" y="38527"/>
                  </a:cubicBezTo>
                  <a:cubicBezTo>
                    <a:pt x="18888" y="37321"/>
                    <a:pt x="19997" y="34874"/>
                    <a:pt x="19540" y="32460"/>
                  </a:cubicBezTo>
                  <a:cubicBezTo>
                    <a:pt x="19377" y="31547"/>
                    <a:pt x="19279" y="30601"/>
                    <a:pt x="19279" y="29655"/>
                  </a:cubicBezTo>
                  <a:cubicBezTo>
                    <a:pt x="19279" y="21728"/>
                    <a:pt x="23422" y="17716"/>
                    <a:pt x="31577" y="17716"/>
                  </a:cubicBezTo>
                  <a:lnTo>
                    <a:pt x="31968" y="17716"/>
                  </a:lnTo>
                  <a:cubicBezTo>
                    <a:pt x="34056" y="18597"/>
                    <a:pt x="35230" y="20913"/>
                    <a:pt x="34643" y="23196"/>
                  </a:cubicBezTo>
                  <a:cubicBezTo>
                    <a:pt x="34056" y="25349"/>
                    <a:pt x="35361" y="27600"/>
                    <a:pt x="37546" y="28187"/>
                  </a:cubicBezTo>
                  <a:cubicBezTo>
                    <a:pt x="37872" y="28285"/>
                    <a:pt x="38231" y="28317"/>
                    <a:pt x="38590" y="28317"/>
                  </a:cubicBezTo>
                  <a:cubicBezTo>
                    <a:pt x="40384" y="28317"/>
                    <a:pt x="42048" y="27110"/>
                    <a:pt x="42504" y="25284"/>
                  </a:cubicBezTo>
                  <a:cubicBezTo>
                    <a:pt x="43842" y="20260"/>
                    <a:pt x="42015" y="15139"/>
                    <a:pt x="38231" y="12040"/>
                  </a:cubicBezTo>
                  <a:cubicBezTo>
                    <a:pt x="40123" y="9626"/>
                    <a:pt x="43157" y="8191"/>
                    <a:pt x="46647" y="8158"/>
                  </a:cubicBezTo>
                  <a:cubicBezTo>
                    <a:pt x="46710" y="8157"/>
                    <a:pt x="46773" y="8157"/>
                    <a:pt x="46835" y="8157"/>
                  </a:cubicBezTo>
                  <a:close/>
                  <a:moveTo>
                    <a:pt x="67989" y="8157"/>
                  </a:moveTo>
                  <a:cubicBezTo>
                    <a:pt x="68051" y="8157"/>
                    <a:pt x="68113" y="8157"/>
                    <a:pt x="68176" y="8158"/>
                  </a:cubicBezTo>
                  <a:cubicBezTo>
                    <a:pt x="72417" y="8191"/>
                    <a:pt x="76038" y="10377"/>
                    <a:pt x="77701" y="13802"/>
                  </a:cubicBezTo>
                  <a:cubicBezTo>
                    <a:pt x="77147" y="14878"/>
                    <a:pt x="76298" y="15759"/>
                    <a:pt x="75222" y="16379"/>
                  </a:cubicBezTo>
                  <a:cubicBezTo>
                    <a:pt x="74226" y="16963"/>
                    <a:pt x="73114" y="17261"/>
                    <a:pt x="71983" y="17261"/>
                  </a:cubicBezTo>
                  <a:cubicBezTo>
                    <a:pt x="71411" y="17261"/>
                    <a:pt x="70834" y="17184"/>
                    <a:pt x="70264" y="17031"/>
                  </a:cubicBezTo>
                  <a:cubicBezTo>
                    <a:pt x="69915" y="16936"/>
                    <a:pt x="69563" y="16890"/>
                    <a:pt x="69216" y="16890"/>
                  </a:cubicBezTo>
                  <a:cubicBezTo>
                    <a:pt x="67424" y="16890"/>
                    <a:pt x="65765" y="18103"/>
                    <a:pt x="65273" y="19934"/>
                  </a:cubicBezTo>
                  <a:cubicBezTo>
                    <a:pt x="64686" y="22087"/>
                    <a:pt x="65991" y="24338"/>
                    <a:pt x="68176" y="24925"/>
                  </a:cubicBezTo>
                  <a:cubicBezTo>
                    <a:pt x="69416" y="25251"/>
                    <a:pt x="70720" y="25414"/>
                    <a:pt x="71993" y="25414"/>
                  </a:cubicBezTo>
                  <a:cubicBezTo>
                    <a:pt x="74537" y="25414"/>
                    <a:pt x="77049" y="24762"/>
                    <a:pt x="79299" y="23457"/>
                  </a:cubicBezTo>
                  <a:cubicBezTo>
                    <a:pt x="81681" y="22087"/>
                    <a:pt x="83573" y="20130"/>
                    <a:pt x="84845" y="17781"/>
                  </a:cubicBezTo>
                  <a:cubicBezTo>
                    <a:pt x="91956" y="18271"/>
                    <a:pt x="95544" y="22283"/>
                    <a:pt x="95544" y="29655"/>
                  </a:cubicBezTo>
                  <a:cubicBezTo>
                    <a:pt x="95544" y="30601"/>
                    <a:pt x="95446" y="31547"/>
                    <a:pt x="95283" y="32460"/>
                  </a:cubicBezTo>
                  <a:cubicBezTo>
                    <a:pt x="94827" y="34874"/>
                    <a:pt x="95936" y="37321"/>
                    <a:pt x="98056" y="38527"/>
                  </a:cubicBezTo>
                  <a:cubicBezTo>
                    <a:pt x="104417" y="42181"/>
                    <a:pt x="106668" y="46389"/>
                    <a:pt x="106668" y="54544"/>
                  </a:cubicBezTo>
                  <a:cubicBezTo>
                    <a:pt x="106668" y="62699"/>
                    <a:pt x="104417" y="66907"/>
                    <a:pt x="98056" y="70560"/>
                  </a:cubicBezTo>
                  <a:cubicBezTo>
                    <a:pt x="95936" y="71767"/>
                    <a:pt x="94827" y="74214"/>
                    <a:pt x="95283" y="76627"/>
                  </a:cubicBezTo>
                  <a:cubicBezTo>
                    <a:pt x="95446" y="77541"/>
                    <a:pt x="95544" y="78487"/>
                    <a:pt x="95544" y="79433"/>
                  </a:cubicBezTo>
                  <a:cubicBezTo>
                    <a:pt x="95544" y="87359"/>
                    <a:pt x="91401" y="91372"/>
                    <a:pt x="83247" y="91372"/>
                  </a:cubicBezTo>
                  <a:lnTo>
                    <a:pt x="82855" y="91372"/>
                  </a:lnTo>
                  <a:cubicBezTo>
                    <a:pt x="80767" y="90491"/>
                    <a:pt x="79593" y="88175"/>
                    <a:pt x="80180" y="85924"/>
                  </a:cubicBezTo>
                  <a:cubicBezTo>
                    <a:pt x="80767" y="83739"/>
                    <a:pt x="79463" y="81488"/>
                    <a:pt x="77310" y="80933"/>
                  </a:cubicBezTo>
                  <a:cubicBezTo>
                    <a:pt x="76955" y="80838"/>
                    <a:pt x="76598" y="80792"/>
                    <a:pt x="76247" y="80792"/>
                  </a:cubicBezTo>
                  <a:cubicBezTo>
                    <a:pt x="74438" y="80792"/>
                    <a:pt x="72783" y="82001"/>
                    <a:pt x="72319" y="83804"/>
                  </a:cubicBezTo>
                  <a:cubicBezTo>
                    <a:pt x="70981" y="88827"/>
                    <a:pt x="72808" y="93981"/>
                    <a:pt x="76592" y="97047"/>
                  </a:cubicBezTo>
                  <a:cubicBezTo>
                    <a:pt x="74700" y="99461"/>
                    <a:pt x="71666" y="100897"/>
                    <a:pt x="68176" y="100962"/>
                  </a:cubicBezTo>
                  <a:cubicBezTo>
                    <a:pt x="68113" y="100963"/>
                    <a:pt x="68051" y="100963"/>
                    <a:pt x="67989" y="100963"/>
                  </a:cubicBezTo>
                  <a:cubicBezTo>
                    <a:pt x="66191" y="100963"/>
                    <a:pt x="64850" y="100505"/>
                    <a:pt x="63936" y="99559"/>
                  </a:cubicBezTo>
                  <a:cubicBezTo>
                    <a:pt x="62337" y="97993"/>
                    <a:pt x="61489" y="94797"/>
                    <a:pt x="61489" y="90295"/>
                  </a:cubicBezTo>
                  <a:lnTo>
                    <a:pt x="61489" y="18825"/>
                  </a:lnTo>
                  <a:cubicBezTo>
                    <a:pt x="61489" y="14291"/>
                    <a:pt x="62337" y="11094"/>
                    <a:pt x="63936" y="9528"/>
                  </a:cubicBezTo>
                  <a:cubicBezTo>
                    <a:pt x="64850" y="8614"/>
                    <a:pt x="66191" y="8157"/>
                    <a:pt x="67989" y="8157"/>
                  </a:cubicBezTo>
                  <a:close/>
                  <a:moveTo>
                    <a:pt x="46826" y="1"/>
                  </a:moveTo>
                  <a:cubicBezTo>
                    <a:pt x="46723" y="1"/>
                    <a:pt x="46620" y="2"/>
                    <a:pt x="46517" y="3"/>
                  </a:cubicBezTo>
                  <a:cubicBezTo>
                    <a:pt x="39405" y="101"/>
                    <a:pt x="33240" y="3722"/>
                    <a:pt x="30109" y="9594"/>
                  </a:cubicBezTo>
                  <a:cubicBezTo>
                    <a:pt x="18333" y="10181"/>
                    <a:pt x="11124" y="17749"/>
                    <a:pt x="11124" y="29655"/>
                  </a:cubicBezTo>
                  <a:cubicBezTo>
                    <a:pt x="11124" y="30568"/>
                    <a:pt x="11157" y="31449"/>
                    <a:pt x="11287" y="32330"/>
                  </a:cubicBezTo>
                  <a:cubicBezTo>
                    <a:pt x="3393" y="37353"/>
                    <a:pt x="1" y="44105"/>
                    <a:pt x="1" y="54544"/>
                  </a:cubicBezTo>
                  <a:cubicBezTo>
                    <a:pt x="1" y="64982"/>
                    <a:pt x="3393" y="71734"/>
                    <a:pt x="11287" y="76758"/>
                  </a:cubicBezTo>
                  <a:cubicBezTo>
                    <a:pt x="11157" y="77639"/>
                    <a:pt x="11124" y="78552"/>
                    <a:pt x="11124" y="79433"/>
                  </a:cubicBezTo>
                  <a:cubicBezTo>
                    <a:pt x="11124" y="91339"/>
                    <a:pt x="18333" y="98907"/>
                    <a:pt x="30109" y="99494"/>
                  </a:cubicBezTo>
                  <a:cubicBezTo>
                    <a:pt x="33240" y="105366"/>
                    <a:pt x="39405" y="109019"/>
                    <a:pt x="46517" y="109117"/>
                  </a:cubicBezTo>
                  <a:lnTo>
                    <a:pt x="46777" y="109117"/>
                  </a:lnTo>
                  <a:cubicBezTo>
                    <a:pt x="50822" y="109117"/>
                    <a:pt x="54117" y="107845"/>
                    <a:pt x="56629" y="105366"/>
                  </a:cubicBezTo>
                  <a:cubicBezTo>
                    <a:pt x="56890" y="105105"/>
                    <a:pt x="57151" y="104844"/>
                    <a:pt x="57412" y="104550"/>
                  </a:cubicBezTo>
                  <a:cubicBezTo>
                    <a:pt x="57673" y="104844"/>
                    <a:pt x="57933" y="105105"/>
                    <a:pt x="58194" y="105366"/>
                  </a:cubicBezTo>
                  <a:cubicBezTo>
                    <a:pt x="60706" y="107845"/>
                    <a:pt x="64001" y="109117"/>
                    <a:pt x="68046" y="109117"/>
                  </a:cubicBezTo>
                  <a:lnTo>
                    <a:pt x="68307" y="109117"/>
                  </a:lnTo>
                  <a:cubicBezTo>
                    <a:pt x="75418" y="108986"/>
                    <a:pt x="81583" y="105366"/>
                    <a:pt x="84714" y="99494"/>
                  </a:cubicBezTo>
                  <a:cubicBezTo>
                    <a:pt x="96490" y="98907"/>
                    <a:pt x="103699" y="91339"/>
                    <a:pt x="103699" y="79433"/>
                  </a:cubicBezTo>
                  <a:cubicBezTo>
                    <a:pt x="103699" y="78552"/>
                    <a:pt x="103667" y="77639"/>
                    <a:pt x="103536" y="76758"/>
                  </a:cubicBezTo>
                  <a:cubicBezTo>
                    <a:pt x="111430" y="71734"/>
                    <a:pt x="114823" y="64982"/>
                    <a:pt x="114823" y="54544"/>
                  </a:cubicBezTo>
                  <a:cubicBezTo>
                    <a:pt x="114823" y="44105"/>
                    <a:pt x="111430" y="37353"/>
                    <a:pt x="103536" y="32330"/>
                  </a:cubicBezTo>
                  <a:cubicBezTo>
                    <a:pt x="103667" y="31449"/>
                    <a:pt x="103699" y="30568"/>
                    <a:pt x="103699" y="29655"/>
                  </a:cubicBezTo>
                  <a:cubicBezTo>
                    <a:pt x="103699" y="17749"/>
                    <a:pt x="96490" y="10181"/>
                    <a:pt x="84714" y="9594"/>
                  </a:cubicBezTo>
                  <a:cubicBezTo>
                    <a:pt x="81583" y="3722"/>
                    <a:pt x="75418" y="101"/>
                    <a:pt x="68307" y="3"/>
                  </a:cubicBezTo>
                  <a:cubicBezTo>
                    <a:pt x="68203" y="2"/>
                    <a:pt x="68100" y="1"/>
                    <a:pt x="67997" y="1"/>
                  </a:cubicBezTo>
                  <a:cubicBezTo>
                    <a:pt x="63995" y="1"/>
                    <a:pt x="60707" y="1241"/>
                    <a:pt x="58194" y="3722"/>
                  </a:cubicBezTo>
                  <a:cubicBezTo>
                    <a:pt x="57933" y="3983"/>
                    <a:pt x="57673" y="4277"/>
                    <a:pt x="57412" y="4570"/>
                  </a:cubicBezTo>
                  <a:cubicBezTo>
                    <a:pt x="57151" y="4277"/>
                    <a:pt x="56890" y="3983"/>
                    <a:pt x="56629" y="3722"/>
                  </a:cubicBezTo>
                  <a:cubicBezTo>
                    <a:pt x="54116" y="1241"/>
                    <a:pt x="50828" y="1"/>
                    <a:pt x="46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2900700" y="1589400"/>
              <a:ext cx="423275" cy="542325"/>
            </a:xfrm>
            <a:custGeom>
              <a:rect b="b" l="l" r="r" t="t"/>
              <a:pathLst>
                <a:path extrusionOk="0" h="21693" w="16931">
                  <a:moveTo>
                    <a:pt x="12853" y="0"/>
                  </a:moveTo>
                  <a:cubicBezTo>
                    <a:pt x="8025" y="0"/>
                    <a:pt x="3850" y="2773"/>
                    <a:pt x="1925" y="7176"/>
                  </a:cubicBezTo>
                  <a:cubicBezTo>
                    <a:pt x="1" y="11580"/>
                    <a:pt x="849" y="16506"/>
                    <a:pt x="4111" y="20029"/>
                  </a:cubicBezTo>
                  <a:cubicBezTo>
                    <a:pt x="4274" y="20192"/>
                    <a:pt x="4405" y="20355"/>
                    <a:pt x="4568" y="20518"/>
                  </a:cubicBezTo>
                  <a:cubicBezTo>
                    <a:pt x="5383" y="21301"/>
                    <a:pt x="6427" y="21692"/>
                    <a:pt x="7471" y="21692"/>
                  </a:cubicBezTo>
                  <a:cubicBezTo>
                    <a:pt x="8515" y="21692"/>
                    <a:pt x="9558" y="21301"/>
                    <a:pt x="10341" y="20518"/>
                  </a:cubicBezTo>
                  <a:cubicBezTo>
                    <a:pt x="11940" y="18920"/>
                    <a:pt x="11940" y="16343"/>
                    <a:pt x="10341" y="14744"/>
                  </a:cubicBezTo>
                  <a:cubicBezTo>
                    <a:pt x="10243" y="14646"/>
                    <a:pt x="10146" y="14549"/>
                    <a:pt x="10080" y="14451"/>
                  </a:cubicBezTo>
                  <a:cubicBezTo>
                    <a:pt x="8547" y="12820"/>
                    <a:pt x="9167" y="10960"/>
                    <a:pt x="9395" y="10438"/>
                  </a:cubicBezTo>
                  <a:cubicBezTo>
                    <a:pt x="9624" y="9917"/>
                    <a:pt x="10570" y="8155"/>
                    <a:pt x="12853" y="8155"/>
                  </a:cubicBezTo>
                  <a:cubicBezTo>
                    <a:pt x="15104" y="8155"/>
                    <a:pt x="16931" y="6328"/>
                    <a:pt x="16931" y="4078"/>
                  </a:cubicBezTo>
                  <a:cubicBezTo>
                    <a:pt x="16931" y="1827"/>
                    <a:pt x="15104" y="0"/>
                    <a:pt x="12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4276450" y="1589400"/>
              <a:ext cx="423275" cy="542325"/>
            </a:xfrm>
            <a:custGeom>
              <a:rect b="b" l="l" r="r" t="t"/>
              <a:pathLst>
                <a:path extrusionOk="0" h="21693" w="16931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cubicBezTo>
                    <a:pt x="6361" y="8155"/>
                    <a:pt x="7307" y="9917"/>
                    <a:pt x="7536" y="10438"/>
                  </a:cubicBezTo>
                  <a:cubicBezTo>
                    <a:pt x="7764" y="10960"/>
                    <a:pt x="8384" y="12820"/>
                    <a:pt x="6851" y="14451"/>
                  </a:cubicBezTo>
                  <a:cubicBezTo>
                    <a:pt x="6786" y="14549"/>
                    <a:pt x="6688" y="14646"/>
                    <a:pt x="6590" y="14744"/>
                  </a:cubicBezTo>
                  <a:cubicBezTo>
                    <a:pt x="4991" y="16343"/>
                    <a:pt x="4991" y="18920"/>
                    <a:pt x="6590" y="20518"/>
                  </a:cubicBezTo>
                  <a:cubicBezTo>
                    <a:pt x="7373" y="21301"/>
                    <a:pt x="8416" y="21692"/>
                    <a:pt x="9460" y="21692"/>
                  </a:cubicBezTo>
                  <a:cubicBezTo>
                    <a:pt x="10504" y="21692"/>
                    <a:pt x="11548" y="21301"/>
                    <a:pt x="12363" y="20518"/>
                  </a:cubicBezTo>
                  <a:cubicBezTo>
                    <a:pt x="12527" y="20355"/>
                    <a:pt x="12690" y="20192"/>
                    <a:pt x="12820" y="20029"/>
                  </a:cubicBezTo>
                  <a:cubicBezTo>
                    <a:pt x="16115" y="16506"/>
                    <a:pt x="16930" y="11613"/>
                    <a:pt x="15038" y="7176"/>
                  </a:cubicBezTo>
                  <a:cubicBezTo>
                    <a:pt x="13081" y="2773"/>
                    <a:pt x="8906" y="0"/>
                    <a:pt x="4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190625" y="1030425"/>
              <a:ext cx="2024075" cy="4230350"/>
            </a:xfrm>
            <a:custGeom>
              <a:rect b="b" l="l" r="r" t="t"/>
              <a:pathLst>
                <a:path extrusionOk="0" h="169214" w="80963">
                  <a:moveTo>
                    <a:pt x="27172" y="23501"/>
                  </a:moveTo>
                  <a:cubicBezTo>
                    <a:pt x="29488" y="23501"/>
                    <a:pt x="31380" y="25393"/>
                    <a:pt x="31380" y="27709"/>
                  </a:cubicBezTo>
                  <a:lnTo>
                    <a:pt x="31380" y="53218"/>
                  </a:lnTo>
                  <a:cubicBezTo>
                    <a:pt x="30697" y="53107"/>
                    <a:pt x="30004" y="53052"/>
                    <a:pt x="29309" y="53052"/>
                  </a:cubicBezTo>
                  <a:cubicBezTo>
                    <a:pt x="27750" y="53052"/>
                    <a:pt x="26183" y="53328"/>
                    <a:pt x="24693" y="53870"/>
                  </a:cubicBezTo>
                  <a:lnTo>
                    <a:pt x="24693" y="24349"/>
                  </a:lnTo>
                  <a:cubicBezTo>
                    <a:pt x="25346" y="23827"/>
                    <a:pt x="26161" y="23566"/>
                    <a:pt x="27009" y="23533"/>
                  </a:cubicBezTo>
                  <a:lnTo>
                    <a:pt x="27172" y="23501"/>
                  </a:lnTo>
                  <a:close/>
                  <a:moveTo>
                    <a:pt x="12298" y="8164"/>
                  </a:moveTo>
                  <a:cubicBezTo>
                    <a:pt x="12374" y="8164"/>
                    <a:pt x="12450" y="8166"/>
                    <a:pt x="12526" y="8169"/>
                  </a:cubicBezTo>
                  <a:cubicBezTo>
                    <a:pt x="14744" y="8267"/>
                    <a:pt x="16538" y="10257"/>
                    <a:pt x="16538" y="12606"/>
                  </a:cubicBezTo>
                  <a:lnTo>
                    <a:pt x="16538" y="62710"/>
                  </a:lnTo>
                  <a:cubicBezTo>
                    <a:pt x="16375" y="63232"/>
                    <a:pt x="16277" y="63721"/>
                    <a:pt x="16212" y="64243"/>
                  </a:cubicBezTo>
                  <a:cubicBezTo>
                    <a:pt x="15560" y="68353"/>
                    <a:pt x="16897" y="72561"/>
                    <a:pt x="19800" y="75529"/>
                  </a:cubicBezTo>
                  <a:lnTo>
                    <a:pt x="48538" y="105572"/>
                  </a:lnTo>
                  <a:cubicBezTo>
                    <a:pt x="49341" y="106409"/>
                    <a:pt x="50410" y="106825"/>
                    <a:pt x="51481" y="106825"/>
                  </a:cubicBezTo>
                  <a:cubicBezTo>
                    <a:pt x="52499" y="106825"/>
                    <a:pt x="53518" y="106450"/>
                    <a:pt x="54312" y="105703"/>
                  </a:cubicBezTo>
                  <a:cubicBezTo>
                    <a:pt x="55910" y="104137"/>
                    <a:pt x="55976" y="101560"/>
                    <a:pt x="54443" y="99929"/>
                  </a:cubicBezTo>
                  <a:lnTo>
                    <a:pt x="25704" y="69854"/>
                  </a:lnTo>
                  <a:cubicBezTo>
                    <a:pt x="25672" y="69854"/>
                    <a:pt x="25672" y="69854"/>
                    <a:pt x="25639" y="69821"/>
                  </a:cubicBezTo>
                  <a:cubicBezTo>
                    <a:pt x="24530" y="68679"/>
                    <a:pt x="24008" y="67081"/>
                    <a:pt x="24269" y="65483"/>
                  </a:cubicBezTo>
                  <a:cubicBezTo>
                    <a:pt x="24432" y="64471"/>
                    <a:pt x="24889" y="63525"/>
                    <a:pt x="25607" y="62775"/>
                  </a:cubicBezTo>
                  <a:cubicBezTo>
                    <a:pt x="25737" y="62677"/>
                    <a:pt x="25998" y="62416"/>
                    <a:pt x="26129" y="62286"/>
                  </a:cubicBezTo>
                  <a:cubicBezTo>
                    <a:pt x="27048" y="61574"/>
                    <a:pt x="28143" y="61219"/>
                    <a:pt x="29236" y="61219"/>
                  </a:cubicBezTo>
                  <a:cubicBezTo>
                    <a:pt x="30546" y="61219"/>
                    <a:pt x="31852" y="61729"/>
                    <a:pt x="32848" y="62743"/>
                  </a:cubicBezTo>
                  <a:cubicBezTo>
                    <a:pt x="32848" y="62743"/>
                    <a:pt x="32881" y="62775"/>
                    <a:pt x="32881" y="62775"/>
                  </a:cubicBezTo>
                  <a:lnTo>
                    <a:pt x="62239" y="91676"/>
                  </a:lnTo>
                  <a:cubicBezTo>
                    <a:pt x="68958" y="98331"/>
                    <a:pt x="72808" y="107530"/>
                    <a:pt x="72808" y="116957"/>
                  </a:cubicBezTo>
                  <a:lnTo>
                    <a:pt x="72808" y="161059"/>
                  </a:lnTo>
                  <a:lnTo>
                    <a:pt x="52322" y="161059"/>
                  </a:lnTo>
                  <a:lnTo>
                    <a:pt x="52322" y="130820"/>
                  </a:lnTo>
                  <a:cubicBezTo>
                    <a:pt x="52322" y="129581"/>
                    <a:pt x="51735" y="128439"/>
                    <a:pt x="50789" y="127656"/>
                  </a:cubicBezTo>
                  <a:lnTo>
                    <a:pt x="17582" y="100875"/>
                  </a:lnTo>
                  <a:cubicBezTo>
                    <a:pt x="11743" y="95460"/>
                    <a:pt x="8318" y="87925"/>
                    <a:pt x="8155" y="80194"/>
                  </a:cubicBezTo>
                  <a:cubicBezTo>
                    <a:pt x="8155" y="79901"/>
                    <a:pt x="8155" y="79640"/>
                    <a:pt x="8155" y="79379"/>
                  </a:cubicBezTo>
                  <a:cubicBezTo>
                    <a:pt x="8188" y="65352"/>
                    <a:pt x="8253" y="20532"/>
                    <a:pt x="8253" y="10910"/>
                  </a:cubicBezTo>
                  <a:cubicBezTo>
                    <a:pt x="8253" y="10388"/>
                    <a:pt x="8514" y="9898"/>
                    <a:pt x="9003" y="9442"/>
                  </a:cubicBezTo>
                  <a:cubicBezTo>
                    <a:pt x="9801" y="8644"/>
                    <a:pt x="11089" y="8164"/>
                    <a:pt x="12298" y="8164"/>
                  </a:cubicBezTo>
                  <a:close/>
                  <a:moveTo>
                    <a:pt x="12326" y="1"/>
                  </a:moveTo>
                  <a:cubicBezTo>
                    <a:pt x="9000" y="1"/>
                    <a:pt x="5700" y="1289"/>
                    <a:pt x="3360" y="3537"/>
                  </a:cubicBezTo>
                  <a:cubicBezTo>
                    <a:pt x="1272" y="5527"/>
                    <a:pt x="98" y="8169"/>
                    <a:pt x="98" y="10910"/>
                  </a:cubicBezTo>
                  <a:cubicBezTo>
                    <a:pt x="98" y="20532"/>
                    <a:pt x="33" y="65319"/>
                    <a:pt x="0" y="79346"/>
                  </a:cubicBezTo>
                  <a:cubicBezTo>
                    <a:pt x="0" y="79672"/>
                    <a:pt x="0" y="79998"/>
                    <a:pt x="0" y="80325"/>
                  </a:cubicBezTo>
                  <a:cubicBezTo>
                    <a:pt x="196" y="90339"/>
                    <a:pt x="4632" y="100027"/>
                    <a:pt x="12167" y="106942"/>
                  </a:cubicBezTo>
                  <a:cubicBezTo>
                    <a:pt x="12232" y="107008"/>
                    <a:pt x="12298" y="107073"/>
                    <a:pt x="12363" y="107138"/>
                  </a:cubicBezTo>
                  <a:lnTo>
                    <a:pt x="44167" y="132777"/>
                  </a:lnTo>
                  <a:lnTo>
                    <a:pt x="44167" y="165136"/>
                  </a:lnTo>
                  <a:cubicBezTo>
                    <a:pt x="44167" y="167387"/>
                    <a:pt x="45994" y="169214"/>
                    <a:pt x="48245" y="169214"/>
                  </a:cubicBezTo>
                  <a:lnTo>
                    <a:pt x="76885" y="169214"/>
                  </a:lnTo>
                  <a:cubicBezTo>
                    <a:pt x="79136" y="169214"/>
                    <a:pt x="80963" y="167387"/>
                    <a:pt x="80963" y="165136"/>
                  </a:cubicBezTo>
                  <a:lnTo>
                    <a:pt x="80963" y="116957"/>
                  </a:lnTo>
                  <a:cubicBezTo>
                    <a:pt x="80963" y="105377"/>
                    <a:pt x="76233" y="94025"/>
                    <a:pt x="67947" y="85870"/>
                  </a:cubicBezTo>
                  <a:lnTo>
                    <a:pt x="39535" y="57882"/>
                  </a:lnTo>
                  <a:lnTo>
                    <a:pt x="39535" y="27709"/>
                  </a:lnTo>
                  <a:cubicBezTo>
                    <a:pt x="39535" y="20891"/>
                    <a:pt x="33990" y="15346"/>
                    <a:pt x="27172" y="15346"/>
                  </a:cubicBezTo>
                  <a:cubicBezTo>
                    <a:pt x="27107" y="15346"/>
                    <a:pt x="26748" y="15378"/>
                    <a:pt x="26748" y="15378"/>
                  </a:cubicBezTo>
                  <a:cubicBezTo>
                    <a:pt x="26063" y="15378"/>
                    <a:pt x="25346" y="15476"/>
                    <a:pt x="24693" y="15607"/>
                  </a:cubicBezTo>
                  <a:lnTo>
                    <a:pt x="24693" y="12606"/>
                  </a:lnTo>
                  <a:cubicBezTo>
                    <a:pt x="24693" y="5853"/>
                    <a:pt x="19507" y="341"/>
                    <a:pt x="12917" y="15"/>
                  </a:cubicBezTo>
                  <a:cubicBezTo>
                    <a:pt x="12720" y="5"/>
                    <a:pt x="12523" y="1"/>
                    <a:pt x="12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4385725" y="1030425"/>
              <a:ext cx="2024100" cy="4230350"/>
            </a:xfrm>
            <a:custGeom>
              <a:rect b="b" l="l" r="r" t="t"/>
              <a:pathLst>
                <a:path extrusionOk="0" h="169214" w="80964">
                  <a:moveTo>
                    <a:pt x="53758" y="23501"/>
                  </a:moveTo>
                  <a:lnTo>
                    <a:pt x="53954" y="23533"/>
                  </a:lnTo>
                  <a:cubicBezTo>
                    <a:pt x="54802" y="23566"/>
                    <a:pt x="55617" y="23827"/>
                    <a:pt x="56270" y="24349"/>
                  </a:cubicBezTo>
                  <a:lnTo>
                    <a:pt x="56270" y="53870"/>
                  </a:lnTo>
                  <a:cubicBezTo>
                    <a:pt x="54801" y="53313"/>
                    <a:pt x="53256" y="53046"/>
                    <a:pt x="51718" y="53046"/>
                  </a:cubicBezTo>
                  <a:cubicBezTo>
                    <a:pt x="51002" y="53046"/>
                    <a:pt x="50287" y="53104"/>
                    <a:pt x="49583" y="53218"/>
                  </a:cubicBezTo>
                  <a:lnTo>
                    <a:pt x="49583" y="27709"/>
                  </a:lnTo>
                  <a:cubicBezTo>
                    <a:pt x="49583" y="25393"/>
                    <a:pt x="51475" y="23501"/>
                    <a:pt x="53758" y="23501"/>
                  </a:cubicBezTo>
                  <a:close/>
                  <a:moveTo>
                    <a:pt x="68665" y="8164"/>
                  </a:moveTo>
                  <a:cubicBezTo>
                    <a:pt x="69874" y="8164"/>
                    <a:pt x="71162" y="8644"/>
                    <a:pt x="71960" y="9442"/>
                  </a:cubicBezTo>
                  <a:cubicBezTo>
                    <a:pt x="72449" y="9898"/>
                    <a:pt x="72710" y="10388"/>
                    <a:pt x="72710" y="10910"/>
                  </a:cubicBezTo>
                  <a:cubicBezTo>
                    <a:pt x="72710" y="20532"/>
                    <a:pt x="72776" y="65352"/>
                    <a:pt x="72808" y="79379"/>
                  </a:cubicBezTo>
                  <a:cubicBezTo>
                    <a:pt x="72808" y="79640"/>
                    <a:pt x="72808" y="79901"/>
                    <a:pt x="72808" y="80194"/>
                  </a:cubicBezTo>
                  <a:cubicBezTo>
                    <a:pt x="72645" y="87925"/>
                    <a:pt x="69220" y="95460"/>
                    <a:pt x="63381" y="100875"/>
                  </a:cubicBezTo>
                  <a:lnTo>
                    <a:pt x="30174" y="127656"/>
                  </a:lnTo>
                  <a:cubicBezTo>
                    <a:pt x="29228" y="128439"/>
                    <a:pt x="28641" y="129581"/>
                    <a:pt x="28641" y="130820"/>
                  </a:cubicBezTo>
                  <a:lnTo>
                    <a:pt x="28641" y="161059"/>
                  </a:lnTo>
                  <a:lnTo>
                    <a:pt x="8156" y="161059"/>
                  </a:lnTo>
                  <a:lnTo>
                    <a:pt x="8156" y="116957"/>
                  </a:lnTo>
                  <a:cubicBezTo>
                    <a:pt x="8156" y="107530"/>
                    <a:pt x="12005" y="98331"/>
                    <a:pt x="18724" y="91709"/>
                  </a:cubicBezTo>
                  <a:lnTo>
                    <a:pt x="48082" y="62775"/>
                  </a:lnTo>
                  <a:cubicBezTo>
                    <a:pt x="48082" y="62775"/>
                    <a:pt x="48115" y="62743"/>
                    <a:pt x="48115" y="62743"/>
                  </a:cubicBezTo>
                  <a:cubicBezTo>
                    <a:pt x="49111" y="61729"/>
                    <a:pt x="50417" y="61219"/>
                    <a:pt x="51727" y="61219"/>
                  </a:cubicBezTo>
                  <a:cubicBezTo>
                    <a:pt x="52820" y="61219"/>
                    <a:pt x="53915" y="61574"/>
                    <a:pt x="54835" y="62286"/>
                  </a:cubicBezTo>
                  <a:cubicBezTo>
                    <a:pt x="54965" y="62416"/>
                    <a:pt x="55226" y="62677"/>
                    <a:pt x="55357" y="62775"/>
                  </a:cubicBezTo>
                  <a:cubicBezTo>
                    <a:pt x="56074" y="63525"/>
                    <a:pt x="56531" y="64471"/>
                    <a:pt x="56694" y="65483"/>
                  </a:cubicBezTo>
                  <a:cubicBezTo>
                    <a:pt x="56955" y="67081"/>
                    <a:pt x="56433" y="68679"/>
                    <a:pt x="55324" y="69821"/>
                  </a:cubicBezTo>
                  <a:cubicBezTo>
                    <a:pt x="55291" y="69821"/>
                    <a:pt x="55291" y="69854"/>
                    <a:pt x="55291" y="69854"/>
                  </a:cubicBezTo>
                  <a:lnTo>
                    <a:pt x="40808" y="84924"/>
                  </a:lnTo>
                  <a:cubicBezTo>
                    <a:pt x="39242" y="86555"/>
                    <a:pt x="39275" y="89132"/>
                    <a:pt x="40906" y="90698"/>
                  </a:cubicBezTo>
                  <a:cubicBezTo>
                    <a:pt x="41696" y="91457"/>
                    <a:pt x="42709" y="91832"/>
                    <a:pt x="43721" y="91832"/>
                  </a:cubicBezTo>
                  <a:cubicBezTo>
                    <a:pt x="44797" y="91832"/>
                    <a:pt x="45873" y="91408"/>
                    <a:pt x="46680" y="90567"/>
                  </a:cubicBezTo>
                  <a:lnTo>
                    <a:pt x="61130" y="75529"/>
                  </a:lnTo>
                  <a:cubicBezTo>
                    <a:pt x="64066" y="72561"/>
                    <a:pt x="65403" y="68353"/>
                    <a:pt x="64751" y="64243"/>
                  </a:cubicBezTo>
                  <a:cubicBezTo>
                    <a:pt x="64686" y="63721"/>
                    <a:pt x="64588" y="63232"/>
                    <a:pt x="64425" y="62710"/>
                  </a:cubicBezTo>
                  <a:lnTo>
                    <a:pt x="64425" y="12606"/>
                  </a:lnTo>
                  <a:cubicBezTo>
                    <a:pt x="64425" y="10257"/>
                    <a:pt x="66219" y="8267"/>
                    <a:pt x="68437" y="8169"/>
                  </a:cubicBezTo>
                  <a:cubicBezTo>
                    <a:pt x="68513" y="8166"/>
                    <a:pt x="68589" y="8164"/>
                    <a:pt x="68665" y="8164"/>
                  </a:cubicBezTo>
                  <a:close/>
                  <a:moveTo>
                    <a:pt x="68637" y="1"/>
                  </a:moveTo>
                  <a:cubicBezTo>
                    <a:pt x="68440" y="1"/>
                    <a:pt x="68243" y="5"/>
                    <a:pt x="68046" y="15"/>
                  </a:cubicBezTo>
                  <a:cubicBezTo>
                    <a:pt x="61456" y="341"/>
                    <a:pt x="56270" y="5853"/>
                    <a:pt x="56270" y="12606"/>
                  </a:cubicBezTo>
                  <a:lnTo>
                    <a:pt x="56270" y="15607"/>
                  </a:lnTo>
                  <a:cubicBezTo>
                    <a:pt x="55617" y="15476"/>
                    <a:pt x="54900" y="15378"/>
                    <a:pt x="54215" y="15378"/>
                  </a:cubicBezTo>
                  <a:cubicBezTo>
                    <a:pt x="54215" y="15378"/>
                    <a:pt x="53856" y="15346"/>
                    <a:pt x="53791" y="15346"/>
                  </a:cubicBezTo>
                  <a:cubicBezTo>
                    <a:pt x="46973" y="15346"/>
                    <a:pt x="41428" y="20891"/>
                    <a:pt x="41428" y="27709"/>
                  </a:cubicBezTo>
                  <a:lnTo>
                    <a:pt x="41428" y="57882"/>
                  </a:lnTo>
                  <a:lnTo>
                    <a:pt x="13016" y="85870"/>
                  </a:lnTo>
                  <a:cubicBezTo>
                    <a:pt x="4731" y="94025"/>
                    <a:pt x="1" y="105377"/>
                    <a:pt x="1" y="116957"/>
                  </a:cubicBezTo>
                  <a:lnTo>
                    <a:pt x="1" y="165136"/>
                  </a:lnTo>
                  <a:cubicBezTo>
                    <a:pt x="1" y="167387"/>
                    <a:pt x="1827" y="169214"/>
                    <a:pt x="4078" y="169214"/>
                  </a:cubicBezTo>
                  <a:lnTo>
                    <a:pt x="32718" y="169214"/>
                  </a:lnTo>
                  <a:cubicBezTo>
                    <a:pt x="34969" y="169214"/>
                    <a:pt x="36796" y="167387"/>
                    <a:pt x="36796" y="165136"/>
                  </a:cubicBezTo>
                  <a:lnTo>
                    <a:pt x="36796" y="132777"/>
                  </a:lnTo>
                  <a:lnTo>
                    <a:pt x="68600" y="107138"/>
                  </a:lnTo>
                  <a:cubicBezTo>
                    <a:pt x="68665" y="107073"/>
                    <a:pt x="68731" y="107008"/>
                    <a:pt x="68796" y="106942"/>
                  </a:cubicBezTo>
                  <a:cubicBezTo>
                    <a:pt x="76331" y="100027"/>
                    <a:pt x="80767" y="90339"/>
                    <a:pt x="80963" y="80325"/>
                  </a:cubicBezTo>
                  <a:cubicBezTo>
                    <a:pt x="80963" y="79998"/>
                    <a:pt x="80963" y="79672"/>
                    <a:pt x="80963" y="79346"/>
                  </a:cubicBezTo>
                  <a:cubicBezTo>
                    <a:pt x="80931" y="65319"/>
                    <a:pt x="80865" y="20532"/>
                    <a:pt x="80865" y="10910"/>
                  </a:cubicBezTo>
                  <a:cubicBezTo>
                    <a:pt x="80865" y="8169"/>
                    <a:pt x="79691" y="5527"/>
                    <a:pt x="77603" y="3537"/>
                  </a:cubicBezTo>
                  <a:cubicBezTo>
                    <a:pt x="75263" y="1289"/>
                    <a:pt x="71963" y="1"/>
                    <a:pt x="68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5049550" y="3456450"/>
              <a:ext cx="221825" cy="203525"/>
            </a:xfrm>
            <a:custGeom>
              <a:rect b="b" l="l" r="r" t="t"/>
              <a:pathLst>
                <a:path extrusionOk="0" h="8141" w="8873">
                  <a:moveTo>
                    <a:pt x="4375" y="1"/>
                  </a:moveTo>
                  <a:cubicBezTo>
                    <a:pt x="4254" y="1"/>
                    <a:pt x="4134" y="6"/>
                    <a:pt x="4012" y="18"/>
                  </a:cubicBezTo>
                  <a:cubicBezTo>
                    <a:pt x="2316" y="148"/>
                    <a:pt x="881" y="1388"/>
                    <a:pt x="457" y="3019"/>
                  </a:cubicBezTo>
                  <a:cubicBezTo>
                    <a:pt x="0" y="4650"/>
                    <a:pt x="653" y="6411"/>
                    <a:pt x="1990" y="7390"/>
                  </a:cubicBezTo>
                  <a:cubicBezTo>
                    <a:pt x="2703" y="7887"/>
                    <a:pt x="3551" y="8140"/>
                    <a:pt x="4392" y="8140"/>
                  </a:cubicBezTo>
                  <a:cubicBezTo>
                    <a:pt x="5206" y="8140"/>
                    <a:pt x="6014" y="7903"/>
                    <a:pt x="6687" y="7422"/>
                  </a:cubicBezTo>
                  <a:cubicBezTo>
                    <a:pt x="8253" y="6346"/>
                    <a:pt x="8873" y="4258"/>
                    <a:pt x="8155" y="2529"/>
                  </a:cubicBezTo>
                  <a:cubicBezTo>
                    <a:pt x="7517" y="1011"/>
                    <a:pt x="6002" y="1"/>
                    <a:pt x="4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3" name="Google Shape;1453;p47"/>
          <p:cNvSpPr/>
          <p:nvPr/>
        </p:nvSpPr>
        <p:spPr>
          <a:xfrm>
            <a:off x="3681238" y="3566349"/>
            <a:ext cx="555323" cy="555323"/>
          </a:xfrm>
          <a:custGeom>
            <a:rect b="b" l="l" r="r" t="t"/>
            <a:pathLst>
              <a:path extrusionOk="0" h="208768" w="208768">
                <a:moveTo>
                  <a:pt x="133937" y="12232"/>
                </a:moveTo>
                <a:cubicBezTo>
                  <a:pt x="141211" y="12232"/>
                  <a:pt x="147964" y="15136"/>
                  <a:pt x="152987" y="20387"/>
                </a:cubicBezTo>
                <a:cubicBezTo>
                  <a:pt x="157978" y="25639"/>
                  <a:pt x="160555" y="32555"/>
                  <a:pt x="160229" y="39829"/>
                </a:cubicBezTo>
                <a:cubicBezTo>
                  <a:pt x="160066" y="42699"/>
                  <a:pt x="161990" y="45309"/>
                  <a:pt x="164796" y="46027"/>
                </a:cubicBezTo>
                <a:cubicBezTo>
                  <a:pt x="169395" y="47201"/>
                  <a:pt x="173146" y="50365"/>
                  <a:pt x="175136" y="54671"/>
                </a:cubicBezTo>
                <a:cubicBezTo>
                  <a:pt x="177093" y="59009"/>
                  <a:pt x="177028" y="63935"/>
                  <a:pt x="174908" y="68176"/>
                </a:cubicBezTo>
                <a:cubicBezTo>
                  <a:pt x="174157" y="69676"/>
                  <a:pt x="174060" y="71438"/>
                  <a:pt x="174647" y="73036"/>
                </a:cubicBezTo>
                <a:cubicBezTo>
                  <a:pt x="175234" y="74634"/>
                  <a:pt x="176473" y="75906"/>
                  <a:pt x="178039" y="76559"/>
                </a:cubicBezTo>
                <a:cubicBezTo>
                  <a:pt x="189260" y="81256"/>
                  <a:pt x="196535" y="92184"/>
                  <a:pt x="196535" y="104384"/>
                </a:cubicBezTo>
                <a:cubicBezTo>
                  <a:pt x="196535" y="116159"/>
                  <a:pt x="189750" y="126728"/>
                  <a:pt x="179181" y="131719"/>
                </a:cubicBezTo>
                <a:lnTo>
                  <a:pt x="150051" y="131719"/>
                </a:lnTo>
                <a:lnTo>
                  <a:pt x="150051" y="114137"/>
                </a:lnTo>
                <a:lnTo>
                  <a:pt x="171678" y="114137"/>
                </a:lnTo>
                <a:cubicBezTo>
                  <a:pt x="175038" y="114137"/>
                  <a:pt x="177778" y="111397"/>
                  <a:pt x="177778" y="108004"/>
                </a:cubicBezTo>
                <a:cubicBezTo>
                  <a:pt x="177778" y="107515"/>
                  <a:pt x="177778" y="90129"/>
                  <a:pt x="177778" y="90129"/>
                </a:cubicBezTo>
                <a:cubicBezTo>
                  <a:pt x="177778" y="86736"/>
                  <a:pt x="175038" y="83996"/>
                  <a:pt x="171646" y="83996"/>
                </a:cubicBezTo>
                <a:cubicBezTo>
                  <a:pt x="168286" y="83996"/>
                  <a:pt x="165546" y="86736"/>
                  <a:pt x="165546" y="90129"/>
                </a:cubicBezTo>
                <a:lnTo>
                  <a:pt x="165546" y="101904"/>
                </a:lnTo>
                <a:lnTo>
                  <a:pt x="150051" y="101904"/>
                </a:lnTo>
                <a:lnTo>
                  <a:pt x="150051" y="91303"/>
                </a:lnTo>
                <a:cubicBezTo>
                  <a:pt x="150051" y="84551"/>
                  <a:pt x="144571" y="79071"/>
                  <a:pt x="137819" y="79071"/>
                </a:cubicBezTo>
                <a:lnTo>
                  <a:pt x="125586" y="79071"/>
                </a:lnTo>
                <a:cubicBezTo>
                  <a:pt x="122194" y="79071"/>
                  <a:pt x="119487" y="81778"/>
                  <a:pt x="119487" y="85170"/>
                </a:cubicBezTo>
                <a:cubicBezTo>
                  <a:pt x="119487" y="88563"/>
                  <a:pt x="122194" y="91303"/>
                  <a:pt x="125586" y="91303"/>
                </a:cubicBezTo>
                <a:lnTo>
                  <a:pt x="137819" y="91303"/>
                </a:lnTo>
                <a:lnTo>
                  <a:pt x="137819" y="131719"/>
                </a:lnTo>
                <a:lnTo>
                  <a:pt x="110483" y="131719"/>
                </a:lnTo>
                <a:lnTo>
                  <a:pt x="110483" y="120693"/>
                </a:lnTo>
                <a:cubicBezTo>
                  <a:pt x="110483" y="117301"/>
                  <a:pt x="107743" y="114594"/>
                  <a:pt x="104384" y="114594"/>
                </a:cubicBezTo>
                <a:cubicBezTo>
                  <a:pt x="100991" y="114594"/>
                  <a:pt x="98251" y="117301"/>
                  <a:pt x="98251" y="120693"/>
                </a:cubicBezTo>
                <a:lnTo>
                  <a:pt x="98251" y="131719"/>
                </a:lnTo>
                <a:cubicBezTo>
                  <a:pt x="98251" y="138439"/>
                  <a:pt x="103764" y="143951"/>
                  <a:pt x="110483" y="143951"/>
                </a:cubicBezTo>
                <a:lnTo>
                  <a:pt x="176147" y="143951"/>
                </a:lnTo>
                <a:cubicBezTo>
                  <a:pt x="176930" y="147279"/>
                  <a:pt x="176604" y="150834"/>
                  <a:pt x="175136" y="154096"/>
                </a:cubicBezTo>
                <a:cubicBezTo>
                  <a:pt x="173146" y="158402"/>
                  <a:pt x="169395" y="161566"/>
                  <a:pt x="164796" y="162741"/>
                </a:cubicBezTo>
                <a:cubicBezTo>
                  <a:pt x="161990" y="163458"/>
                  <a:pt x="160066" y="166068"/>
                  <a:pt x="160229" y="168971"/>
                </a:cubicBezTo>
                <a:cubicBezTo>
                  <a:pt x="160555" y="176213"/>
                  <a:pt x="157978" y="183128"/>
                  <a:pt x="152987" y="188380"/>
                </a:cubicBezTo>
                <a:cubicBezTo>
                  <a:pt x="147964" y="193632"/>
                  <a:pt x="141211" y="196535"/>
                  <a:pt x="133937" y="196535"/>
                </a:cubicBezTo>
                <a:cubicBezTo>
                  <a:pt x="124053" y="196535"/>
                  <a:pt x="114985" y="190924"/>
                  <a:pt x="110483" y="182149"/>
                </a:cubicBezTo>
                <a:lnTo>
                  <a:pt x="110483" y="169232"/>
                </a:lnTo>
                <a:lnTo>
                  <a:pt x="121509" y="169232"/>
                </a:lnTo>
                <a:cubicBezTo>
                  <a:pt x="124901" y="169232"/>
                  <a:pt x="127609" y="166492"/>
                  <a:pt x="127609" y="163099"/>
                </a:cubicBezTo>
                <a:cubicBezTo>
                  <a:pt x="127609" y="159707"/>
                  <a:pt x="124901" y="156999"/>
                  <a:pt x="121509" y="156999"/>
                </a:cubicBezTo>
                <a:lnTo>
                  <a:pt x="110483" y="156999"/>
                </a:lnTo>
                <a:cubicBezTo>
                  <a:pt x="103764" y="156999"/>
                  <a:pt x="98251" y="162480"/>
                  <a:pt x="98251" y="169232"/>
                </a:cubicBezTo>
                <a:lnTo>
                  <a:pt x="98251" y="182149"/>
                </a:lnTo>
                <a:cubicBezTo>
                  <a:pt x="93782" y="190924"/>
                  <a:pt x="84714" y="196535"/>
                  <a:pt x="74830" y="196535"/>
                </a:cubicBezTo>
                <a:cubicBezTo>
                  <a:pt x="67556" y="196535"/>
                  <a:pt x="60803" y="193632"/>
                  <a:pt x="55780" y="188380"/>
                </a:cubicBezTo>
                <a:cubicBezTo>
                  <a:pt x="52192" y="184596"/>
                  <a:pt x="49843" y="179964"/>
                  <a:pt x="48962" y="174973"/>
                </a:cubicBezTo>
                <a:lnTo>
                  <a:pt x="63609" y="174973"/>
                </a:lnTo>
                <a:cubicBezTo>
                  <a:pt x="70361" y="174973"/>
                  <a:pt x="75841" y="169460"/>
                  <a:pt x="75841" y="162741"/>
                </a:cubicBezTo>
                <a:lnTo>
                  <a:pt x="75841" y="155173"/>
                </a:lnTo>
                <a:lnTo>
                  <a:pt x="81126" y="155173"/>
                </a:lnTo>
                <a:cubicBezTo>
                  <a:pt x="84518" y="155173"/>
                  <a:pt x="87258" y="152433"/>
                  <a:pt x="87258" y="149040"/>
                </a:cubicBezTo>
                <a:cubicBezTo>
                  <a:pt x="87258" y="145680"/>
                  <a:pt x="84518" y="142940"/>
                  <a:pt x="81126" y="142940"/>
                </a:cubicBezTo>
                <a:lnTo>
                  <a:pt x="75841" y="142940"/>
                </a:lnTo>
                <a:lnTo>
                  <a:pt x="75841" y="135372"/>
                </a:lnTo>
                <a:cubicBezTo>
                  <a:pt x="75841" y="128620"/>
                  <a:pt x="70361" y="123140"/>
                  <a:pt x="63609" y="123140"/>
                </a:cubicBezTo>
                <a:lnTo>
                  <a:pt x="53007" y="123140"/>
                </a:lnTo>
                <a:cubicBezTo>
                  <a:pt x="49615" y="123140"/>
                  <a:pt x="46875" y="125880"/>
                  <a:pt x="46875" y="129273"/>
                </a:cubicBezTo>
                <a:cubicBezTo>
                  <a:pt x="46875" y="132632"/>
                  <a:pt x="49615" y="135372"/>
                  <a:pt x="53007" y="135372"/>
                </a:cubicBezTo>
                <a:lnTo>
                  <a:pt x="63609" y="135372"/>
                </a:lnTo>
                <a:lnTo>
                  <a:pt x="63609" y="162741"/>
                </a:lnTo>
                <a:lnTo>
                  <a:pt x="43972" y="162741"/>
                </a:lnTo>
                <a:cubicBezTo>
                  <a:pt x="39372" y="161566"/>
                  <a:pt x="35621" y="158402"/>
                  <a:pt x="33631" y="154096"/>
                </a:cubicBezTo>
                <a:cubicBezTo>
                  <a:pt x="31674" y="149758"/>
                  <a:pt x="31739" y="144832"/>
                  <a:pt x="33859" y="140592"/>
                </a:cubicBezTo>
                <a:cubicBezTo>
                  <a:pt x="34610" y="139091"/>
                  <a:pt x="34708" y="137330"/>
                  <a:pt x="34120" y="135731"/>
                </a:cubicBezTo>
                <a:cubicBezTo>
                  <a:pt x="33533" y="134133"/>
                  <a:pt x="32294" y="132861"/>
                  <a:pt x="30728" y="132208"/>
                </a:cubicBezTo>
                <a:cubicBezTo>
                  <a:pt x="19507" y="127511"/>
                  <a:pt x="12232" y="116583"/>
                  <a:pt x="12232" y="104384"/>
                </a:cubicBezTo>
                <a:cubicBezTo>
                  <a:pt x="12232" y="92184"/>
                  <a:pt x="19507" y="81256"/>
                  <a:pt x="30728" y="76559"/>
                </a:cubicBezTo>
                <a:cubicBezTo>
                  <a:pt x="30924" y="76461"/>
                  <a:pt x="31087" y="76396"/>
                  <a:pt x="31282" y="76298"/>
                </a:cubicBezTo>
                <a:lnTo>
                  <a:pt x="40775" y="76298"/>
                </a:lnTo>
                <a:lnTo>
                  <a:pt x="40775" y="94630"/>
                </a:lnTo>
                <a:cubicBezTo>
                  <a:pt x="40775" y="98023"/>
                  <a:pt x="43515" y="100763"/>
                  <a:pt x="46875" y="100763"/>
                </a:cubicBezTo>
                <a:cubicBezTo>
                  <a:pt x="50267" y="100763"/>
                  <a:pt x="53007" y="98023"/>
                  <a:pt x="53007" y="94630"/>
                </a:cubicBezTo>
                <a:lnTo>
                  <a:pt x="53007" y="76298"/>
                </a:lnTo>
                <a:lnTo>
                  <a:pt x="75841" y="76298"/>
                </a:lnTo>
                <a:lnTo>
                  <a:pt x="75841" y="106047"/>
                </a:lnTo>
                <a:cubicBezTo>
                  <a:pt x="75841" y="109440"/>
                  <a:pt x="78581" y="112180"/>
                  <a:pt x="81941" y="112180"/>
                </a:cubicBezTo>
                <a:cubicBezTo>
                  <a:pt x="85334" y="112180"/>
                  <a:pt x="88074" y="109440"/>
                  <a:pt x="88074" y="106047"/>
                </a:cubicBezTo>
                <a:lnTo>
                  <a:pt x="88074" y="95054"/>
                </a:lnTo>
                <a:lnTo>
                  <a:pt x="94043" y="95054"/>
                </a:lnTo>
                <a:cubicBezTo>
                  <a:pt x="97403" y="95054"/>
                  <a:pt x="100143" y="92314"/>
                  <a:pt x="100143" y="88922"/>
                </a:cubicBezTo>
                <a:cubicBezTo>
                  <a:pt x="100143" y="85562"/>
                  <a:pt x="97403" y="82822"/>
                  <a:pt x="94043" y="82822"/>
                </a:cubicBezTo>
                <a:lnTo>
                  <a:pt x="88074" y="82822"/>
                </a:lnTo>
                <a:lnTo>
                  <a:pt x="88074" y="76298"/>
                </a:lnTo>
                <a:cubicBezTo>
                  <a:pt x="88074" y="69546"/>
                  <a:pt x="82593" y="64065"/>
                  <a:pt x="75841" y="64065"/>
                </a:cubicBezTo>
                <a:lnTo>
                  <a:pt x="72188" y="64065"/>
                </a:lnTo>
                <a:lnTo>
                  <a:pt x="72188" y="47723"/>
                </a:lnTo>
                <a:cubicBezTo>
                  <a:pt x="72188" y="44330"/>
                  <a:pt x="69448" y="41590"/>
                  <a:pt x="66055" y="41590"/>
                </a:cubicBezTo>
                <a:cubicBezTo>
                  <a:pt x="62663" y="41590"/>
                  <a:pt x="59955" y="44330"/>
                  <a:pt x="59955" y="47723"/>
                </a:cubicBezTo>
                <a:lnTo>
                  <a:pt x="59955" y="64065"/>
                </a:lnTo>
                <a:lnTo>
                  <a:pt x="32457" y="64065"/>
                </a:lnTo>
                <a:cubicBezTo>
                  <a:pt x="31902" y="60934"/>
                  <a:pt x="32261" y="57672"/>
                  <a:pt x="33631" y="54671"/>
                </a:cubicBezTo>
                <a:cubicBezTo>
                  <a:pt x="35621" y="50365"/>
                  <a:pt x="39372" y="47201"/>
                  <a:pt x="43972" y="46027"/>
                </a:cubicBezTo>
                <a:cubicBezTo>
                  <a:pt x="46777" y="45309"/>
                  <a:pt x="48701" y="42699"/>
                  <a:pt x="48538" y="39796"/>
                </a:cubicBezTo>
                <a:cubicBezTo>
                  <a:pt x="48212" y="32555"/>
                  <a:pt x="50789" y="25639"/>
                  <a:pt x="55780" y="20387"/>
                </a:cubicBezTo>
                <a:cubicBezTo>
                  <a:pt x="60803" y="15136"/>
                  <a:pt x="67556" y="12232"/>
                  <a:pt x="74830" y="12232"/>
                </a:cubicBezTo>
                <a:cubicBezTo>
                  <a:pt x="85040" y="12232"/>
                  <a:pt x="94369" y="18202"/>
                  <a:pt x="98675" y="27433"/>
                </a:cubicBezTo>
                <a:lnTo>
                  <a:pt x="98675" y="48114"/>
                </a:lnTo>
                <a:cubicBezTo>
                  <a:pt x="98675" y="54867"/>
                  <a:pt x="104155" y="60347"/>
                  <a:pt x="110908" y="60347"/>
                </a:cubicBezTo>
                <a:lnTo>
                  <a:pt x="143527" y="60347"/>
                </a:lnTo>
                <a:cubicBezTo>
                  <a:pt x="146920" y="60347"/>
                  <a:pt x="149627" y="57607"/>
                  <a:pt x="149627" y="54247"/>
                </a:cubicBezTo>
                <a:cubicBezTo>
                  <a:pt x="149627" y="50854"/>
                  <a:pt x="146920" y="48114"/>
                  <a:pt x="143527" y="48114"/>
                </a:cubicBezTo>
                <a:lnTo>
                  <a:pt x="142288" y="48114"/>
                </a:lnTo>
                <a:lnTo>
                  <a:pt x="142288" y="39568"/>
                </a:lnTo>
                <a:cubicBezTo>
                  <a:pt x="142288" y="36175"/>
                  <a:pt x="139580" y="33435"/>
                  <a:pt x="136188" y="33435"/>
                </a:cubicBezTo>
                <a:cubicBezTo>
                  <a:pt x="132795" y="33435"/>
                  <a:pt x="130055" y="36175"/>
                  <a:pt x="130055" y="39568"/>
                </a:cubicBezTo>
                <a:lnTo>
                  <a:pt x="130055" y="48114"/>
                </a:lnTo>
                <a:lnTo>
                  <a:pt x="110908" y="48114"/>
                </a:lnTo>
                <a:cubicBezTo>
                  <a:pt x="110908" y="48114"/>
                  <a:pt x="110908" y="26096"/>
                  <a:pt x="110875" y="25900"/>
                </a:cubicBezTo>
                <a:cubicBezTo>
                  <a:pt x="115474" y="17517"/>
                  <a:pt x="124314" y="12232"/>
                  <a:pt x="133937" y="12232"/>
                </a:cubicBezTo>
                <a:close/>
                <a:moveTo>
                  <a:pt x="74830" y="0"/>
                </a:moveTo>
                <a:cubicBezTo>
                  <a:pt x="64196" y="0"/>
                  <a:pt x="54279" y="4241"/>
                  <a:pt x="46940" y="11939"/>
                </a:cubicBezTo>
                <a:cubicBezTo>
                  <a:pt x="40677" y="18528"/>
                  <a:pt x="36991" y="26846"/>
                  <a:pt x="36371" y="35784"/>
                </a:cubicBezTo>
                <a:cubicBezTo>
                  <a:pt x="30271" y="38524"/>
                  <a:pt x="25346" y="43384"/>
                  <a:pt x="22508" y="49615"/>
                </a:cubicBezTo>
                <a:cubicBezTo>
                  <a:pt x="19866" y="55421"/>
                  <a:pt x="19278" y="61847"/>
                  <a:pt x="20779" y="67882"/>
                </a:cubicBezTo>
                <a:cubicBezTo>
                  <a:pt x="7992" y="75450"/>
                  <a:pt x="0" y="89215"/>
                  <a:pt x="0" y="104384"/>
                </a:cubicBezTo>
                <a:cubicBezTo>
                  <a:pt x="0" y="119552"/>
                  <a:pt x="7992" y="133317"/>
                  <a:pt x="20779" y="140885"/>
                </a:cubicBezTo>
                <a:cubicBezTo>
                  <a:pt x="19278" y="146920"/>
                  <a:pt x="19866" y="153346"/>
                  <a:pt x="22508" y="159152"/>
                </a:cubicBezTo>
                <a:cubicBezTo>
                  <a:pt x="25346" y="165383"/>
                  <a:pt x="30271" y="170243"/>
                  <a:pt x="36371" y="172983"/>
                </a:cubicBezTo>
                <a:cubicBezTo>
                  <a:pt x="36991" y="181921"/>
                  <a:pt x="40677" y="190239"/>
                  <a:pt x="46940" y="196828"/>
                </a:cubicBezTo>
                <a:cubicBezTo>
                  <a:pt x="54279" y="204527"/>
                  <a:pt x="64196" y="208767"/>
                  <a:pt x="74830" y="208767"/>
                </a:cubicBezTo>
                <a:cubicBezTo>
                  <a:pt x="86377" y="208767"/>
                  <a:pt x="97175" y="203548"/>
                  <a:pt x="104384" y="194936"/>
                </a:cubicBezTo>
                <a:cubicBezTo>
                  <a:pt x="111593" y="203548"/>
                  <a:pt x="122390" y="208767"/>
                  <a:pt x="133937" y="208767"/>
                </a:cubicBezTo>
                <a:cubicBezTo>
                  <a:pt x="144571" y="208767"/>
                  <a:pt x="154488" y="204527"/>
                  <a:pt x="161827" y="196828"/>
                </a:cubicBezTo>
                <a:cubicBezTo>
                  <a:pt x="168090" y="190239"/>
                  <a:pt x="171776" y="181921"/>
                  <a:pt x="172396" y="172983"/>
                </a:cubicBezTo>
                <a:cubicBezTo>
                  <a:pt x="178496" y="170243"/>
                  <a:pt x="183421" y="165383"/>
                  <a:pt x="186259" y="159152"/>
                </a:cubicBezTo>
                <a:cubicBezTo>
                  <a:pt x="188902" y="153346"/>
                  <a:pt x="189489" y="146920"/>
                  <a:pt x="187988" y="140885"/>
                </a:cubicBezTo>
                <a:cubicBezTo>
                  <a:pt x="200775" y="133317"/>
                  <a:pt x="208767" y="119552"/>
                  <a:pt x="208767" y="104384"/>
                </a:cubicBezTo>
                <a:cubicBezTo>
                  <a:pt x="208767" y="89215"/>
                  <a:pt x="200775" y="75450"/>
                  <a:pt x="187988" y="67882"/>
                </a:cubicBezTo>
                <a:cubicBezTo>
                  <a:pt x="189489" y="61847"/>
                  <a:pt x="188902" y="55421"/>
                  <a:pt x="186259" y="49615"/>
                </a:cubicBezTo>
                <a:cubicBezTo>
                  <a:pt x="183421" y="43384"/>
                  <a:pt x="178496" y="38524"/>
                  <a:pt x="172396" y="35784"/>
                </a:cubicBezTo>
                <a:cubicBezTo>
                  <a:pt x="171776" y="26846"/>
                  <a:pt x="168090" y="18528"/>
                  <a:pt x="161827" y="11939"/>
                </a:cubicBezTo>
                <a:cubicBezTo>
                  <a:pt x="154488" y="4241"/>
                  <a:pt x="144571" y="0"/>
                  <a:pt x="133937" y="0"/>
                </a:cubicBezTo>
                <a:cubicBezTo>
                  <a:pt x="122390" y="0"/>
                  <a:pt x="111593" y="5219"/>
                  <a:pt x="104384" y="13831"/>
                </a:cubicBezTo>
                <a:cubicBezTo>
                  <a:pt x="97175" y="5219"/>
                  <a:pt x="86377" y="0"/>
                  <a:pt x="748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47"/>
          <p:cNvGrpSpPr/>
          <p:nvPr/>
        </p:nvGrpSpPr>
        <p:grpSpPr>
          <a:xfrm rot="8788893">
            <a:off x="5788436" y="-2163858"/>
            <a:ext cx="4313883" cy="3435643"/>
            <a:chOff x="1645525" y="677625"/>
            <a:chExt cx="4313925" cy="3465375"/>
          </a:xfrm>
        </p:grpSpPr>
        <p:sp>
          <p:nvSpPr>
            <p:cNvPr id="1455" name="Google Shape;1455;p4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3" name="Google Shape;1463;p47"/>
          <p:cNvSpPr/>
          <p:nvPr/>
        </p:nvSpPr>
        <p:spPr>
          <a:xfrm>
            <a:off x="1411350" y="1807813"/>
            <a:ext cx="511800" cy="50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sz="1000"/>
          </a:p>
        </p:txBody>
      </p:sp>
      <p:sp>
        <p:nvSpPr>
          <p:cNvPr id="1464" name="Google Shape;1464;p47"/>
          <p:cNvSpPr/>
          <p:nvPr/>
        </p:nvSpPr>
        <p:spPr>
          <a:xfrm>
            <a:off x="1612350" y="3246800"/>
            <a:ext cx="109800" cy="10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7"/>
          <p:cNvSpPr/>
          <p:nvPr/>
        </p:nvSpPr>
        <p:spPr>
          <a:xfrm>
            <a:off x="3904000" y="1894325"/>
            <a:ext cx="109800" cy="10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6" name="Google Shape;1466;p47"/>
          <p:cNvCxnSpPr/>
          <p:nvPr/>
        </p:nvCxnSpPr>
        <p:spPr>
          <a:xfrm>
            <a:off x="5981100" y="2315721"/>
            <a:ext cx="0" cy="987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7" name="Google Shape;1467;p47"/>
          <p:cNvGrpSpPr/>
          <p:nvPr/>
        </p:nvGrpSpPr>
        <p:grpSpPr>
          <a:xfrm>
            <a:off x="5681260" y="1150940"/>
            <a:ext cx="599686" cy="554530"/>
            <a:chOff x="1190625" y="434575"/>
            <a:chExt cx="5219200" cy="4826200"/>
          </a:xfrm>
        </p:grpSpPr>
        <p:sp>
          <p:nvSpPr>
            <p:cNvPr id="1468" name="Google Shape;1468;p47"/>
            <p:cNvSpPr/>
            <p:nvPr/>
          </p:nvSpPr>
          <p:spPr>
            <a:xfrm>
              <a:off x="2364925" y="434575"/>
              <a:ext cx="2870575" cy="2727925"/>
            </a:xfrm>
            <a:custGeom>
              <a:rect b="b" l="l" r="r" t="t"/>
              <a:pathLst>
                <a:path extrusionOk="0" h="109117" w="114823">
                  <a:moveTo>
                    <a:pt x="46835" y="8157"/>
                  </a:moveTo>
                  <a:cubicBezTo>
                    <a:pt x="48632" y="8157"/>
                    <a:pt x="49973" y="8614"/>
                    <a:pt x="50888" y="9528"/>
                  </a:cubicBezTo>
                  <a:cubicBezTo>
                    <a:pt x="52486" y="11094"/>
                    <a:pt x="53334" y="14291"/>
                    <a:pt x="53334" y="18825"/>
                  </a:cubicBezTo>
                  <a:lnTo>
                    <a:pt x="53334" y="90295"/>
                  </a:lnTo>
                  <a:cubicBezTo>
                    <a:pt x="53334" y="94797"/>
                    <a:pt x="52486" y="97993"/>
                    <a:pt x="50888" y="99559"/>
                  </a:cubicBezTo>
                  <a:cubicBezTo>
                    <a:pt x="49942" y="100538"/>
                    <a:pt x="48539" y="100962"/>
                    <a:pt x="46614" y="100962"/>
                  </a:cubicBezTo>
                  <a:cubicBezTo>
                    <a:pt x="42406" y="100897"/>
                    <a:pt x="38786" y="98744"/>
                    <a:pt x="37122" y="95286"/>
                  </a:cubicBezTo>
                  <a:cubicBezTo>
                    <a:pt x="37677" y="94210"/>
                    <a:pt x="38525" y="93329"/>
                    <a:pt x="39601" y="92709"/>
                  </a:cubicBezTo>
                  <a:cubicBezTo>
                    <a:pt x="40597" y="92124"/>
                    <a:pt x="41709" y="91827"/>
                    <a:pt x="42840" y="91827"/>
                  </a:cubicBezTo>
                  <a:cubicBezTo>
                    <a:pt x="43412" y="91827"/>
                    <a:pt x="43989" y="91903"/>
                    <a:pt x="44559" y="92057"/>
                  </a:cubicBezTo>
                  <a:cubicBezTo>
                    <a:pt x="44909" y="92152"/>
                    <a:pt x="45261" y="92197"/>
                    <a:pt x="45609" y="92197"/>
                  </a:cubicBezTo>
                  <a:cubicBezTo>
                    <a:pt x="47400" y="92197"/>
                    <a:pt x="49058" y="90989"/>
                    <a:pt x="49550" y="89186"/>
                  </a:cubicBezTo>
                  <a:cubicBezTo>
                    <a:pt x="50137" y="87001"/>
                    <a:pt x="48833" y="84750"/>
                    <a:pt x="46647" y="84163"/>
                  </a:cubicBezTo>
                  <a:cubicBezTo>
                    <a:pt x="45386" y="83826"/>
                    <a:pt x="44106" y="83659"/>
                    <a:pt x="42835" y="83659"/>
                  </a:cubicBezTo>
                  <a:cubicBezTo>
                    <a:pt x="40293" y="83659"/>
                    <a:pt x="37785" y="84326"/>
                    <a:pt x="35524" y="85631"/>
                  </a:cubicBezTo>
                  <a:cubicBezTo>
                    <a:pt x="33142" y="87001"/>
                    <a:pt x="31250" y="88958"/>
                    <a:pt x="29978" y="91306"/>
                  </a:cubicBezTo>
                  <a:cubicBezTo>
                    <a:pt x="22867" y="90817"/>
                    <a:pt x="19279" y="86805"/>
                    <a:pt x="19279" y="79433"/>
                  </a:cubicBezTo>
                  <a:cubicBezTo>
                    <a:pt x="19279" y="78487"/>
                    <a:pt x="19377" y="77541"/>
                    <a:pt x="19540" y="76627"/>
                  </a:cubicBezTo>
                  <a:cubicBezTo>
                    <a:pt x="19997" y="74214"/>
                    <a:pt x="18888" y="71767"/>
                    <a:pt x="16767" y="70560"/>
                  </a:cubicBezTo>
                  <a:cubicBezTo>
                    <a:pt x="10406" y="66907"/>
                    <a:pt x="8156" y="62699"/>
                    <a:pt x="8156" y="54544"/>
                  </a:cubicBezTo>
                  <a:cubicBezTo>
                    <a:pt x="8156" y="46389"/>
                    <a:pt x="10406" y="42181"/>
                    <a:pt x="16767" y="38527"/>
                  </a:cubicBezTo>
                  <a:cubicBezTo>
                    <a:pt x="18888" y="37321"/>
                    <a:pt x="19997" y="34874"/>
                    <a:pt x="19540" y="32460"/>
                  </a:cubicBezTo>
                  <a:cubicBezTo>
                    <a:pt x="19377" y="31547"/>
                    <a:pt x="19279" y="30601"/>
                    <a:pt x="19279" y="29655"/>
                  </a:cubicBezTo>
                  <a:cubicBezTo>
                    <a:pt x="19279" y="21728"/>
                    <a:pt x="23422" y="17716"/>
                    <a:pt x="31577" y="17716"/>
                  </a:cubicBezTo>
                  <a:lnTo>
                    <a:pt x="31968" y="17716"/>
                  </a:lnTo>
                  <a:cubicBezTo>
                    <a:pt x="34056" y="18597"/>
                    <a:pt x="35230" y="20913"/>
                    <a:pt x="34643" y="23196"/>
                  </a:cubicBezTo>
                  <a:cubicBezTo>
                    <a:pt x="34056" y="25349"/>
                    <a:pt x="35361" y="27600"/>
                    <a:pt x="37546" y="28187"/>
                  </a:cubicBezTo>
                  <a:cubicBezTo>
                    <a:pt x="37872" y="28285"/>
                    <a:pt x="38231" y="28317"/>
                    <a:pt x="38590" y="28317"/>
                  </a:cubicBezTo>
                  <a:cubicBezTo>
                    <a:pt x="40384" y="28317"/>
                    <a:pt x="42048" y="27110"/>
                    <a:pt x="42504" y="25284"/>
                  </a:cubicBezTo>
                  <a:cubicBezTo>
                    <a:pt x="43842" y="20260"/>
                    <a:pt x="42015" y="15139"/>
                    <a:pt x="38231" y="12040"/>
                  </a:cubicBezTo>
                  <a:cubicBezTo>
                    <a:pt x="40123" y="9626"/>
                    <a:pt x="43157" y="8191"/>
                    <a:pt x="46647" y="8158"/>
                  </a:cubicBezTo>
                  <a:cubicBezTo>
                    <a:pt x="46710" y="8157"/>
                    <a:pt x="46773" y="8157"/>
                    <a:pt x="46835" y="8157"/>
                  </a:cubicBezTo>
                  <a:close/>
                  <a:moveTo>
                    <a:pt x="67989" y="8157"/>
                  </a:moveTo>
                  <a:cubicBezTo>
                    <a:pt x="68051" y="8157"/>
                    <a:pt x="68113" y="8157"/>
                    <a:pt x="68176" y="8158"/>
                  </a:cubicBezTo>
                  <a:cubicBezTo>
                    <a:pt x="72417" y="8191"/>
                    <a:pt x="76038" y="10377"/>
                    <a:pt x="77701" y="13802"/>
                  </a:cubicBezTo>
                  <a:cubicBezTo>
                    <a:pt x="77147" y="14878"/>
                    <a:pt x="76298" y="15759"/>
                    <a:pt x="75222" y="16379"/>
                  </a:cubicBezTo>
                  <a:cubicBezTo>
                    <a:pt x="74226" y="16963"/>
                    <a:pt x="73114" y="17261"/>
                    <a:pt x="71983" y="17261"/>
                  </a:cubicBezTo>
                  <a:cubicBezTo>
                    <a:pt x="71411" y="17261"/>
                    <a:pt x="70834" y="17184"/>
                    <a:pt x="70264" y="17031"/>
                  </a:cubicBezTo>
                  <a:cubicBezTo>
                    <a:pt x="69915" y="16936"/>
                    <a:pt x="69563" y="16890"/>
                    <a:pt x="69216" y="16890"/>
                  </a:cubicBezTo>
                  <a:cubicBezTo>
                    <a:pt x="67424" y="16890"/>
                    <a:pt x="65765" y="18103"/>
                    <a:pt x="65273" y="19934"/>
                  </a:cubicBezTo>
                  <a:cubicBezTo>
                    <a:pt x="64686" y="22087"/>
                    <a:pt x="65991" y="24338"/>
                    <a:pt x="68176" y="24925"/>
                  </a:cubicBezTo>
                  <a:cubicBezTo>
                    <a:pt x="69416" y="25251"/>
                    <a:pt x="70720" y="25414"/>
                    <a:pt x="71993" y="25414"/>
                  </a:cubicBezTo>
                  <a:cubicBezTo>
                    <a:pt x="74537" y="25414"/>
                    <a:pt x="77049" y="24762"/>
                    <a:pt x="79299" y="23457"/>
                  </a:cubicBezTo>
                  <a:cubicBezTo>
                    <a:pt x="81681" y="22087"/>
                    <a:pt x="83573" y="20130"/>
                    <a:pt x="84845" y="17781"/>
                  </a:cubicBezTo>
                  <a:cubicBezTo>
                    <a:pt x="91956" y="18271"/>
                    <a:pt x="95544" y="22283"/>
                    <a:pt x="95544" y="29655"/>
                  </a:cubicBezTo>
                  <a:cubicBezTo>
                    <a:pt x="95544" y="30601"/>
                    <a:pt x="95446" y="31547"/>
                    <a:pt x="95283" y="32460"/>
                  </a:cubicBezTo>
                  <a:cubicBezTo>
                    <a:pt x="94827" y="34874"/>
                    <a:pt x="95936" y="37321"/>
                    <a:pt x="98056" y="38527"/>
                  </a:cubicBezTo>
                  <a:cubicBezTo>
                    <a:pt x="104417" y="42181"/>
                    <a:pt x="106668" y="46389"/>
                    <a:pt x="106668" y="54544"/>
                  </a:cubicBezTo>
                  <a:cubicBezTo>
                    <a:pt x="106668" y="62699"/>
                    <a:pt x="104417" y="66907"/>
                    <a:pt x="98056" y="70560"/>
                  </a:cubicBezTo>
                  <a:cubicBezTo>
                    <a:pt x="95936" y="71767"/>
                    <a:pt x="94827" y="74214"/>
                    <a:pt x="95283" y="76627"/>
                  </a:cubicBezTo>
                  <a:cubicBezTo>
                    <a:pt x="95446" y="77541"/>
                    <a:pt x="95544" y="78487"/>
                    <a:pt x="95544" y="79433"/>
                  </a:cubicBezTo>
                  <a:cubicBezTo>
                    <a:pt x="95544" y="87359"/>
                    <a:pt x="91401" y="91372"/>
                    <a:pt x="83247" y="91372"/>
                  </a:cubicBezTo>
                  <a:lnTo>
                    <a:pt x="82855" y="91372"/>
                  </a:lnTo>
                  <a:cubicBezTo>
                    <a:pt x="80767" y="90491"/>
                    <a:pt x="79593" y="88175"/>
                    <a:pt x="80180" y="85924"/>
                  </a:cubicBezTo>
                  <a:cubicBezTo>
                    <a:pt x="80767" y="83739"/>
                    <a:pt x="79463" y="81488"/>
                    <a:pt x="77310" y="80933"/>
                  </a:cubicBezTo>
                  <a:cubicBezTo>
                    <a:pt x="76955" y="80838"/>
                    <a:pt x="76598" y="80792"/>
                    <a:pt x="76247" y="80792"/>
                  </a:cubicBezTo>
                  <a:cubicBezTo>
                    <a:pt x="74438" y="80792"/>
                    <a:pt x="72783" y="82001"/>
                    <a:pt x="72319" y="83804"/>
                  </a:cubicBezTo>
                  <a:cubicBezTo>
                    <a:pt x="70981" y="88827"/>
                    <a:pt x="72808" y="93981"/>
                    <a:pt x="76592" y="97047"/>
                  </a:cubicBezTo>
                  <a:cubicBezTo>
                    <a:pt x="74700" y="99461"/>
                    <a:pt x="71666" y="100897"/>
                    <a:pt x="68176" y="100962"/>
                  </a:cubicBezTo>
                  <a:cubicBezTo>
                    <a:pt x="68113" y="100963"/>
                    <a:pt x="68051" y="100963"/>
                    <a:pt x="67989" y="100963"/>
                  </a:cubicBezTo>
                  <a:cubicBezTo>
                    <a:pt x="66191" y="100963"/>
                    <a:pt x="64850" y="100505"/>
                    <a:pt x="63936" y="99559"/>
                  </a:cubicBezTo>
                  <a:cubicBezTo>
                    <a:pt x="62337" y="97993"/>
                    <a:pt x="61489" y="94797"/>
                    <a:pt x="61489" y="90295"/>
                  </a:cubicBezTo>
                  <a:lnTo>
                    <a:pt x="61489" y="18825"/>
                  </a:lnTo>
                  <a:cubicBezTo>
                    <a:pt x="61489" y="14291"/>
                    <a:pt x="62337" y="11094"/>
                    <a:pt x="63936" y="9528"/>
                  </a:cubicBezTo>
                  <a:cubicBezTo>
                    <a:pt x="64850" y="8614"/>
                    <a:pt x="66191" y="8157"/>
                    <a:pt x="67989" y="8157"/>
                  </a:cubicBezTo>
                  <a:close/>
                  <a:moveTo>
                    <a:pt x="46826" y="1"/>
                  </a:moveTo>
                  <a:cubicBezTo>
                    <a:pt x="46723" y="1"/>
                    <a:pt x="46620" y="2"/>
                    <a:pt x="46517" y="3"/>
                  </a:cubicBezTo>
                  <a:cubicBezTo>
                    <a:pt x="39405" y="101"/>
                    <a:pt x="33240" y="3722"/>
                    <a:pt x="30109" y="9594"/>
                  </a:cubicBezTo>
                  <a:cubicBezTo>
                    <a:pt x="18333" y="10181"/>
                    <a:pt x="11124" y="17749"/>
                    <a:pt x="11124" y="29655"/>
                  </a:cubicBezTo>
                  <a:cubicBezTo>
                    <a:pt x="11124" y="30568"/>
                    <a:pt x="11157" y="31449"/>
                    <a:pt x="11287" y="32330"/>
                  </a:cubicBezTo>
                  <a:cubicBezTo>
                    <a:pt x="3393" y="37353"/>
                    <a:pt x="1" y="44105"/>
                    <a:pt x="1" y="54544"/>
                  </a:cubicBezTo>
                  <a:cubicBezTo>
                    <a:pt x="1" y="64982"/>
                    <a:pt x="3393" y="71734"/>
                    <a:pt x="11287" y="76758"/>
                  </a:cubicBezTo>
                  <a:cubicBezTo>
                    <a:pt x="11157" y="77639"/>
                    <a:pt x="11124" y="78552"/>
                    <a:pt x="11124" y="79433"/>
                  </a:cubicBezTo>
                  <a:cubicBezTo>
                    <a:pt x="11124" y="91339"/>
                    <a:pt x="18333" y="98907"/>
                    <a:pt x="30109" y="99494"/>
                  </a:cubicBezTo>
                  <a:cubicBezTo>
                    <a:pt x="33240" y="105366"/>
                    <a:pt x="39405" y="109019"/>
                    <a:pt x="46517" y="109117"/>
                  </a:cubicBezTo>
                  <a:lnTo>
                    <a:pt x="46777" y="109117"/>
                  </a:lnTo>
                  <a:cubicBezTo>
                    <a:pt x="50822" y="109117"/>
                    <a:pt x="54117" y="107845"/>
                    <a:pt x="56629" y="105366"/>
                  </a:cubicBezTo>
                  <a:cubicBezTo>
                    <a:pt x="56890" y="105105"/>
                    <a:pt x="57151" y="104844"/>
                    <a:pt x="57412" y="104550"/>
                  </a:cubicBezTo>
                  <a:cubicBezTo>
                    <a:pt x="57673" y="104844"/>
                    <a:pt x="57933" y="105105"/>
                    <a:pt x="58194" y="105366"/>
                  </a:cubicBezTo>
                  <a:cubicBezTo>
                    <a:pt x="60706" y="107845"/>
                    <a:pt x="64001" y="109117"/>
                    <a:pt x="68046" y="109117"/>
                  </a:cubicBezTo>
                  <a:lnTo>
                    <a:pt x="68307" y="109117"/>
                  </a:lnTo>
                  <a:cubicBezTo>
                    <a:pt x="75418" y="108986"/>
                    <a:pt x="81583" y="105366"/>
                    <a:pt x="84714" y="99494"/>
                  </a:cubicBezTo>
                  <a:cubicBezTo>
                    <a:pt x="96490" y="98907"/>
                    <a:pt x="103699" y="91339"/>
                    <a:pt x="103699" y="79433"/>
                  </a:cubicBezTo>
                  <a:cubicBezTo>
                    <a:pt x="103699" y="78552"/>
                    <a:pt x="103667" y="77639"/>
                    <a:pt x="103536" y="76758"/>
                  </a:cubicBezTo>
                  <a:cubicBezTo>
                    <a:pt x="111430" y="71734"/>
                    <a:pt x="114823" y="64982"/>
                    <a:pt x="114823" y="54544"/>
                  </a:cubicBezTo>
                  <a:cubicBezTo>
                    <a:pt x="114823" y="44105"/>
                    <a:pt x="111430" y="37353"/>
                    <a:pt x="103536" y="32330"/>
                  </a:cubicBezTo>
                  <a:cubicBezTo>
                    <a:pt x="103667" y="31449"/>
                    <a:pt x="103699" y="30568"/>
                    <a:pt x="103699" y="29655"/>
                  </a:cubicBezTo>
                  <a:cubicBezTo>
                    <a:pt x="103699" y="17749"/>
                    <a:pt x="96490" y="10181"/>
                    <a:pt x="84714" y="9594"/>
                  </a:cubicBezTo>
                  <a:cubicBezTo>
                    <a:pt x="81583" y="3722"/>
                    <a:pt x="75418" y="101"/>
                    <a:pt x="68307" y="3"/>
                  </a:cubicBezTo>
                  <a:cubicBezTo>
                    <a:pt x="68203" y="2"/>
                    <a:pt x="68100" y="1"/>
                    <a:pt x="67997" y="1"/>
                  </a:cubicBezTo>
                  <a:cubicBezTo>
                    <a:pt x="63995" y="1"/>
                    <a:pt x="60707" y="1241"/>
                    <a:pt x="58194" y="3722"/>
                  </a:cubicBezTo>
                  <a:cubicBezTo>
                    <a:pt x="57933" y="3983"/>
                    <a:pt x="57673" y="4277"/>
                    <a:pt x="57412" y="4570"/>
                  </a:cubicBezTo>
                  <a:cubicBezTo>
                    <a:pt x="57151" y="4277"/>
                    <a:pt x="56890" y="3983"/>
                    <a:pt x="56629" y="3722"/>
                  </a:cubicBezTo>
                  <a:cubicBezTo>
                    <a:pt x="54116" y="1241"/>
                    <a:pt x="50828" y="1"/>
                    <a:pt x="46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2900700" y="1589400"/>
              <a:ext cx="423275" cy="542325"/>
            </a:xfrm>
            <a:custGeom>
              <a:rect b="b" l="l" r="r" t="t"/>
              <a:pathLst>
                <a:path extrusionOk="0" h="21693" w="16931">
                  <a:moveTo>
                    <a:pt x="12853" y="0"/>
                  </a:moveTo>
                  <a:cubicBezTo>
                    <a:pt x="8025" y="0"/>
                    <a:pt x="3850" y="2773"/>
                    <a:pt x="1925" y="7176"/>
                  </a:cubicBezTo>
                  <a:cubicBezTo>
                    <a:pt x="1" y="11580"/>
                    <a:pt x="849" y="16506"/>
                    <a:pt x="4111" y="20029"/>
                  </a:cubicBezTo>
                  <a:cubicBezTo>
                    <a:pt x="4274" y="20192"/>
                    <a:pt x="4405" y="20355"/>
                    <a:pt x="4568" y="20518"/>
                  </a:cubicBezTo>
                  <a:cubicBezTo>
                    <a:pt x="5383" y="21301"/>
                    <a:pt x="6427" y="21692"/>
                    <a:pt x="7471" y="21692"/>
                  </a:cubicBezTo>
                  <a:cubicBezTo>
                    <a:pt x="8515" y="21692"/>
                    <a:pt x="9558" y="21301"/>
                    <a:pt x="10341" y="20518"/>
                  </a:cubicBezTo>
                  <a:cubicBezTo>
                    <a:pt x="11940" y="18920"/>
                    <a:pt x="11940" y="16343"/>
                    <a:pt x="10341" y="14744"/>
                  </a:cubicBezTo>
                  <a:cubicBezTo>
                    <a:pt x="10243" y="14646"/>
                    <a:pt x="10146" y="14549"/>
                    <a:pt x="10080" y="14451"/>
                  </a:cubicBezTo>
                  <a:cubicBezTo>
                    <a:pt x="8547" y="12820"/>
                    <a:pt x="9167" y="10960"/>
                    <a:pt x="9395" y="10438"/>
                  </a:cubicBezTo>
                  <a:cubicBezTo>
                    <a:pt x="9624" y="9917"/>
                    <a:pt x="10570" y="8155"/>
                    <a:pt x="12853" y="8155"/>
                  </a:cubicBezTo>
                  <a:cubicBezTo>
                    <a:pt x="15104" y="8155"/>
                    <a:pt x="16931" y="6328"/>
                    <a:pt x="16931" y="4078"/>
                  </a:cubicBezTo>
                  <a:cubicBezTo>
                    <a:pt x="16931" y="1827"/>
                    <a:pt x="15104" y="0"/>
                    <a:pt x="12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4276450" y="1589400"/>
              <a:ext cx="423275" cy="542325"/>
            </a:xfrm>
            <a:custGeom>
              <a:rect b="b" l="l" r="r" t="t"/>
              <a:pathLst>
                <a:path extrusionOk="0" h="21693" w="16931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cubicBezTo>
                    <a:pt x="6361" y="8155"/>
                    <a:pt x="7307" y="9917"/>
                    <a:pt x="7536" y="10438"/>
                  </a:cubicBezTo>
                  <a:cubicBezTo>
                    <a:pt x="7764" y="10960"/>
                    <a:pt x="8384" y="12820"/>
                    <a:pt x="6851" y="14451"/>
                  </a:cubicBezTo>
                  <a:cubicBezTo>
                    <a:pt x="6786" y="14549"/>
                    <a:pt x="6688" y="14646"/>
                    <a:pt x="6590" y="14744"/>
                  </a:cubicBezTo>
                  <a:cubicBezTo>
                    <a:pt x="4991" y="16343"/>
                    <a:pt x="4991" y="18920"/>
                    <a:pt x="6590" y="20518"/>
                  </a:cubicBezTo>
                  <a:cubicBezTo>
                    <a:pt x="7373" y="21301"/>
                    <a:pt x="8416" y="21692"/>
                    <a:pt x="9460" y="21692"/>
                  </a:cubicBezTo>
                  <a:cubicBezTo>
                    <a:pt x="10504" y="21692"/>
                    <a:pt x="11548" y="21301"/>
                    <a:pt x="12363" y="20518"/>
                  </a:cubicBezTo>
                  <a:cubicBezTo>
                    <a:pt x="12527" y="20355"/>
                    <a:pt x="12690" y="20192"/>
                    <a:pt x="12820" y="20029"/>
                  </a:cubicBezTo>
                  <a:cubicBezTo>
                    <a:pt x="16115" y="16506"/>
                    <a:pt x="16930" y="11613"/>
                    <a:pt x="15038" y="7176"/>
                  </a:cubicBezTo>
                  <a:cubicBezTo>
                    <a:pt x="13081" y="2773"/>
                    <a:pt x="8906" y="0"/>
                    <a:pt x="4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1190625" y="1030425"/>
              <a:ext cx="2024075" cy="4230350"/>
            </a:xfrm>
            <a:custGeom>
              <a:rect b="b" l="l" r="r" t="t"/>
              <a:pathLst>
                <a:path extrusionOk="0" h="169214" w="80963">
                  <a:moveTo>
                    <a:pt x="27172" y="23501"/>
                  </a:moveTo>
                  <a:cubicBezTo>
                    <a:pt x="29488" y="23501"/>
                    <a:pt x="31380" y="25393"/>
                    <a:pt x="31380" y="27709"/>
                  </a:cubicBezTo>
                  <a:lnTo>
                    <a:pt x="31380" y="53218"/>
                  </a:lnTo>
                  <a:cubicBezTo>
                    <a:pt x="30697" y="53107"/>
                    <a:pt x="30004" y="53052"/>
                    <a:pt x="29309" y="53052"/>
                  </a:cubicBezTo>
                  <a:cubicBezTo>
                    <a:pt x="27750" y="53052"/>
                    <a:pt x="26183" y="53328"/>
                    <a:pt x="24693" y="53870"/>
                  </a:cubicBezTo>
                  <a:lnTo>
                    <a:pt x="24693" y="24349"/>
                  </a:lnTo>
                  <a:cubicBezTo>
                    <a:pt x="25346" y="23827"/>
                    <a:pt x="26161" y="23566"/>
                    <a:pt x="27009" y="23533"/>
                  </a:cubicBezTo>
                  <a:lnTo>
                    <a:pt x="27172" y="23501"/>
                  </a:lnTo>
                  <a:close/>
                  <a:moveTo>
                    <a:pt x="12298" y="8164"/>
                  </a:moveTo>
                  <a:cubicBezTo>
                    <a:pt x="12374" y="8164"/>
                    <a:pt x="12450" y="8166"/>
                    <a:pt x="12526" y="8169"/>
                  </a:cubicBezTo>
                  <a:cubicBezTo>
                    <a:pt x="14744" y="8267"/>
                    <a:pt x="16538" y="10257"/>
                    <a:pt x="16538" y="12606"/>
                  </a:cubicBezTo>
                  <a:lnTo>
                    <a:pt x="16538" y="62710"/>
                  </a:lnTo>
                  <a:cubicBezTo>
                    <a:pt x="16375" y="63232"/>
                    <a:pt x="16277" y="63721"/>
                    <a:pt x="16212" y="64243"/>
                  </a:cubicBezTo>
                  <a:cubicBezTo>
                    <a:pt x="15560" y="68353"/>
                    <a:pt x="16897" y="72561"/>
                    <a:pt x="19800" y="75529"/>
                  </a:cubicBezTo>
                  <a:lnTo>
                    <a:pt x="48538" y="105572"/>
                  </a:lnTo>
                  <a:cubicBezTo>
                    <a:pt x="49341" y="106409"/>
                    <a:pt x="50410" y="106825"/>
                    <a:pt x="51481" y="106825"/>
                  </a:cubicBezTo>
                  <a:cubicBezTo>
                    <a:pt x="52499" y="106825"/>
                    <a:pt x="53518" y="106450"/>
                    <a:pt x="54312" y="105703"/>
                  </a:cubicBezTo>
                  <a:cubicBezTo>
                    <a:pt x="55910" y="104137"/>
                    <a:pt x="55976" y="101560"/>
                    <a:pt x="54443" y="99929"/>
                  </a:cubicBezTo>
                  <a:lnTo>
                    <a:pt x="25704" y="69854"/>
                  </a:lnTo>
                  <a:cubicBezTo>
                    <a:pt x="25672" y="69854"/>
                    <a:pt x="25672" y="69854"/>
                    <a:pt x="25639" y="69821"/>
                  </a:cubicBezTo>
                  <a:cubicBezTo>
                    <a:pt x="24530" y="68679"/>
                    <a:pt x="24008" y="67081"/>
                    <a:pt x="24269" y="65483"/>
                  </a:cubicBezTo>
                  <a:cubicBezTo>
                    <a:pt x="24432" y="64471"/>
                    <a:pt x="24889" y="63525"/>
                    <a:pt x="25607" y="62775"/>
                  </a:cubicBezTo>
                  <a:cubicBezTo>
                    <a:pt x="25737" y="62677"/>
                    <a:pt x="25998" y="62416"/>
                    <a:pt x="26129" y="62286"/>
                  </a:cubicBezTo>
                  <a:cubicBezTo>
                    <a:pt x="27048" y="61574"/>
                    <a:pt x="28143" y="61219"/>
                    <a:pt x="29236" y="61219"/>
                  </a:cubicBezTo>
                  <a:cubicBezTo>
                    <a:pt x="30546" y="61219"/>
                    <a:pt x="31852" y="61729"/>
                    <a:pt x="32848" y="62743"/>
                  </a:cubicBezTo>
                  <a:cubicBezTo>
                    <a:pt x="32848" y="62743"/>
                    <a:pt x="32881" y="62775"/>
                    <a:pt x="32881" y="62775"/>
                  </a:cubicBezTo>
                  <a:lnTo>
                    <a:pt x="62239" y="91676"/>
                  </a:lnTo>
                  <a:cubicBezTo>
                    <a:pt x="68958" y="98331"/>
                    <a:pt x="72808" y="107530"/>
                    <a:pt x="72808" y="116957"/>
                  </a:cubicBezTo>
                  <a:lnTo>
                    <a:pt x="72808" y="161059"/>
                  </a:lnTo>
                  <a:lnTo>
                    <a:pt x="52322" y="161059"/>
                  </a:lnTo>
                  <a:lnTo>
                    <a:pt x="52322" y="130820"/>
                  </a:lnTo>
                  <a:cubicBezTo>
                    <a:pt x="52322" y="129581"/>
                    <a:pt x="51735" y="128439"/>
                    <a:pt x="50789" y="127656"/>
                  </a:cubicBezTo>
                  <a:lnTo>
                    <a:pt x="17582" y="100875"/>
                  </a:lnTo>
                  <a:cubicBezTo>
                    <a:pt x="11743" y="95460"/>
                    <a:pt x="8318" y="87925"/>
                    <a:pt x="8155" y="80194"/>
                  </a:cubicBezTo>
                  <a:cubicBezTo>
                    <a:pt x="8155" y="79901"/>
                    <a:pt x="8155" y="79640"/>
                    <a:pt x="8155" y="79379"/>
                  </a:cubicBezTo>
                  <a:cubicBezTo>
                    <a:pt x="8188" y="65352"/>
                    <a:pt x="8253" y="20532"/>
                    <a:pt x="8253" y="10910"/>
                  </a:cubicBezTo>
                  <a:cubicBezTo>
                    <a:pt x="8253" y="10388"/>
                    <a:pt x="8514" y="9898"/>
                    <a:pt x="9003" y="9442"/>
                  </a:cubicBezTo>
                  <a:cubicBezTo>
                    <a:pt x="9801" y="8644"/>
                    <a:pt x="11089" y="8164"/>
                    <a:pt x="12298" y="8164"/>
                  </a:cubicBezTo>
                  <a:close/>
                  <a:moveTo>
                    <a:pt x="12326" y="1"/>
                  </a:moveTo>
                  <a:cubicBezTo>
                    <a:pt x="9000" y="1"/>
                    <a:pt x="5700" y="1289"/>
                    <a:pt x="3360" y="3537"/>
                  </a:cubicBezTo>
                  <a:cubicBezTo>
                    <a:pt x="1272" y="5527"/>
                    <a:pt x="98" y="8169"/>
                    <a:pt x="98" y="10910"/>
                  </a:cubicBezTo>
                  <a:cubicBezTo>
                    <a:pt x="98" y="20532"/>
                    <a:pt x="33" y="65319"/>
                    <a:pt x="0" y="79346"/>
                  </a:cubicBezTo>
                  <a:cubicBezTo>
                    <a:pt x="0" y="79672"/>
                    <a:pt x="0" y="79998"/>
                    <a:pt x="0" y="80325"/>
                  </a:cubicBezTo>
                  <a:cubicBezTo>
                    <a:pt x="196" y="90339"/>
                    <a:pt x="4632" y="100027"/>
                    <a:pt x="12167" y="106942"/>
                  </a:cubicBezTo>
                  <a:cubicBezTo>
                    <a:pt x="12232" y="107008"/>
                    <a:pt x="12298" y="107073"/>
                    <a:pt x="12363" y="107138"/>
                  </a:cubicBezTo>
                  <a:lnTo>
                    <a:pt x="44167" y="132777"/>
                  </a:lnTo>
                  <a:lnTo>
                    <a:pt x="44167" y="165136"/>
                  </a:lnTo>
                  <a:cubicBezTo>
                    <a:pt x="44167" y="167387"/>
                    <a:pt x="45994" y="169214"/>
                    <a:pt x="48245" y="169214"/>
                  </a:cubicBezTo>
                  <a:lnTo>
                    <a:pt x="76885" y="169214"/>
                  </a:lnTo>
                  <a:cubicBezTo>
                    <a:pt x="79136" y="169214"/>
                    <a:pt x="80963" y="167387"/>
                    <a:pt x="80963" y="165136"/>
                  </a:cubicBezTo>
                  <a:lnTo>
                    <a:pt x="80963" y="116957"/>
                  </a:lnTo>
                  <a:cubicBezTo>
                    <a:pt x="80963" y="105377"/>
                    <a:pt x="76233" y="94025"/>
                    <a:pt x="67947" y="85870"/>
                  </a:cubicBezTo>
                  <a:lnTo>
                    <a:pt x="39535" y="57882"/>
                  </a:lnTo>
                  <a:lnTo>
                    <a:pt x="39535" y="27709"/>
                  </a:lnTo>
                  <a:cubicBezTo>
                    <a:pt x="39535" y="20891"/>
                    <a:pt x="33990" y="15346"/>
                    <a:pt x="27172" y="15346"/>
                  </a:cubicBezTo>
                  <a:cubicBezTo>
                    <a:pt x="27107" y="15346"/>
                    <a:pt x="26748" y="15378"/>
                    <a:pt x="26748" y="15378"/>
                  </a:cubicBezTo>
                  <a:cubicBezTo>
                    <a:pt x="26063" y="15378"/>
                    <a:pt x="25346" y="15476"/>
                    <a:pt x="24693" y="15607"/>
                  </a:cubicBezTo>
                  <a:lnTo>
                    <a:pt x="24693" y="12606"/>
                  </a:lnTo>
                  <a:cubicBezTo>
                    <a:pt x="24693" y="5853"/>
                    <a:pt x="19507" y="341"/>
                    <a:pt x="12917" y="15"/>
                  </a:cubicBezTo>
                  <a:cubicBezTo>
                    <a:pt x="12720" y="5"/>
                    <a:pt x="12523" y="1"/>
                    <a:pt x="12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385725" y="1030425"/>
              <a:ext cx="2024100" cy="4230350"/>
            </a:xfrm>
            <a:custGeom>
              <a:rect b="b" l="l" r="r" t="t"/>
              <a:pathLst>
                <a:path extrusionOk="0" h="169214" w="80964">
                  <a:moveTo>
                    <a:pt x="53758" y="23501"/>
                  </a:moveTo>
                  <a:lnTo>
                    <a:pt x="53954" y="23533"/>
                  </a:lnTo>
                  <a:cubicBezTo>
                    <a:pt x="54802" y="23566"/>
                    <a:pt x="55617" y="23827"/>
                    <a:pt x="56270" y="24349"/>
                  </a:cubicBezTo>
                  <a:lnTo>
                    <a:pt x="56270" y="53870"/>
                  </a:lnTo>
                  <a:cubicBezTo>
                    <a:pt x="54801" y="53313"/>
                    <a:pt x="53256" y="53046"/>
                    <a:pt x="51718" y="53046"/>
                  </a:cubicBezTo>
                  <a:cubicBezTo>
                    <a:pt x="51002" y="53046"/>
                    <a:pt x="50287" y="53104"/>
                    <a:pt x="49583" y="53218"/>
                  </a:cubicBezTo>
                  <a:lnTo>
                    <a:pt x="49583" y="27709"/>
                  </a:lnTo>
                  <a:cubicBezTo>
                    <a:pt x="49583" y="25393"/>
                    <a:pt x="51475" y="23501"/>
                    <a:pt x="53758" y="23501"/>
                  </a:cubicBezTo>
                  <a:close/>
                  <a:moveTo>
                    <a:pt x="68665" y="8164"/>
                  </a:moveTo>
                  <a:cubicBezTo>
                    <a:pt x="69874" y="8164"/>
                    <a:pt x="71162" y="8644"/>
                    <a:pt x="71960" y="9442"/>
                  </a:cubicBezTo>
                  <a:cubicBezTo>
                    <a:pt x="72449" y="9898"/>
                    <a:pt x="72710" y="10388"/>
                    <a:pt x="72710" y="10910"/>
                  </a:cubicBezTo>
                  <a:cubicBezTo>
                    <a:pt x="72710" y="20532"/>
                    <a:pt x="72776" y="65352"/>
                    <a:pt x="72808" y="79379"/>
                  </a:cubicBezTo>
                  <a:cubicBezTo>
                    <a:pt x="72808" y="79640"/>
                    <a:pt x="72808" y="79901"/>
                    <a:pt x="72808" y="80194"/>
                  </a:cubicBezTo>
                  <a:cubicBezTo>
                    <a:pt x="72645" y="87925"/>
                    <a:pt x="69220" y="95460"/>
                    <a:pt x="63381" y="100875"/>
                  </a:cubicBezTo>
                  <a:lnTo>
                    <a:pt x="30174" y="127656"/>
                  </a:lnTo>
                  <a:cubicBezTo>
                    <a:pt x="29228" y="128439"/>
                    <a:pt x="28641" y="129581"/>
                    <a:pt x="28641" y="130820"/>
                  </a:cubicBezTo>
                  <a:lnTo>
                    <a:pt x="28641" y="161059"/>
                  </a:lnTo>
                  <a:lnTo>
                    <a:pt x="8156" y="161059"/>
                  </a:lnTo>
                  <a:lnTo>
                    <a:pt x="8156" y="116957"/>
                  </a:lnTo>
                  <a:cubicBezTo>
                    <a:pt x="8156" y="107530"/>
                    <a:pt x="12005" y="98331"/>
                    <a:pt x="18724" y="91709"/>
                  </a:cubicBezTo>
                  <a:lnTo>
                    <a:pt x="48082" y="62775"/>
                  </a:lnTo>
                  <a:cubicBezTo>
                    <a:pt x="48082" y="62775"/>
                    <a:pt x="48115" y="62743"/>
                    <a:pt x="48115" y="62743"/>
                  </a:cubicBezTo>
                  <a:cubicBezTo>
                    <a:pt x="49111" y="61729"/>
                    <a:pt x="50417" y="61219"/>
                    <a:pt x="51727" y="61219"/>
                  </a:cubicBezTo>
                  <a:cubicBezTo>
                    <a:pt x="52820" y="61219"/>
                    <a:pt x="53915" y="61574"/>
                    <a:pt x="54835" y="62286"/>
                  </a:cubicBezTo>
                  <a:cubicBezTo>
                    <a:pt x="54965" y="62416"/>
                    <a:pt x="55226" y="62677"/>
                    <a:pt x="55357" y="62775"/>
                  </a:cubicBezTo>
                  <a:cubicBezTo>
                    <a:pt x="56074" y="63525"/>
                    <a:pt x="56531" y="64471"/>
                    <a:pt x="56694" y="65483"/>
                  </a:cubicBezTo>
                  <a:cubicBezTo>
                    <a:pt x="56955" y="67081"/>
                    <a:pt x="56433" y="68679"/>
                    <a:pt x="55324" y="69821"/>
                  </a:cubicBezTo>
                  <a:cubicBezTo>
                    <a:pt x="55291" y="69821"/>
                    <a:pt x="55291" y="69854"/>
                    <a:pt x="55291" y="69854"/>
                  </a:cubicBezTo>
                  <a:lnTo>
                    <a:pt x="40808" y="84924"/>
                  </a:lnTo>
                  <a:cubicBezTo>
                    <a:pt x="39242" y="86555"/>
                    <a:pt x="39275" y="89132"/>
                    <a:pt x="40906" y="90698"/>
                  </a:cubicBezTo>
                  <a:cubicBezTo>
                    <a:pt x="41696" y="91457"/>
                    <a:pt x="42709" y="91832"/>
                    <a:pt x="43721" y="91832"/>
                  </a:cubicBezTo>
                  <a:cubicBezTo>
                    <a:pt x="44797" y="91832"/>
                    <a:pt x="45873" y="91408"/>
                    <a:pt x="46680" y="90567"/>
                  </a:cubicBezTo>
                  <a:lnTo>
                    <a:pt x="61130" y="75529"/>
                  </a:lnTo>
                  <a:cubicBezTo>
                    <a:pt x="64066" y="72561"/>
                    <a:pt x="65403" y="68353"/>
                    <a:pt x="64751" y="64243"/>
                  </a:cubicBezTo>
                  <a:cubicBezTo>
                    <a:pt x="64686" y="63721"/>
                    <a:pt x="64588" y="63232"/>
                    <a:pt x="64425" y="62710"/>
                  </a:cubicBezTo>
                  <a:lnTo>
                    <a:pt x="64425" y="12606"/>
                  </a:lnTo>
                  <a:cubicBezTo>
                    <a:pt x="64425" y="10257"/>
                    <a:pt x="66219" y="8267"/>
                    <a:pt x="68437" y="8169"/>
                  </a:cubicBezTo>
                  <a:cubicBezTo>
                    <a:pt x="68513" y="8166"/>
                    <a:pt x="68589" y="8164"/>
                    <a:pt x="68665" y="8164"/>
                  </a:cubicBezTo>
                  <a:close/>
                  <a:moveTo>
                    <a:pt x="68637" y="1"/>
                  </a:moveTo>
                  <a:cubicBezTo>
                    <a:pt x="68440" y="1"/>
                    <a:pt x="68243" y="5"/>
                    <a:pt x="68046" y="15"/>
                  </a:cubicBezTo>
                  <a:cubicBezTo>
                    <a:pt x="61456" y="341"/>
                    <a:pt x="56270" y="5853"/>
                    <a:pt x="56270" y="12606"/>
                  </a:cubicBezTo>
                  <a:lnTo>
                    <a:pt x="56270" y="15607"/>
                  </a:lnTo>
                  <a:cubicBezTo>
                    <a:pt x="55617" y="15476"/>
                    <a:pt x="54900" y="15378"/>
                    <a:pt x="54215" y="15378"/>
                  </a:cubicBezTo>
                  <a:cubicBezTo>
                    <a:pt x="54215" y="15378"/>
                    <a:pt x="53856" y="15346"/>
                    <a:pt x="53791" y="15346"/>
                  </a:cubicBezTo>
                  <a:cubicBezTo>
                    <a:pt x="46973" y="15346"/>
                    <a:pt x="41428" y="20891"/>
                    <a:pt x="41428" y="27709"/>
                  </a:cubicBezTo>
                  <a:lnTo>
                    <a:pt x="41428" y="57882"/>
                  </a:lnTo>
                  <a:lnTo>
                    <a:pt x="13016" y="85870"/>
                  </a:lnTo>
                  <a:cubicBezTo>
                    <a:pt x="4731" y="94025"/>
                    <a:pt x="1" y="105377"/>
                    <a:pt x="1" y="116957"/>
                  </a:cubicBezTo>
                  <a:lnTo>
                    <a:pt x="1" y="165136"/>
                  </a:lnTo>
                  <a:cubicBezTo>
                    <a:pt x="1" y="167387"/>
                    <a:pt x="1827" y="169214"/>
                    <a:pt x="4078" y="169214"/>
                  </a:cubicBezTo>
                  <a:lnTo>
                    <a:pt x="32718" y="169214"/>
                  </a:lnTo>
                  <a:cubicBezTo>
                    <a:pt x="34969" y="169214"/>
                    <a:pt x="36796" y="167387"/>
                    <a:pt x="36796" y="165136"/>
                  </a:cubicBezTo>
                  <a:lnTo>
                    <a:pt x="36796" y="132777"/>
                  </a:lnTo>
                  <a:lnTo>
                    <a:pt x="68600" y="107138"/>
                  </a:lnTo>
                  <a:cubicBezTo>
                    <a:pt x="68665" y="107073"/>
                    <a:pt x="68731" y="107008"/>
                    <a:pt x="68796" y="106942"/>
                  </a:cubicBezTo>
                  <a:cubicBezTo>
                    <a:pt x="76331" y="100027"/>
                    <a:pt x="80767" y="90339"/>
                    <a:pt x="80963" y="80325"/>
                  </a:cubicBezTo>
                  <a:cubicBezTo>
                    <a:pt x="80963" y="79998"/>
                    <a:pt x="80963" y="79672"/>
                    <a:pt x="80963" y="79346"/>
                  </a:cubicBezTo>
                  <a:cubicBezTo>
                    <a:pt x="80931" y="65319"/>
                    <a:pt x="80865" y="20532"/>
                    <a:pt x="80865" y="10910"/>
                  </a:cubicBezTo>
                  <a:cubicBezTo>
                    <a:pt x="80865" y="8169"/>
                    <a:pt x="79691" y="5527"/>
                    <a:pt x="77603" y="3537"/>
                  </a:cubicBezTo>
                  <a:cubicBezTo>
                    <a:pt x="75263" y="1289"/>
                    <a:pt x="71963" y="1"/>
                    <a:pt x="68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5049550" y="3456450"/>
              <a:ext cx="221825" cy="203525"/>
            </a:xfrm>
            <a:custGeom>
              <a:rect b="b" l="l" r="r" t="t"/>
              <a:pathLst>
                <a:path extrusionOk="0" h="8141" w="8873">
                  <a:moveTo>
                    <a:pt x="4375" y="1"/>
                  </a:moveTo>
                  <a:cubicBezTo>
                    <a:pt x="4254" y="1"/>
                    <a:pt x="4134" y="6"/>
                    <a:pt x="4012" y="18"/>
                  </a:cubicBezTo>
                  <a:cubicBezTo>
                    <a:pt x="2316" y="148"/>
                    <a:pt x="881" y="1388"/>
                    <a:pt x="457" y="3019"/>
                  </a:cubicBezTo>
                  <a:cubicBezTo>
                    <a:pt x="0" y="4650"/>
                    <a:pt x="653" y="6411"/>
                    <a:pt x="1990" y="7390"/>
                  </a:cubicBezTo>
                  <a:cubicBezTo>
                    <a:pt x="2703" y="7887"/>
                    <a:pt x="3551" y="8140"/>
                    <a:pt x="4392" y="8140"/>
                  </a:cubicBezTo>
                  <a:cubicBezTo>
                    <a:pt x="5206" y="8140"/>
                    <a:pt x="6014" y="7903"/>
                    <a:pt x="6687" y="7422"/>
                  </a:cubicBezTo>
                  <a:cubicBezTo>
                    <a:pt x="8253" y="6346"/>
                    <a:pt x="8873" y="4258"/>
                    <a:pt x="8155" y="2529"/>
                  </a:cubicBezTo>
                  <a:cubicBezTo>
                    <a:pt x="7517" y="1011"/>
                    <a:pt x="6002" y="1"/>
                    <a:pt x="4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47"/>
          <p:cNvSpPr/>
          <p:nvPr/>
        </p:nvSpPr>
        <p:spPr>
          <a:xfrm>
            <a:off x="5725200" y="1807813"/>
            <a:ext cx="511800" cy="50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sz="1000"/>
          </a:p>
        </p:txBody>
      </p:sp>
      <p:sp>
        <p:nvSpPr>
          <p:cNvPr id="1475" name="Google Shape;1475;p47"/>
          <p:cNvSpPr txBox="1"/>
          <p:nvPr/>
        </p:nvSpPr>
        <p:spPr>
          <a:xfrm>
            <a:off x="4709550" y="3356608"/>
            <a:ext cx="2543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 final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47"/>
          <p:cNvSpPr/>
          <p:nvPr/>
        </p:nvSpPr>
        <p:spPr>
          <a:xfrm>
            <a:off x="5926200" y="3248100"/>
            <a:ext cx="109800" cy="10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47"/>
          <p:cNvCxnSpPr/>
          <p:nvPr/>
        </p:nvCxnSpPr>
        <p:spPr>
          <a:xfrm flipH="1">
            <a:off x="1490700" y="4493500"/>
            <a:ext cx="4691400" cy="28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8" name="Google Shape;1478;p47"/>
          <p:cNvSpPr txBox="1"/>
          <p:nvPr/>
        </p:nvSpPr>
        <p:spPr>
          <a:xfrm>
            <a:off x="2564850" y="4493500"/>
            <a:ext cx="2543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Actualización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pesos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8"/>
          <p:cNvSpPr txBox="1"/>
          <p:nvPr>
            <p:ph idx="1" type="subTitle"/>
          </p:nvPr>
        </p:nvSpPr>
        <p:spPr>
          <a:xfrm>
            <a:off x="1102125" y="3251400"/>
            <a:ext cx="69525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DEMOSTRACIÓN</a:t>
            </a:r>
            <a:endParaRPr sz="3200"/>
          </a:p>
        </p:txBody>
      </p:sp>
      <p:grpSp>
        <p:nvGrpSpPr>
          <p:cNvPr id="1484" name="Google Shape;1484;p48"/>
          <p:cNvGrpSpPr/>
          <p:nvPr/>
        </p:nvGrpSpPr>
        <p:grpSpPr>
          <a:xfrm>
            <a:off x="3145836" y="815343"/>
            <a:ext cx="2901759" cy="2002786"/>
            <a:chOff x="5560550" y="1017938"/>
            <a:chExt cx="2489925" cy="1719425"/>
          </a:xfrm>
        </p:grpSpPr>
        <p:sp>
          <p:nvSpPr>
            <p:cNvPr id="1485" name="Google Shape;1485;p48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3" name="Google Shape;1503;p48"/>
          <p:cNvSpPr txBox="1"/>
          <p:nvPr/>
        </p:nvSpPr>
        <p:spPr>
          <a:xfrm>
            <a:off x="550725" y="295025"/>
            <a:ext cx="1042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9"/>
          <p:cNvSpPr txBox="1"/>
          <p:nvPr>
            <p:ph type="ctrTitle"/>
          </p:nvPr>
        </p:nvSpPr>
        <p:spPr>
          <a:xfrm>
            <a:off x="713225" y="359450"/>
            <a:ext cx="77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RESULTADOS</a:t>
            </a:r>
            <a:endParaRPr sz="2800"/>
          </a:p>
        </p:txBody>
      </p:sp>
      <p:sp>
        <p:nvSpPr>
          <p:cNvPr id="1509" name="Google Shape;1509;p49"/>
          <p:cNvSpPr txBox="1"/>
          <p:nvPr/>
        </p:nvSpPr>
        <p:spPr>
          <a:xfrm>
            <a:off x="569525" y="359450"/>
            <a:ext cx="9834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r>
              <a:rPr b="1" lang="en" sz="6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0" name="Google Shape;15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88" y="2166725"/>
            <a:ext cx="3551226" cy="2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75" y="2166725"/>
            <a:ext cx="3359587" cy="20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49"/>
          <p:cNvSpPr txBox="1"/>
          <p:nvPr>
            <p:ph idx="4294967295" type="subTitle"/>
          </p:nvPr>
        </p:nvSpPr>
        <p:spPr>
          <a:xfrm>
            <a:off x="921938" y="1459000"/>
            <a:ext cx="3593700" cy="7758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40 de </a:t>
            </a:r>
            <a:r>
              <a:rPr lang="en" sz="1600">
                <a:solidFill>
                  <a:schemeClr val="dk1"/>
                </a:solidFill>
              </a:rPr>
              <a:t>Test </a:t>
            </a:r>
            <a:r>
              <a:rPr lang="en" sz="1600">
                <a:solidFill>
                  <a:schemeClr val="dk1"/>
                </a:solidFill>
              </a:rPr>
              <a:t>y 160 para </a:t>
            </a:r>
            <a:r>
              <a:rPr lang="en" sz="1600">
                <a:solidFill>
                  <a:schemeClr val="dk1"/>
                </a:solidFill>
              </a:rPr>
              <a:t>Entrenar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13" name="Google Shape;1513;p49"/>
          <p:cNvSpPr txBox="1"/>
          <p:nvPr>
            <p:ph idx="4294967295" type="subTitle"/>
          </p:nvPr>
        </p:nvSpPr>
        <p:spPr>
          <a:xfrm>
            <a:off x="4858713" y="1390925"/>
            <a:ext cx="3359700" cy="7758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160 </a:t>
            </a:r>
            <a:r>
              <a:rPr lang="en" sz="1600">
                <a:solidFill>
                  <a:schemeClr val="dk1"/>
                </a:solidFill>
              </a:rPr>
              <a:t>de </a:t>
            </a:r>
            <a:r>
              <a:rPr lang="en" sz="1600">
                <a:solidFill>
                  <a:schemeClr val="dk1"/>
                </a:solidFill>
              </a:rPr>
              <a:t>Test </a:t>
            </a:r>
            <a:r>
              <a:rPr lang="en" sz="1600">
                <a:solidFill>
                  <a:schemeClr val="dk1"/>
                </a:solidFill>
              </a:rPr>
              <a:t>y 40 para </a:t>
            </a:r>
            <a:r>
              <a:rPr lang="en" sz="1600">
                <a:solidFill>
                  <a:schemeClr val="dk1"/>
                </a:solidFill>
              </a:rPr>
              <a:t>Entrenar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14" name="Google Shape;1514;p49"/>
          <p:cNvSpPr txBox="1"/>
          <p:nvPr>
            <p:ph idx="4294967295" type="subTitle"/>
          </p:nvPr>
        </p:nvSpPr>
        <p:spPr>
          <a:xfrm>
            <a:off x="7632025" y="4588425"/>
            <a:ext cx="1620900" cy="5025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Ejercicio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0"/>
          <p:cNvSpPr txBox="1"/>
          <p:nvPr>
            <p:ph type="ctrTitle"/>
          </p:nvPr>
        </p:nvSpPr>
        <p:spPr>
          <a:xfrm>
            <a:off x="713225" y="359450"/>
            <a:ext cx="77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RESULTADOS</a:t>
            </a:r>
            <a:endParaRPr sz="2800"/>
          </a:p>
        </p:txBody>
      </p:sp>
      <p:sp>
        <p:nvSpPr>
          <p:cNvPr id="1520" name="Google Shape;1520;p50"/>
          <p:cNvSpPr txBox="1"/>
          <p:nvPr/>
        </p:nvSpPr>
        <p:spPr>
          <a:xfrm>
            <a:off x="569525" y="359450"/>
            <a:ext cx="9834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r>
              <a:rPr b="1" lang="en" sz="6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50"/>
          <p:cNvSpPr txBox="1"/>
          <p:nvPr>
            <p:ph idx="4294967295" type="subTitle"/>
          </p:nvPr>
        </p:nvSpPr>
        <p:spPr>
          <a:xfrm>
            <a:off x="3243863" y="1049600"/>
            <a:ext cx="2931300" cy="7758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40 de Test y 160 p</a:t>
            </a:r>
            <a:r>
              <a:rPr lang="en" sz="1600">
                <a:solidFill>
                  <a:schemeClr val="dk1"/>
                </a:solidFill>
              </a:rPr>
              <a:t>ara Entrenar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22" name="Google Shape;1522;p50"/>
          <p:cNvSpPr txBox="1"/>
          <p:nvPr>
            <p:ph idx="4294967295" type="subTitle"/>
          </p:nvPr>
        </p:nvSpPr>
        <p:spPr>
          <a:xfrm>
            <a:off x="3243863" y="3099800"/>
            <a:ext cx="2931300" cy="5739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160 de Test y 40 para Entrenar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23" name="Google Shape;15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13" y="1836375"/>
            <a:ext cx="1909805" cy="11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838" y="3719588"/>
            <a:ext cx="1981566" cy="11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988" y="1836376"/>
            <a:ext cx="1949499" cy="11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6939" y="3723162"/>
            <a:ext cx="1981575" cy="1138044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50"/>
          <p:cNvSpPr txBox="1"/>
          <p:nvPr>
            <p:ph idx="4294967295" type="subTitle"/>
          </p:nvPr>
        </p:nvSpPr>
        <p:spPr>
          <a:xfrm>
            <a:off x="7632025" y="4588425"/>
            <a:ext cx="1620900" cy="5025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Ejercicio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51"/>
          <p:cNvSpPr txBox="1"/>
          <p:nvPr>
            <p:ph type="ctrTitle"/>
          </p:nvPr>
        </p:nvSpPr>
        <p:spPr>
          <a:xfrm>
            <a:off x="713225" y="359450"/>
            <a:ext cx="77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RESULTADOS</a:t>
            </a:r>
            <a:endParaRPr sz="2800"/>
          </a:p>
        </p:txBody>
      </p:sp>
      <p:sp>
        <p:nvSpPr>
          <p:cNvPr id="1533" name="Google Shape;1533;p51"/>
          <p:cNvSpPr txBox="1"/>
          <p:nvPr/>
        </p:nvSpPr>
        <p:spPr>
          <a:xfrm>
            <a:off x="569525" y="359450"/>
            <a:ext cx="9834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r>
              <a:rPr b="1" lang="en" sz="6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51"/>
          <p:cNvSpPr txBox="1"/>
          <p:nvPr/>
        </p:nvSpPr>
        <p:spPr>
          <a:xfrm>
            <a:off x="6179200" y="1292400"/>
            <a:ext cx="2773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51"/>
          <p:cNvSpPr txBox="1"/>
          <p:nvPr>
            <p:ph idx="4294967295" type="subTitle"/>
          </p:nvPr>
        </p:nvSpPr>
        <p:spPr>
          <a:xfrm>
            <a:off x="1743775" y="2663750"/>
            <a:ext cx="2843100" cy="2898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Entrenando con los primeros 7 y testeando 8, 9 y 10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36" name="Google Shape;1536;p51"/>
          <p:cNvSpPr txBox="1"/>
          <p:nvPr>
            <p:ph idx="4294967295" type="subTitle"/>
          </p:nvPr>
        </p:nvSpPr>
        <p:spPr>
          <a:xfrm>
            <a:off x="7632025" y="4588425"/>
            <a:ext cx="1620900" cy="5025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Ejercicio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7" name="Google Shape;15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13" y="1259800"/>
            <a:ext cx="2347376" cy="1362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51"/>
          <p:cNvSpPr txBox="1"/>
          <p:nvPr>
            <p:ph idx="4294967295" type="subTitle"/>
          </p:nvPr>
        </p:nvSpPr>
        <p:spPr>
          <a:xfrm>
            <a:off x="4553475" y="2698950"/>
            <a:ext cx="2843100" cy="1980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Entrenando con los primeros 8 y testeando 9 y 10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539" name="Google Shape;15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659" y="1284312"/>
            <a:ext cx="2347376" cy="1344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51"/>
          <p:cNvSpPr txBox="1"/>
          <p:nvPr>
            <p:ph idx="4294967295" type="subTitle"/>
          </p:nvPr>
        </p:nvSpPr>
        <p:spPr>
          <a:xfrm>
            <a:off x="1743788" y="4363650"/>
            <a:ext cx="2843100" cy="3948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Entrenando con los primeros 6 y testeando 7, 8, 9 y 10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541" name="Google Shape;154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650" y="2988450"/>
            <a:ext cx="2347375" cy="1340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788" y="2949225"/>
            <a:ext cx="2405855" cy="138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51"/>
          <p:cNvSpPr txBox="1"/>
          <p:nvPr>
            <p:ph idx="4294967295" type="subTitle"/>
          </p:nvPr>
        </p:nvSpPr>
        <p:spPr>
          <a:xfrm>
            <a:off x="4553463" y="4381750"/>
            <a:ext cx="2843100" cy="394800"/>
          </a:xfrm>
          <a:prstGeom prst="rect">
            <a:avLst/>
          </a:prstGeom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Entrenando con los primeros 5 y testeando 6, 7, 8, 9 y 10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52"/>
          <p:cNvSpPr txBox="1"/>
          <p:nvPr>
            <p:ph idx="6" type="subTitle"/>
          </p:nvPr>
        </p:nvSpPr>
        <p:spPr>
          <a:xfrm>
            <a:off x="716725" y="4136625"/>
            <a:ext cx="7928100" cy="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 perceptrón multicapa, aprender la función lógica </a:t>
            </a:r>
            <a:r>
              <a:rPr lang="en" sz="1400"/>
              <a:t>XOR no le presenta un reto, pero al enfrentarse a traducir imágenes de números a pares o impares no puede generalizar tan fácilmente este problema ya que las imágenes no tienen un patrón de semejanza. Además se le daba un grupo acotado de la </a:t>
            </a:r>
            <a:r>
              <a:rPr lang="en" sz="1400"/>
              <a:t>población</a:t>
            </a:r>
            <a:r>
              <a:rPr lang="en" sz="1400"/>
              <a:t> y terminaba </a:t>
            </a:r>
            <a:r>
              <a:rPr lang="en" sz="1400"/>
              <a:t>generando</a:t>
            </a:r>
            <a:r>
              <a:rPr lang="en" sz="1400"/>
              <a:t> un sobreentrenamiento.</a:t>
            </a:r>
            <a:endParaRPr b="1" sz="1400"/>
          </a:p>
        </p:txBody>
      </p:sp>
      <p:sp>
        <p:nvSpPr>
          <p:cNvPr id="1549" name="Google Shape;1549;p52"/>
          <p:cNvSpPr txBox="1"/>
          <p:nvPr>
            <p:ph type="ctrTitle"/>
          </p:nvPr>
        </p:nvSpPr>
        <p:spPr>
          <a:xfrm>
            <a:off x="716725" y="359450"/>
            <a:ext cx="77106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CONCLUSIONES</a:t>
            </a:r>
            <a:endParaRPr sz="2800"/>
          </a:p>
        </p:txBody>
      </p:sp>
      <p:sp>
        <p:nvSpPr>
          <p:cNvPr id="1550" name="Google Shape;1550;p52"/>
          <p:cNvSpPr txBox="1"/>
          <p:nvPr>
            <p:ph idx="3" type="subTitle"/>
          </p:nvPr>
        </p:nvSpPr>
        <p:spPr>
          <a:xfrm>
            <a:off x="716725" y="2441987"/>
            <a:ext cx="1205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grpSp>
        <p:nvGrpSpPr>
          <p:cNvPr id="1551" name="Google Shape;1551;p52"/>
          <p:cNvGrpSpPr/>
          <p:nvPr/>
        </p:nvGrpSpPr>
        <p:grpSpPr>
          <a:xfrm>
            <a:off x="5284554" y="1014900"/>
            <a:ext cx="4437793" cy="3062984"/>
            <a:chOff x="5560550" y="1017938"/>
            <a:chExt cx="2489925" cy="1719425"/>
          </a:xfrm>
        </p:grpSpPr>
        <p:sp>
          <p:nvSpPr>
            <p:cNvPr id="1552" name="Google Shape;1552;p52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0" name="Google Shape;1570;p52"/>
          <p:cNvSpPr txBox="1"/>
          <p:nvPr>
            <p:ph idx="1" type="subTitle"/>
          </p:nvPr>
        </p:nvSpPr>
        <p:spPr>
          <a:xfrm>
            <a:off x="716725" y="1058688"/>
            <a:ext cx="1205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571" name="Google Shape;1571;p52"/>
          <p:cNvSpPr txBox="1"/>
          <p:nvPr>
            <p:ph idx="4" type="subTitle"/>
          </p:nvPr>
        </p:nvSpPr>
        <p:spPr>
          <a:xfrm>
            <a:off x="646625" y="2768688"/>
            <a:ext cx="44379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se ponen a competir, el no lineal tiene una gran ventaja en la generalización y velocidad de aprendizaje contra el lineal.</a:t>
            </a:r>
            <a:endParaRPr/>
          </a:p>
        </p:txBody>
      </p:sp>
      <p:sp>
        <p:nvSpPr>
          <p:cNvPr id="1572" name="Google Shape;1572;p52"/>
          <p:cNvSpPr txBox="1"/>
          <p:nvPr>
            <p:ph idx="5" type="subTitle"/>
          </p:nvPr>
        </p:nvSpPr>
        <p:spPr>
          <a:xfrm>
            <a:off x="716725" y="3761700"/>
            <a:ext cx="1205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cxnSp>
        <p:nvCxnSpPr>
          <p:cNvPr id="1573" name="Google Shape;1573;p52"/>
          <p:cNvCxnSpPr>
            <a:stCxn id="1550" idx="3"/>
          </p:cNvCxnSpPr>
          <p:nvPr/>
        </p:nvCxnSpPr>
        <p:spPr>
          <a:xfrm>
            <a:off x="1921825" y="2579087"/>
            <a:ext cx="5054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4" name="Google Shape;1574;p52"/>
          <p:cNvCxnSpPr/>
          <p:nvPr/>
        </p:nvCxnSpPr>
        <p:spPr>
          <a:xfrm>
            <a:off x="3113425" y="-2166688"/>
            <a:ext cx="3347400" cy="39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5" name="Google Shape;1575;p52"/>
          <p:cNvCxnSpPr>
            <a:stCxn id="1572" idx="3"/>
          </p:cNvCxnSpPr>
          <p:nvPr/>
        </p:nvCxnSpPr>
        <p:spPr>
          <a:xfrm flipH="1" rot="10800000">
            <a:off x="1921825" y="3484800"/>
            <a:ext cx="4161900" cy="414000"/>
          </a:xfrm>
          <a:prstGeom prst="bentConnector3">
            <a:avLst>
              <a:gd fmla="val 73165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6" name="Google Shape;1576;p52"/>
          <p:cNvCxnSpPr>
            <a:stCxn id="1570" idx="3"/>
          </p:cNvCxnSpPr>
          <p:nvPr/>
        </p:nvCxnSpPr>
        <p:spPr>
          <a:xfrm>
            <a:off x="1921825" y="1195788"/>
            <a:ext cx="4489800" cy="546600"/>
          </a:xfrm>
          <a:prstGeom prst="bentConnector3">
            <a:avLst>
              <a:gd fmla="val 59229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77" name="Google Shape;1577;p52"/>
          <p:cNvSpPr txBox="1"/>
          <p:nvPr/>
        </p:nvSpPr>
        <p:spPr>
          <a:xfrm>
            <a:off x="7641525" y="191150"/>
            <a:ext cx="1003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07</a:t>
            </a:r>
            <a:endParaRPr sz="26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52"/>
          <p:cNvSpPr txBox="1"/>
          <p:nvPr>
            <p:ph idx="2" type="subTitle"/>
          </p:nvPr>
        </p:nvSpPr>
        <p:spPr>
          <a:xfrm>
            <a:off x="646625" y="1332900"/>
            <a:ext cx="3936000" cy="10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mayor factor a tener en cuenta al desarrollar un perceptrón escalonado, es si su solución es linealmente separable, sino es imposible.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53"/>
          <p:cNvSpPr txBox="1"/>
          <p:nvPr>
            <p:ph type="ctrTitle"/>
          </p:nvPr>
        </p:nvSpPr>
        <p:spPr>
          <a:xfrm>
            <a:off x="716725" y="359450"/>
            <a:ext cx="77106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CONCLUSIONES</a:t>
            </a:r>
            <a:endParaRPr sz="2800"/>
          </a:p>
        </p:txBody>
      </p:sp>
      <p:grpSp>
        <p:nvGrpSpPr>
          <p:cNvPr id="1584" name="Google Shape;1584;p53"/>
          <p:cNvGrpSpPr/>
          <p:nvPr/>
        </p:nvGrpSpPr>
        <p:grpSpPr>
          <a:xfrm>
            <a:off x="5264904" y="1168275"/>
            <a:ext cx="4437793" cy="3062984"/>
            <a:chOff x="5560550" y="1017938"/>
            <a:chExt cx="2489925" cy="1719425"/>
          </a:xfrm>
        </p:grpSpPr>
        <p:sp>
          <p:nvSpPr>
            <p:cNvPr id="1585" name="Google Shape;1585;p53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3" name="Google Shape;1603;p53"/>
          <p:cNvCxnSpPr/>
          <p:nvPr/>
        </p:nvCxnSpPr>
        <p:spPr>
          <a:xfrm>
            <a:off x="3113425" y="-2166688"/>
            <a:ext cx="3347400" cy="39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04" name="Google Shape;1604;p53"/>
          <p:cNvSpPr txBox="1"/>
          <p:nvPr>
            <p:ph idx="2" type="subTitle"/>
          </p:nvPr>
        </p:nvSpPr>
        <p:spPr>
          <a:xfrm>
            <a:off x="716725" y="1354075"/>
            <a:ext cx="4023600" cy="13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Cosas para agregar: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Aplicar que el learning rate se vaya ajustando a partir de las </a:t>
            </a:r>
            <a:r>
              <a:rPr lang="en"/>
              <a:t>epoch.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Poder ajustar el margen de error para la toma de VP y VN.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oogle Shape;1609;p54"/>
          <p:cNvGrpSpPr/>
          <p:nvPr/>
        </p:nvGrpSpPr>
        <p:grpSpPr>
          <a:xfrm flipH="1">
            <a:off x="1437994" y="377227"/>
            <a:ext cx="6420421" cy="4388838"/>
            <a:chOff x="5837600" y="1320725"/>
            <a:chExt cx="1830118" cy="1251023"/>
          </a:xfrm>
        </p:grpSpPr>
        <p:sp>
          <p:nvSpPr>
            <p:cNvPr id="1610" name="Google Shape;1610;p54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4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2" name="Google Shape;1612;p54"/>
          <p:cNvSpPr txBox="1"/>
          <p:nvPr>
            <p:ph type="title"/>
          </p:nvPr>
        </p:nvSpPr>
        <p:spPr>
          <a:xfrm>
            <a:off x="1305000" y="1175850"/>
            <a:ext cx="6534000" cy="27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¡GRACIAS!</a:t>
            </a:r>
            <a:endParaRPr sz="109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"/>
          <p:cNvSpPr txBox="1"/>
          <p:nvPr>
            <p:ph idx="1" type="subTitle"/>
          </p:nvPr>
        </p:nvSpPr>
        <p:spPr>
          <a:xfrm flipH="1">
            <a:off x="4779625" y="1555200"/>
            <a:ext cx="3068400" cy="2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/>
              <a:t>Rodrigo Navarro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/>
              <a:t>Florencia Monti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/>
              <a:t>Guido Princ</a:t>
            </a:r>
            <a:endParaRPr sz="2500"/>
          </a:p>
        </p:txBody>
      </p:sp>
      <p:sp>
        <p:nvSpPr>
          <p:cNvPr id="716" name="Google Shape;716;p37"/>
          <p:cNvSpPr txBox="1"/>
          <p:nvPr>
            <p:ph type="ctrTitle"/>
          </p:nvPr>
        </p:nvSpPr>
        <p:spPr>
          <a:xfrm flipH="1">
            <a:off x="4514575" y="311500"/>
            <a:ext cx="35985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Integrantes</a:t>
            </a:r>
            <a:endParaRPr sz="5300"/>
          </a:p>
        </p:txBody>
      </p:sp>
      <p:grpSp>
        <p:nvGrpSpPr>
          <p:cNvPr id="717" name="Google Shape;717;p37"/>
          <p:cNvGrpSpPr/>
          <p:nvPr/>
        </p:nvGrpSpPr>
        <p:grpSpPr>
          <a:xfrm>
            <a:off x="1158225" y="1015355"/>
            <a:ext cx="2973437" cy="3338123"/>
            <a:chOff x="1158225" y="1243955"/>
            <a:chExt cx="2973437" cy="3338123"/>
          </a:xfrm>
        </p:grpSpPr>
        <p:grpSp>
          <p:nvGrpSpPr>
            <p:cNvPr id="718" name="Google Shape;718;p37"/>
            <p:cNvGrpSpPr/>
            <p:nvPr/>
          </p:nvGrpSpPr>
          <p:grpSpPr>
            <a:xfrm flipH="1">
              <a:off x="2707966" y="1243955"/>
              <a:ext cx="1423697" cy="3337606"/>
              <a:chOff x="7164717" y="1668932"/>
              <a:chExt cx="997546" cy="2338569"/>
            </a:xfrm>
          </p:grpSpPr>
          <p:sp>
            <p:nvSpPr>
              <p:cNvPr id="719" name="Google Shape;719;p37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rect b="b" l="l" r="r" t="t"/>
                <a:pathLst>
                  <a:path extrusionOk="0" h="54822" w="23385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rect b="b" l="l" r="r" t="t"/>
                <a:pathLst>
                  <a:path extrusionOk="0" h="432" w="18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rect b="b" l="l" r="r" t="t"/>
                <a:pathLst>
                  <a:path extrusionOk="0" h="269" w="105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rect b="b" l="l" r="r" t="t"/>
                <a:pathLst>
                  <a:path extrusionOk="0" h="224" w="269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rect b="b" l="l" r="r" t="t"/>
                <a:pathLst>
                  <a:path extrusionOk="0" h="268" w="105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rect b="b" l="l" r="r" t="t"/>
                <a:pathLst>
                  <a:path extrusionOk="0" h="611" w="552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rect b="b" l="l" r="r" t="t"/>
                <a:pathLst>
                  <a:path extrusionOk="0" h="671" w="671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rect b="b" l="l" r="r" t="t"/>
                <a:pathLst>
                  <a:path extrusionOk="0" h="46" w="508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rect b="b" l="l" r="r" t="t"/>
                <a:pathLst>
                  <a:path extrusionOk="0" h="328" w="164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rect b="b" l="l" r="r" t="t"/>
                <a:pathLst>
                  <a:path extrusionOk="0" h="284" w="165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rect b="b" l="l" r="r" t="t"/>
                <a:pathLst>
                  <a:path extrusionOk="0" h="209" w="18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rect b="b" l="l" r="r" t="t"/>
                <a:pathLst>
                  <a:path extrusionOk="0" h="209" w="165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rect b="b" l="l" r="r" t="t"/>
                <a:pathLst>
                  <a:path extrusionOk="0" h="26957" w="18726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rect b="b" l="l" r="r" t="t"/>
                <a:pathLst>
                  <a:path extrusionOk="0" h="24397" w="1624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rect b="b" l="l" r="r" t="t"/>
                <a:pathLst>
                  <a:path extrusionOk="0" h="17535" w="7458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rect b="b" l="l" r="r" t="t"/>
                <a:pathLst>
                  <a:path extrusionOk="0" h="14216" w="4958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rect b="b" l="l" r="r" t="t"/>
                <a:pathLst>
                  <a:path extrusionOk="0" h="7592" w="4184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rect b="b" l="l" r="r" t="t"/>
                <a:pathLst>
                  <a:path extrusionOk="0" h="3470" w="3678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rect b="b" l="l" r="r" t="t"/>
                <a:pathLst>
                  <a:path extrusionOk="0" h="1191" w="2338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rect b="b" l="l" r="r" t="t"/>
                <a:pathLst>
                  <a:path extrusionOk="0" h="1415" w="2874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rect b="b" l="l" r="r" t="t"/>
                <a:pathLst>
                  <a:path extrusionOk="0" h="298" w="284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rect b="b" l="l" r="r" t="t"/>
                <a:pathLst>
                  <a:path extrusionOk="0" h="462" w="106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rect b="b" l="l" r="r" t="t"/>
                <a:pathLst>
                  <a:path extrusionOk="0" h="46" w="448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rect b="b" l="l" r="r" t="t"/>
                <a:pathLst>
                  <a:path extrusionOk="0" h="343" w="165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rect b="b" l="l" r="r" t="t"/>
                <a:pathLst>
                  <a:path extrusionOk="0" h="61" w="403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rect b="b" l="l" r="r" t="t"/>
                <a:pathLst>
                  <a:path extrusionOk="0" h="46" w="418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rect b="b" l="l" r="r" t="t"/>
                <a:pathLst>
                  <a:path extrusionOk="0" h="60" w="343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rect b="b" l="l" r="r" t="t"/>
                <a:pathLst>
                  <a:path extrusionOk="0" h="46" w="343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rect b="b" l="l" r="r" t="t"/>
                <a:pathLst>
                  <a:path extrusionOk="0" h="106" w="284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rect b="b" l="l" r="r" t="t"/>
                <a:pathLst>
                  <a:path extrusionOk="0" h="209" w="179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rect b="b" l="l" r="r" t="t"/>
                <a:pathLst>
                  <a:path extrusionOk="0" h="2234" w="1504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rect b="b" l="l" r="r" t="t"/>
                <a:pathLst>
                  <a:path extrusionOk="0" h="522" w="31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rect b="b" l="l" r="r" t="t"/>
                <a:pathLst>
                  <a:path extrusionOk="0" h="224" w="31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rect b="b" l="l" r="r" t="t"/>
                <a:pathLst>
                  <a:path extrusionOk="0" h="180" w="9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37"/>
            <p:cNvGrpSpPr/>
            <p:nvPr/>
          </p:nvGrpSpPr>
          <p:grpSpPr>
            <a:xfrm>
              <a:off x="1158225" y="1244472"/>
              <a:ext cx="1423697" cy="3337606"/>
              <a:chOff x="7164717" y="1668932"/>
              <a:chExt cx="997546" cy="2338569"/>
            </a:xfrm>
          </p:grpSpPr>
          <p:sp>
            <p:nvSpPr>
              <p:cNvPr id="769" name="Google Shape;769;p37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rect b="b" l="l" r="r" t="t"/>
                <a:pathLst>
                  <a:path extrusionOk="0" h="54822" w="23385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7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rect b="b" l="l" r="r" t="t"/>
                <a:pathLst>
                  <a:path extrusionOk="0" h="432" w="18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7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7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7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rect b="b" l="l" r="r" t="t"/>
                <a:pathLst>
                  <a:path extrusionOk="0" h="269" w="105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7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rect b="b" l="l" r="r" t="t"/>
                <a:pathLst>
                  <a:path extrusionOk="0" h="224" w="269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7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7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rect b="b" l="l" r="r" t="t"/>
                <a:pathLst>
                  <a:path extrusionOk="0" h="268" w="105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7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7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7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7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rect b="b" l="l" r="r" t="t"/>
                <a:pathLst>
                  <a:path extrusionOk="0" h="611" w="552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rect b="b" l="l" r="r" t="t"/>
                <a:pathLst>
                  <a:path extrusionOk="0" h="671" w="671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rect b="b" l="l" r="r" t="t"/>
                <a:pathLst>
                  <a:path extrusionOk="0" h="46" w="508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7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rect b="b" l="l" r="r" t="t"/>
                <a:pathLst>
                  <a:path extrusionOk="0" h="328" w="164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rect b="b" l="l" r="r" t="t"/>
                <a:pathLst>
                  <a:path extrusionOk="0" h="284" w="165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7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rect b="b" l="l" r="r" t="t"/>
                <a:pathLst>
                  <a:path extrusionOk="0" h="209" w="18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7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rect b="b" l="l" r="r" t="t"/>
                <a:pathLst>
                  <a:path extrusionOk="0" h="209" w="165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rect b="b" l="l" r="r" t="t"/>
                <a:pathLst>
                  <a:path extrusionOk="0" h="26957" w="18726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rect b="b" l="l" r="r" t="t"/>
                <a:pathLst>
                  <a:path extrusionOk="0" h="24397" w="1624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rect b="b" l="l" r="r" t="t"/>
                <a:pathLst>
                  <a:path extrusionOk="0" h="17535" w="7458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rect b="b" l="l" r="r" t="t"/>
                <a:pathLst>
                  <a:path extrusionOk="0" h="14216" w="4958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rect b="b" l="l" r="r" t="t"/>
                <a:pathLst>
                  <a:path extrusionOk="0" h="7592" w="4184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rect b="b" l="l" r="r" t="t"/>
                <a:pathLst>
                  <a:path extrusionOk="0" h="3470" w="3678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rect b="b" l="l" r="r" t="t"/>
                <a:pathLst>
                  <a:path extrusionOk="0" h="1191" w="2338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rect b="b" l="l" r="r" t="t"/>
                <a:pathLst>
                  <a:path extrusionOk="0" h="1415" w="2874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rect b="b" l="l" r="r" t="t"/>
                <a:pathLst>
                  <a:path extrusionOk="0" h="298" w="284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rect b="b" l="l" r="r" t="t"/>
                <a:pathLst>
                  <a:path extrusionOk="0" h="462" w="106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rect b="b" l="l" r="r" t="t"/>
                <a:pathLst>
                  <a:path extrusionOk="0" h="46" w="448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rect b="b" l="l" r="r" t="t"/>
                <a:pathLst>
                  <a:path extrusionOk="0" h="343" w="165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rect b="b" l="l" r="r" t="t"/>
                <a:pathLst>
                  <a:path extrusionOk="0" h="61" w="403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rect b="b" l="l" r="r" t="t"/>
                <a:pathLst>
                  <a:path extrusionOk="0" h="46" w="418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7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7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rect b="b" l="l" r="r" t="t"/>
                <a:pathLst>
                  <a:path extrusionOk="0" h="60" w="343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rect b="b" l="l" r="r" t="t"/>
                <a:pathLst>
                  <a:path extrusionOk="0" h="46" w="343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rect b="b" l="l" r="r" t="t"/>
                <a:pathLst>
                  <a:path extrusionOk="0" h="106" w="284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rect b="b" l="l" r="r" t="t"/>
                <a:pathLst>
                  <a:path extrusionOk="0" h="209" w="179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rect b="b" l="l" r="r" t="t"/>
                <a:pathLst>
                  <a:path extrusionOk="0" h="2234" w="1504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7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rect b="b" l="l" r="r" t="t"/>
                <a:pathLst>
                  <a:path extrusionOk="0" h="522" w="31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7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rect b="b" l="l" r="r" t="t"/>
                <a:pathLst>
                  <a:path extrusionOk="0" h="224" w="31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rect b="b" l="l" r="r" t="t"/>
                <a:pathLst>
                  <a:path extrusionOk="0" h="180" w="9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/>
          <p:nvPr>
            <p:ph idx="14" type="subTitle"/>
          </p:nvPr>
        </p:nvSpPr>
        <p:spPr>
          <a:xfrm flipH="1">
            <a:off x="5845404" y="1570496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Perceptron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lineal</a:t>
            </a:r>
            <a:r>
              <a:rPr lang="en">
                <a:solidFill>
                  <a:schemeClr val="dk1"/>
                </a:solidFill>
              </a:rPr>
              <a:t> vs no lineal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38"/>
          <p:cNvSpPr txBox="1"/>
          <p:nvPr>
            <p:ph idx="8" type="ctrTitle"/>
          </p:nvPr>
        </p:nvSpPr>
        <p:spPr>
          <a:xfrm>
            <a:off x="5845404" y="3032816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Ejercicio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4" name="Google Shape;824;p38"/>
          <p:cNvSpPr txBox="1"/>
          <p:nvPr>
            <p:ph idx="9" type="title"/>
          </p:nvPr>
        </p:nvSpPr>
        <p:spPr>
          <a:xfrm>
            <a:off x="4929522" y="2929338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5" name="Google Shape;825;p38"/>
          <p:cNvSpPr txBox="1"/>
          <p:nvPr>
            <p:ph idx="13" type="subTitle"/>
          </p:nvPr>
        </p:nvSpPr>
        <p:spPr>
          <a:xfrm flipH="1">
            <a:off x="5845404" y="3323064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Perceptron multicapa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6" name="Google Shape;826;p38"/>
          <p:cNvSpPr txBox="1"/>
          <p:nvPr>
            <p:ph idx="3" type="ctrTitle"/>
          </p:nvPr>
        </p:nvSpPr>
        <p:spPr>
          <a:xfrm>
            <a:off x="1654404" y="3032816"/>
            <a:ext cx="1645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Ejercicio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7" name="Google Shape;827;p38"/>
          <p:cNvSpPr txBox="1"/>
          <p:nvPr>
            <p:ph type="ctrTitle"/>
          </p:nvPr>
        </p:nvSpPr>
        <p:spPr>
          <a:xfrm>
            <a:off x="1654404" y="1279034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8" name="Google Shape;828;p38"/>
          <p:cNvSpPr txBox="1"/>
          <p:nvPr>
            <p:ph idx="2" type="title"/>
          </p:nvPr>
        </p:nvSpPr>
        <p:spPr>
          <a:xfrm>
            <a:off x="738445" y="1180238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9" name="Google Shape;829;p38"/>
          <p:cNvSpPr txBox="1"/>
          <p:nvPr>
            <p:ph idx="4" type="title"/>
          </p:nvPr>
        </p:nvSpPr>
        <p:spPr>
          <a:xfrm>
            <a:off x="738396" y="2929338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0" name="Google Shape;830;p38"/>
          <p:cNvSpPr txBox="1"/>
          <p:nvPr>
            <p:ph idx="5" type="subTitle"/>
          </p:nvPr>
        </p:nvSpPr>
        <p:spPr>
          <a:xfrm flipH="1">
            <a:off x="1654404" y="1570496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Conceptos </a:t>
            </a:r>
            <a:r>
              <a:rPr lang="en">
                <a:solidFill>
                  <a:schemeClr val="dk1"/>
                </a:solidFill>
              </a:rPr>
              <a:t>básicos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1" name="Google Shape;831;p38"/>
          <p:cNvSpPr txBox="1"/>
          <p:nvPr>
            <p:ph idx="1" type="subTitle"/>
          </p:nvPr>
        </p:nvSpPr>
        <p:spPr>
          <a:xfrm flipH="1">
            <a:off x="1654404" y="3323064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Perceptron simple escalonado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2" name="Google Shape;832;p38"/>
          <p:cNvSpPr txBox="1"/>
          <p:nvPr>
            <p:ph idx="6" type="ctrTitle"/>
          </p:nvPr>
        </p:nvSpPr>
        <p:spPr>
          <a:xfrm>
            <a:off x="5845398" y="1279038"/>
            <a:ext cx="237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Ejercicio</a:t>
            </a:r>
            <a:r>
              <a:rPr lang="en">
                <a:solidFill>
                  <a:schemeClr val="dk1"/>
                </a:solidFill>
              </a:rPr>
              <a:t>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3" name="Google Shape;833;p38"/>
          <p:cNvSpPr txBox="1"/>
          <p:nvPr>
            <p:ph idx="7" type="title"/>
          </p:nvPr>
        </p:nvSpPr>
        <p:spPr>
          <a:xfrm>
            <a:off x="4929372" y="1180238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9"/>
          <p:cNvSpPr txBox="1"/>
          <p:nvPr>
            <p:ph idx="3" type="ctrTitle"/>
          </p:nvPr>
        </p:nvSpPr>
        <p:spPr>
          <a:xfrm>
            <a:off x="1654404" y="3178641"/>
            <a:ext cx="1645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39"/>
          <p:cNvSpPr txBox="1"/>
          <p:nvPr>
            <p:ph type="ctrTitle"/>
          </p:nvPr>
        </p:nvSpPr>
        <p:spPr>
          <a:xfrm>
            <a:off x="1654404" y="1447859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Demostración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0" name="Google Shape;840;p39"/>
          <p:cNvSpPr txBox="1"/>
          <p:nvPr>
            <p:ph idx="2" type="title"/>
          </p:nvPr>
        </p:nvSpPr>
        <p:spPr>
          <a:xfrm>
            <a:off x="738445" y="1180238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41" name="Google Shape;841;p39"/>
          <p:cNvSpPr txBox="1"/>
          <p:nvPr>
            <p:ph idx="4" type="title"/>
          </p:nvPr>
        </p:nvSpPr>
        <p:spPr>
          <a:xfrm>
            <a:off x="738396" y="2929338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42" name="Google Shape;842;p39"/>
          <p:cNvSpPr txBox="1"/>
          <p:nvPr>
            <p:ph idx="6" type="ctrTitle"/>
          </p:nvPr>
        </p:nvSpPr>
        <p:spPr>
          <a:xfrm>
            <a:off x="5817673" y="1447838"/>
            <a:ext cx="237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3" name="Google Shape;843;p39"/>
          <p:cNvSpPr txBox="1"/>
          <p:nvPr>
            <p:ph idx="7" type="title"/>
          </p:nvPr>
        </p:nvSpPr>
        <p:spPr>
          <a:xfrm>
            <a:off x="4929372" y="1180238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0"/>
          <p:cNvSpPr txBox="1"/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49" name="Google Shape;849;p40"/>
          <p:cNvSpPr txBox="1"/>
          <p:nvPr>
            <p:ph idx="1" type="subTitle"/>
          </p:nvPr>
        </p:nvSpPr>
        <p:spPr>
          <a:xfrm>
            <a:off x="713225" y="2796075"/>
            <a:ext cx="3624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nos </a:t>
            </a:r>
            <a:r>
              <a:rPr lang="en"/>
              <a:t>pidió implementar el distintos tipos de </a:t>
            </a:r>
            <a:r>
              <a:rPr lang="en"/>
              <a:t>perceptrones</a:t>
            </a:r>
            <a:r>
              <a:rPr lang="en"/>
              <a:t> que aprender a solucionar distintos problemas.</a:t>
            </a:r>
            <a:endParaRPr/>
          </a:p>
        </p:txBody>
      </p:sp>
      <p:sp>
        <p:nvSpPr>
          <p:cNvPr id="850" name="Google Shape;850;p40"/>
          <p:cNvSpPr/>
          <p:nvPr/>
        </p:nvSpPr>
        <p:spPr>
          <a:xfrm>
            <a:off x="4905950" y="4072875"/>
            <a:ext cx="41700" cy="117600"/>
          </a:xfrm>
          <a:custGeom>
            <a:rect b="b" l="l" r="r" t="t"/>
            <a:pathLst>
              <a:path extrusionOk="0" h="4704" w="1668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49818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50585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51344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0"/>
          <p:cNvSpPr/>
          <p:nvPr/>
        </p:nvSpPr>
        <p:spPr>
          <a:xfrm>
            <a:off x="52103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0"/>
          <p:cNvSpPr/>
          <p:nvPr/>
        </p:nvSpPr>
        <p:spPr>
          <a:xfrm>
            <a:off x="52870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0"/>
          <p:cNvSpPr/>
          <p:nvPr/>
        </p:nvSpPr>
        <p:spPr>
          <a:xfrm>
            <a:off x="53629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0"/>
          <p:cNvSpPr/>
          <p:nvPr/>
        </p:nvSpPr>
        <p:spPr>
          <a:xfrm>
            <a:off x="5439650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0"/>
          <p:cNvSpPr/>
          <p:nvPr/>
        </p:nvSpPr>
        <p:spPr>
          <a:xfrm>
            <a:off x="55155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0"/>
          <p:cNvSpPr/>
          <p:nvPr/>
        </p:nvSpPr>
        <p:spPr>
          <a:xfrm>
            <a:off x="55914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0"/>
          <p:cNvSpPr/>
          <p:nvPr/>
        </p:nvSpPr>
        <p:spPr>
          <a:xfrm>
            <a:off x="56681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5744025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58199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58966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0"/>
          <p:cNvSpPr/>
          <p:nvPr/>
        </p:nvSpPr>
        <p:spPr>
          <a:xfrm>
            <a:off x="5972525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6049250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0"/>
          <p:cNvSpPr/>
          <p:nvPr/>
        </p:nvSpPr>
        <p:spPr>
          <a:xfrm>
            <a:off x="61251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4905950" y="4232975"/>
            <a:ext cx="41700" cy="117600"/>
          </a:xfrm>
          <a:custGeom>
            <a:rect b="b" l="l" r="r" t="t"/>
            <a:pathLst>
              <a:path extrusionOk="0" h="4704" w="1668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49818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0"/>
          <p:cNvSpPr/>
          <p:nvPr/>
        </p:nvSpPr>
        <p:spPr>
          <a:xfrm>
            <a:off x="50585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51344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0"/>
          <p:cNvSpPr/>
          <p:nvPr/>
        </p:nvSpPr>
        <p:spPr>
          <a:xfrm>
            <a:off x="52103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0"/>
          <p:cNvSpPr/>
          <p:nvPr/>
        </p:nvSpPr>
        <p:spPr>
          <a:xfrm>
            <a:off x="52870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0"/>
          <p:cNvSpPr/>
          <p:nvPr/>
        </p:nvSpPr>
        <p:spPr>
          <a:xfrm>
            <a:off x="53629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0"/>
          <p:cNvSpPr/>
          <p:nvPr/>
        </p:nvSpPr>
        <p:spPr>
          <a:xfrm>
            <a:off x="5439650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0"/>
          <p:cNvSpPr/>
          <p:nvPr/>
        </p:nvSpPr>
        <p:spPr>
          <a:xfrm>
            <a:off x="55155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0"/>
          <p:cNvSpPr/>
          <p:nvPr/>
        </p:nvSpPr>
        <p:spPr>
          <a:xfrm>
            <a:off x="55914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0"/>
          <p:cNvSpPr/>
          <p:nvPr/>
        </p:nvSpPr>
        <p:spPr>
          <a:xfrm>
            <a:off x="56681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0"/>
          <p:cNvSpPr/>
          <p:nvPr/>
        </p:nvSpPr>
        <p:spPr>
          <a:xfrm>
            <a:off x="5744025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0"/>
          <p:cNvSpPr/>
          <p:nvPr/>
        </p:nvSpPr>
        <p:spPr>
          <a:xfrm>
            <a:off x="58199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0"/>
          <p:cNvSpPr/>
          <p:nvPr/>
        </p:nvSpPr>
        <p:spPr>
          <a:xfrm>
            <a:off x="58966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0"/>
          <p:cNvSpPr/>
          <p:nvPr/>
        </p:nvSpPr>
        <p:spPr>
          <a:xfrm>
            <a:off x="5972525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6049250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0"/>
          <p:cNvSpPr/>
          <p:nvPr/>
        </p:nvSpPr>
        <p:spPr>
          <a:xfrm>
            <a:off x="61251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40"/>
          <p:cNvGrpSpPr/>
          <p:nvPr/>
        </p:nvGrpSpPr>
        <p:grpSpPr>
          <a:xfrm>
            <a:off x="5915025" y="95250"/>
            <a:ext cx="3308195" cy="5210119"/>
            <a:chOff x="6067425" y="95250"/>
            <a:chExt cx="3308195" cy="5210119"/>
          </a:xfrm>
        </p:grpSpPr>
        <p:sp>
          <p:nvSpPr>
            <p:cNvPr id="885" name="Google Shape;885;p40"/>
            <p:cNvSpPr/>
            <p:nvPr/>
          </p:nvSpPr>
          <p:spPr>
            <a:xfrm>
              <a:off x="6209418" y="2318951"/>
              <a:ext cx="354981" cy="310444"/>
            </a:xfrm>
            <a:custGeom>
              <a:rect b="b" l="l" r="r" t="t"/>
              <a:pathLst>
                <a:path extrusionOk="0" h="10244" w="11703">
                  <a:moveTo>
                    <a:pt x="1733" y="0"/>
                  </a:moveTo>
                  <a:cubicBezTo>
                    <a:pt x="1733" y="0"/>
                    <a:pt x="152" y="2128"/>
                    <a:pt x="0" y="2797"/>
                  </a:cubicBezTo>
                  <a:cubicBezTo>
                    <a:pt x="0" y="2797"/>
                    <a:pt x="2645" y="4043"/>
                    <a:pt x="5168" y="5654"/>
                  </a:cubicBezTo>
                  <a:cubicBezTo>
                    <a:pt x="7691" y="7265"/>
                    <a:pt x="11368" y="10243"/>
                    <a:pt x="11368" y="10243"/>
                  </a:cubicBezTo>
                  <a:lnTo>
                    <a:pt x="11703" y="8876"/>
                  </a:lnTo>
                  <a:cubicBezTo>
                    <a:pt x="11703" y="8876"/>
                    <a:pt x="6414" y="6079"/>
                    <a:pt x="4894" y="4529"/>
                  </a:cubicBezTo>
                  <a:cubicBezTo>
                    <a:pt x="3374" y="2948"/>
                    <a:pt x="173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755249" y="3398585"/>
              <a:ext cx="1315703" cy="187042"/>
            </a:xfrm>
            <a:custGeom>
              <a:rect b="b" l="l" r="r" t="t"/>
              <a:pathLst>
                <a:path extrusionOk="0" h="6172" w="43376">
                  <a:moveTo>
                    <a:pt x="43375" y="1"/>
                  </a:moveTo>
                  <a:lnTo>
                    <a:pt x="43375" y="1"/>
                  </a:lnTo>
                  <a:cubicBezTo>
                    <a:pt x="43375" y="1"/>
                    <a:pt x="38512" y="2372"/>
                    <a:pt x="23770" y="2797"/>
                  </a:cubicBezTo>
                  <a:cubicBezTo>
                    <a:pt x="22129" y="2844"/>
                    <a:pt x="20561" y="2865"/>
                    <a:pt x="19070" y="2865"/>
                  </a:cubicBezTo>
                  <a:cubicBezTo>
                    <a:pt x="7142" y="2865"/>
                    <a:pt x="153" y="1521"/>
                    <a:pt x="153" y="1521"/>
                  </a:cubicBezTo>
                  <a:lnTo>
                    <a:pt x="153" y="1521"/>
                  </a:lnTo>
                  <a:cubicBezTo>
                    <a:pt x="852" y="2584"/>
                    <a:pt x="1" y="6171"/>
                    <a:pt x="1" y="6171"/>
                  </a:cubicBezTo>
                  <a:cubicBezTo>
                    <a:pt x="1" y="6171"/>
                    <a:pt x="9606" y="3952"/>
                    <a:pt x="19971" y="3831"/>
                  </a:cubicBezTo>
                  <a:cubicBezTo>
                    <a:pt x="30336" y="3739"/>
                    <a:pt x="43163" y="2463"/>
                    <a:pt x="43163" y="2463"/>
                  </a:cubicBezTo>
                  <a:lnTo>
                    <a:pt x="4337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382224" y="4029218"/>
              <a:ext cx="160459" cy="144131"/>
            </a:xfrm>
            <a:custGeom>
              <a:rect b="b" l="l" r="r" t="t"/>
              <a:pathLst>
                <a:path extrusionOk="0" h="4756" w="5290">
                  <a:moveTo>
                    <a:pt x="1969" y="0"/>
                  </a:moveTo>
                  <a:cubicBezTo>
                    <a:pt x="1304" y="0"/>
                    <a:pt x="619" y="52"/>
                    <a:pt x="1" y="196"/>
                  </a:cubicBezTo>
                  <a:cubicBezTo>
                    <a:pt x="1" y="196"/>
                    <a:pt x="1369" y="2354"/>
                    <a:pt x="1642" y="3996"/>
                  </a:cubicBezTo>
                  <a:cubicBezTo>
                    <a:pt x="2372" y="561"/>
                    <a:pt x="2341" y="318"/>
                    <a:pt x="2341" y="318"/>
                  </a:cubicBezTo>
                  <a:lnTo>
                    <a:pt x="3405" y="318"/>
                  </a:lnTo>
                  <a:lnTo>
                    <a:pt x="3922" y="4755"/>
                  </a:lnTo>
                  <a:lnTo>
                    <a:pt x="5290" y="348"/>
                  </a:lnTo>
                  <a:cubicBezTo>
                    <a:pt x="5290" y="348"/>
                    <a:pt x="3692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837303" y="4785019"/>
              <a:ext cx="89481" cy="180557"/>
            </a:xfrm>
            <a:custGeom>
              <a:rect b="b" l="l" r="r" t="t"/>
              <a:pathLst>
                <a:path extrusionOk="0" fill="none" h="5958" w="2950">
                  <a:moveTo>
                    <a:pt x="1" y="0"/>
                  </a:moveTo>
                  <a:cubicBezTo>
                    <a:pt x="1004" y="2006"/>
                    <a:pt x="1977" y="3982"/>
                    <a:pt x="2949" y="5958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036476" y="4865151"/>
              <a:ext cx="41525" cy="154768"/>
            </a:xfrm>
            <a:custGeom>
              <a:rect b="b" l="l" r="r" t="t"/>
              <a:pathLst>
                <a:path extrusionOk="0" fill="none" h="5107" w="1369">
                  <a:moveTo>
                    <a:pt x="1368" y="0"/>
                  </a:moveTo>
                  <a:cubicBezTo>
                    <a:pt x="912" y="1703"/>
                    <a:pt x="456" y="3405"/>
                    <a:pt x="0" y="510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7039237" y="4951739"/>
              <a:ext cx="73799" cy="148343"/>
            </a:xfrm>
            <a:custGeom>
              <a:rect b="b" l="l" r="r" t="t"/>
              <a:pathLst>
                <a:path extrusionOk="0" fill="none" h="4895" w="2433">
                  <a:moveTo>
                    <a:pt x="2432" y="1"/>
                  </a:moveTo>
                  <a:lnTo>
                    <a:pt x="1" y="4894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805444" y="4817235"/>
              <a:ext cx="71008" cy="108734"/>
            </a:xfrm>
            <a:custGeom>
              <a:rect b="b" l="l" r="r" t="t"/>
              <a:pathLst>
                <a:path extrusionOk="0" fill="none" h="3588" w="2341">
                  <a:moveTo>
                    <a:pt x="0" y="1"/>
                  </a:moveTo>
                  <a:cubicBezTo>
                    <a:pt x="791" y="1186"/>
                    <a:pt x="1581" y="2402"/>
                    <a:pt x="2341" y="3588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7856163" y="4967408"/>
              <a:ext cx="17532" cy="25820"/>
            </a:xfrm>
            <a:custGeom>
              <a:rect b="b" l="l" r="r" t="t"/>
              <a:pathLst>
                <a:path extrusionOk="0" fill="none" h="852" w="578">
                  <a:moveTo>
                    <a:pt x="0" y="0"/>
                  </a:moveTo>
                  <a:cubicBezTo>
                    <a:pt x="183" y="304"/>
                    <a:pt x="365" y="578"/>
                    <a:pt x="578" y="851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049785" y="4881729"/>
              <a:ext cx="38735" cy="149252"/>
            </a:xfrm>
            <a:custGeom>
              <a:rect b="b" l="l" r="r" t="t"/>
              <a:pathLst>
                <a:path extrusionOk="0" fill="none" h="4925" w="1277">
                  <a:moveTo>
                    <a:pt x="1277" y="1"/>
                  </a:moveTo>
                  <a:cubicBezTo>
                    <a:pt x="851" y="1642"/>
                    <a:pt x="426" y="3283"/>
                    <a:pt x="0" y="4925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045174" y="5004261"/>
              <a:ext cx="50746" cy="172284"/>
            </a:xfrm>
            <a:custGeom>
              <a:rect b="b" l="l" r="r" t="t"/>
              <a:pathLst>
                <a:path extrusionOk="0" fill="none" h="5685" w="1673">
                  <a:moveTo>
                    <a:pt x="1672" y="0"/>
                  </a:moveTo>
                  <a:cubicBezTo>
                    <a:pt x="1125" y="1885"/>
                    <a:pt x="547" y="3800"/>
                    <a:pt x="0" y="5684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7130512" y="1356273"/>
              <a:ext cx="368843" cy="127160"/>
            </a:xfrm>
            <a:custGeom>
              <a:rect b="b" l="l" r="r" t="t"/>
              <a:pathLst>
                <a:path extrusionOk="0" h="4196" w="12160">
                  <a:moveTo>
                    <a:pt x="1" y="1"/>
                  </a:moveTo>
                  <a:lnTo>
                    <a:pt x="639" y="4195"/>
                  </a:lnTo>
                  <a:cubicBezTo>
                    <a:pt x="639" y="4195"/>
                    <a:pt x="2280" y="3314"/>
                    <a:pt x="6414" y="3192"/>
                  </a:cubicBezTo>
                  <a:cubicBezTo>
                    <a:pt x="6681" y="3184"/>
                    <a:pt x="6937" y="3181"/>
                    <a:pt x="7183" y="3181"/>
                  </a:cubicBezTo>
                  <a:cubicBezTo>
                    <a:pt x="10749" y="3181"/>
                    <a:pt x="12159" y="3952"/>
                    <a:pt x="12159" y="3952"/>
                  </a:cubicBezTo>
                  <a:lnTo>
                    <a:pt x="11582" y="62"/>
                  </a:lnTo>
                  <a:cubicBezTo>
                    <a:pt x="11582" y="62"/>
                    <a:pt x="11156" y="2189"/>
                    <a:pt x="6627" y="2554"/>
                  </a:cubicBezTo>
                  <a:cubicBezTo>
                    <a:pt x="6345" y="2579"/>
                    <a:pt x="6071" y="2590"/>
                    <a:pt x="5807" y="2590"/>
                  </a:cubicBezTo>
                  <a:cubicBezTo>
                    <a:pt x="1870" y="259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687028" y="2367776"/>
              <a:ext cx="68248" cy="159374"/>
            </a:xfrm>
            <a:custGeom>
              <a:rect b="b" l="l" r="r" t="t"/>
              <a:pathLst>
                <a:path extrusionOk="0" h="5259" w="2250">
                  <a:moveTo>
                    <a:pt x="700" y="0"/>
                  </a:moveTo>
                  <a:lnTo>
                    <a:pt x="0" y="5259"/>
                  </a:lnTo>
                  <a:lnTo>
                    <a:pt x="0" y="5259"/>
                  </a:lnTo>
                  <a:lnTo>
                    <a:pt x="2250" y="3465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7387775" y="1993755"/>
              <a:ext cx="6461" cy="128978"/>
            </a:xfrm>
            <a:custGeom>
              <a:rect b="b" l="l" r="r" t="t"/>
              <a:pathLst>
                <a:path extrusionOk="0" fill="none" h="4256" w="213">
                  <a:moveTo>
                    <a:pt x="0" y="0"/>
                  </a:moveTo>
                  <a:lnTo>
                    <a:pt x="213" y="4256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6067425" y="2323558"/>
              <a:ext cx="490537" cy="784839"/>
            </a:xfrm>
            <a:custGeom>
              <a:rect b="b" l="l" r="r" t="t"/>
              <a:pathLst>
                <a:path extrusionOk="0" fill="none" h="25898" w="16172">
                  <a:moveTo>
                    <a:pt x="16171" y="25897"/>
                  </a:moveTo>
                  <a:cubicBezTo>
                    <a:pt x="12280" y="23162"/>
                    <a:pt x="3648" y="16930"/>
                    <a:pt x="2554" y="14742"/>
                  </a:cubicBezTo>
                  <a:cubicBezTo>
                    <a:pt x="1" y="9757"/>
                    <a:pt x="6414" y="0"/>
                    <a:pt x="6414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6726675" y="197688"/>
              <a:ext cx="1065823" cy="1125558"/>
            </a:xfrm>
            <a:custGeom>
              <a:rect b="b" l="l" r="r" t="t"/>
              <a:pathLst>
                <a:path extrusionOk="0" h="37141" w="35138">
                  <a:moveTo>
                    <a:pt x="17374" y="0"/>
                  </a:moveTo>
                  <a:cubicBezTo>
                    <a:pt x="14292" y="0"/>
                    <a:pt x="11046" y="1075"/>
                    <a:pt x="9514" y="4338"/>
                  </a:cubicBezTo>
                  <a:cubicBezTo>
                    <a:pt x="4590" y="6617"/>
                    <a:pt x="5259" y="12453"/>
                    <a:pt x="5259" y="12453"/>
                  </a:cubicBezTo>
                  <a:cubicBezTo>
                    <a:pt x="5259" y="12453"/>
                    <a:pt x="1216" y="12484"/>
                    <a:pt x="608" y="19201"/>
                  </a:cubicBezTo>
                  <a:cubicBezTo>
                    <a:pt x="0" y="25919"/>
                    <a:pt x="4590" y="28229"/>
                    <a:pt x="4590" y="28229"/>
                  </a:cubicBezTo>
                  <a:lnTo>
                    <a:pt x="4925" y="28411"/>
                  </a:lnTo>
                  <a:cubicBezTo>
                    <a:pt x="4925" y="28411"/>
                    <a:pt x="4742" y="27317"/>
                    <a:pt x="5137" y="26071"/>
                  </a:cubicBezTo>
                  <a:cubicBezTo>
                    <a:pt x="5563" y="24824"/>
                    <a:pt x="6140" y="24216"/>
                    <a:pt x="7204" y="24004"/>
                  </a:cubicBezTo>
                  <a:cubicBezTo>
                    <a:pt x="7296" y="23982"/>
                    <a:pt x="7385" y="23972"/>
                    <a:pt x="7470" y="23972"/>
                  </a:cubicBezTo>
                  <a:cubicBezTo>
                    <a:pt x="8346" y="23972"/>
                    <a:pt x="8876" y="25007"/>
                    <a:pt x="8876" y="25007"/>
                  </a:cubicBezTo>
                  <a:lnTo>
                    <a:pt x="10001" y="31511"/>
                  </a:lnTo>
                  <a:lnTo>
                    <a:pt x="10092" y="33305"/>
                  </a:lnTo>
                  <a:cubicBezTo>
                    <a:pt x="10092" y="33305"/>
                    <a:pt x="10213" y="33305"/>
                    <a:pt x="9119" y="33821"/>
                  </a:cubicBezTo>
                  <a:cubicBezTo>
                    <a:pt x="8965" y="33896"/>
                    <a:pt x="8804" y="33929"/>
                    <a:pt x="8641" y="33929"/>
                  </a:cubicBezTo>
                  <a:cubicBezTo>
                    <a:pt x="7687" y="33929"/>
                    <a:pt x="6688" y="32818"/>
                    <a:pt x="6688" y="32818"/>
                  </a:cubicBezTo>
                  <a:lnTo>
                    <a:pt x="6688" y="32818"/>
                  </a:lnTo>
                  <a:cubicBezTo>
                    <a:pt x="6688" y="32818"/>
                    <a:pt x="6992" y="34399"/>
                    <a:pt x="8207" y="36040"/>
                  </a:cubicBezTo>
                  <a:cubicBezTo>
                    <a:pt x="8873" y="36933"/>
                    <a:pt x="10006" y="37141"/>
                    <a:pt x="10918" y="37141"/>
                  </a:cubicBezTo>
                  <a:cubicBezTo>
                    <a:pt x="11714" y="37141"/>
                    <a:pt x="12341" y="36983"/>
                    <a:pt x="12341" y="36983"/>
                  </a:cubicBezTo>
                  <a:lnTo>
                    <a:pt x="10426" y="33669"/>
                  </a:lnTo>
                  <a:lnTo>
                    <a:pt x="10305" y="33031"/>
                  </a:lnTo>
                  <a:lnTo>
                    <a:pt x="10183" y="32302"/>
                  </a:lnTo>
                  <a:lnTo>
                    <a:pt x="10092" y="31754"/>
                  </a:lnTo>
                  <a:lnTo>
                    <a:pt x="8937" y="24976"/>
                  </a:lnTo>
                  <a:lnTo>
                    <a:pt x="8998" y="20113"/>
                  </a:lnTo>
                  <a:cubicBezTo>
                    <a:pt x="8998" y="20113"/>
                    <a:pt x="9697" y="19292"/>
                    <a:pt x="11368" y="17225"/>
                  </a:cubicBezTo>
                  <a:cubicBezTo>
                    <a:pt x="12576" y="15683"/>
                    <a:pt x="15410" y="15045"/>
                    <a:pt x="18301" y="15045"/>
                  </a:cubicBezTo>
                  <a:cubicBezTo>
                    <a:pt x="19341" y="15045"/>
                    <a:pt x="20388" y="15127"/>
                    <a:pt x="21369" y="15280"/>
                  </a:cubicBezTo>
                  <a:cubicBezTo>
                    <a:pt x="25107" y="15858"/>
                    <a:pt x="28086" y="20113"/>
                    <a:pt x="28086" y="20113"/>
                  </a:cubicBezTo>
                  <a:cubicBezTo>
                    <a:pt x="28086" y="20113"/>
                    <a:pt x="28268" y="20478"/>
                    <a:pt x="28329" y="23821"/>
                  </a:cubicBezTo>
                  <a:cubicBezTo>
                    <a:pt x="28360" y="23821"/>
                    <a:pt x="28390" y="23791"/>
                    <a:pt x="28420" y="23760"/>
                  </a:cubicBezTo>
                  <a:cubicBezTo>
                    <a:pt x="28481" y="23669"/>
                    <a:pt x="28542" y="23578"/>
                    <a:pt x="28603" y="23517"/>
                  </a:cubicBezTo>
                  <a:cubicBezTo>
                    <a:pt x="29137" y="22796"/>
                    <a:pt x="29953" y="21817"/>
                    <a:pt x="30927" y="21817"/>
                  </a:cubicBezTo>
                  <a:cubicBezTo>
                    <a:pt x="31061" y="21817"/>
                    <a:pt x="31198" y="21835"/>
                    <a:pt x="31338" y="21876"/>
                  </a:cubicBezTo>
                  <a:cubicBezTo>
                    <a:pt x="32341" y="22149"/>
                    <a:pt x="32645" y="23365"/>
                    <a:pt x="32797" y="24247"/>
                  </a:cubicBezTo>
                  <a:cubicBezTo>
                    <a:pt x="32919" y="24885"/>
                    <a:pt x="32980" y="25523"/>
                    <a:pt x="32919" y="26192"/>
                  </a:cubicBezTo>
                  <a:cubicBezTo>
                    <a:pt x="32858" y="26891"/>
                    <a:pt x="32706" y="27560"/>
                    <a:pt x="32433" y="28229"/>
                  </a:cubicBezTo>
                  <a:cubicBezTo>
                    <a:pt x="32189" y="28867"/>
                    <a:pt x="31855" y="29505"/>
                    <a:pt x="31430" y="30083"/>
                  </a:cubicBezTo>
                  <a:cubicBezTo>
                    <a:pt x="31095" y="30569"/>
                    <a:pt x="30700" y="31025"/>
                    <a:pt x="30123" y="31268"/>
                  </a:cubicBezTo>
                  <a:cubicBezTo>
                    <a:pt x="29814" y="31408"/>
                    <a:pt x="29493" y="31471"/>
                    <a:pt x="29171" y="31471"/>
                  </a:cubicBezTo>
                  <a:cubicBezTo>
                    <a:pt x="28794" y="31471"/>
                    <a:pt x="28416" y="31385"/>
                    <a:pt x="28056" y="31238"/>
                  </a:cubicBezTo>
                  <a:cubicBezTo>
                    <a:pt x="27691" y="33761"/>
                    <a:pt x="27113" y="35007"/>
                    <a:pt x="27113" y="35007"/>
                  </a:cubicBezTo>
                  <a:cubicBezTo>
                    <a:pt x="27574" y="35302"/>
                    <a:pt x="28001" y="35434"/>
                    <a:pt x="28403" y="35434"/>
                  </a:cubicBezTo>
                  <a:cubicBezTo>
                    <a:pt x="30076" y="35434"/>
                    <a:pt x="31334" y="33152"/>
                    <a:pt x="32828" y="30751"/>
                  </a:cubicBezTo>
                  <a:cubicBezTo>
                    <a:pt x="34682" y="27773"/>
                    <a:pt x="35138" y="24642"/>
                    <a:pt x="34773" y="20812"/>
                  </a:cubicBezTo>
                  <a:cubicBezTo>
                    <a:pt x="34378" y="16982"/>
                    <a:pt x="33740" y="15554"/>
                    <a:pt x="28998" y="11298"/>
                  </a:cubicBezTo>
                  <a:cubicBezTo>
                    <a:pt x="28299" y="6435"/>
                    <a:pt x="26384" y="3395"/>
                    <a:pt x="23618" y="1572"/>
                  </a:cubicBezTo>
                  <a:cubicBezTo>
                    <a:pt x="22353" y="733"/>
                    <a:pt x="19919" y="0"/>
                    <a:pt x="173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69495" y="2018637"/>
              <a:ext cx="137406" cy="899968"/>
            </a:xfrm>
            <a:custGeom>
              <a:rect b="b" l="l" r="r" t="t"/>
              <a:pathLst>
                <a:path extrusionOk="0" fill="none" h="29697" w="4530">
                  <a:moveTo>
                    <a:pt x="1" y="0"/>
                  </a:moveTo>
                  <a:cubicBezTo>
                    <a:pt x="1" y="0"/>
                    <a:pt x="92" y="10395"/>
                    <a:pt x="2889" y="15137"/>
                  </a:cubicBezTo>
                  <a:cubicBezTo>
                    <a:pt x="4530" y="21551"/>
                    <a:pt x="4287" y="22979"/>
                    <a:pt x="4287" y="22979"/>
                  </a:cubicBezTo>
                  <a:lnTo>
                    <a:pt x="3405" y="29697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228772" y="1526690"/>
              <a:ext cx="1687245" cy="1075009"/>
            </a:xfrm>
            <a:custGeom>
              <a:rect b="b" l="l" r="r" t="t"/>
              <a:pathLst>
                <a:path extrusionOk="0" fill="none" h="35473" w="55625">
                  <a:moveTo>
                    <a:pt x="55625" y="3223"/>
                  </a:moveTo>
                  <a:lnTo>
                    <a:pt x="49424" y="1034"/>
                  </a:lnTo>
                  <a:cubicBezTo>
                    <a:pt x="49424" y="1034"/>
                    <a:pt x="47266" y="183"/>
                    <a:pt x="46324" y="487"/>
                  </a:cubicBezTo>
                  <a:cubicBezTo>
                    <a:pt x="45594" y="1794"/>
                    <a:pt x="38026" y="15898"/>
                    <a:pt x="38026" y="15898"/>
                  </a:cubicBezTo>
                  <a:lnTo>
                    <a:pt x="26384" y="1"/>
                  </a:lnTo>
                  <a:lnTo>
                    <a:pt x="22950" y="2311"/>
                  </a:lnTo>
                  <a:cubicBezTo>
                    <a:pt x="22950" y="2311"/>
                    <a:pt x="14287" y="6779"/>
                    <a:pt x="13193" y="8755"/>
                  </a:cubicBezTo>
                  <a:cubicBezTo>
                    <a:pt x="10305" y="11156"/>
                    <a:pt x="609" y="22615"/>
                    <a:pt x="609" y="22615"/>
                  </a:cubicBezTo>
                  <a:cubicBezTo>
                    <a:pt x="609" y="22615"/>
                    <a:pt x="1" y="27813"/>
                    <a:pt x="5533" y="31643"/>
                  </a:cubicBezTo>
                  <a:cubicBezTo>
                    <a:pt x="11065" y="35473"/>
                    <a:pt x="12615" y="35381"/>
                    <a:pt x="12615" y="35381"/>
                  </a:cubicBezTo>
                  <a:lnTo>
                    <a:pt x="17235" y="31308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6557016" y="2871664"/>
              <a:ext cx="579957" cy="385995"/>
            </a:xfrm>
            <a:custGeom>
              <a:rect b="b" l="l" r="r" t="t"/>
              <a:pathLst>
                <a:path extrusionOk="0" fill="none" h="12737" w="19120">
                  <a:moveTo>
                    <a:pt x="4469" y="1368"/>
                  </a:moveTo>
                  <a:cubicBezTo>
                    <a:pt x="4986" y="2159"/>
                    <a:pt x="5320" y="2706"/>
                    <a:pt x="5320" y="2706"/>
                  </a:cubicBezTo>
                  <a:lnTo>
                    <a:pt x="8815" y="456"/>
                  </a:lnTo>
                  <a:cubicBezTo>
                    <a:pt x="8815" y="456"/>
                    <a:pt x="10609" y="0"/>
                    <a:pt x="11034" y="396"/>
                  </a:cubicBezTo>
                  <a:lnTo>
                    <a:pt x="14621" y="274"/>
                  </a:lnTo>
                  <a:cubicBezTo>
                    <a:pt x="14621" y="274"/>
                    <a:pt x="15989" y="213"/>
                    <a:pt x="16566" y="791"/>
                  </a:cubicBezTo>
                  <a:cubicBezTo>
                    <a:pt x="17113" y="1399"/>
                    <a:pt x="19120" y="2250"/>
                    <a:pt x="19120" y="2250"/>
                  </a:cubicBezTo>
                  <a:cubicBezTo>
                    <a:pt x="19120" y="2250"/>
                    <a:pt x="19089" y="3405"/>
                    <a:pt x="18268" y="3344"/>
                  </a:cubicBezTo>
                  <a:cubicBezTo>
                    <a:pt x="17509" y="3162"/>
                    <a:pt x="15198" y="2280"/>
                    <a:pt x="15198" y="2280"/>
                  </a:cubicBezTo>
                  <a:lnTo>
                    <a:pt x="11095" y="2463"/>
                  </a:lnTo>
                  <a:lnTo>
                    <a:pt x="15016" y="2797"/>
                  </a:lnTo>
                  <a:cubicBezTo>
                    <a:pt x="15016" y="2797"/>
                    <a:pt x="15898" y="2918"/>
                    <a:pt x="16202" y="3222"/>
                  </a:cubicBezTo>
                  <a:cubicBezTo>
                    <a:pt x="16536" y="3557"/>
                    <a:pt x="17509" y="4712"/>
                    <a:pt x="18451" y="5198"/>
                  </a:cubicBezTo>
                  <a:cubicBezTo>
                    <a:pt x="18998" y="5532"/>
                    <a:pt x="18177" y="6292"/>
                    <a:pt x="17265" y="6080"/>
                  </a:cubicBezTo>
                  <a:cubicBezTo>
                    <a:pt x="16354" y="5867"/>
                    <a:pt x="15138" y="4803"/>
                    <a:pt x="14317" y="4742"/>
                  </a:cubicBezTo>
                  <a:cubicBezTo>
                    <a:pt x="13466" y="4651"/>
                    <a:pt x="9970" y="4803"/>
                    <a:pt x="9970" y="4803"/>
                  </a:cubicBezTo>
                  <a:cubicBezTo>
                    <a:pt x="9970" y="4803"/>
                    <a:pt x="12980" y="5654"/>
                    <a:pt x="13618" y="5928"/>
                  </a:cubicBezTo>
                  <a:cubicBezTo>
                    <a:pt x="14226" y="6171"/>
                    <a:pt x="15381" y="6931"/>
                    <a:pt x="15381" y="6931"/>
                  </a:cubicBezTo>
                  <a:cubicBezTo>
                    <a:pt x="15381" y="6931"/>
                    <a:pt x="16384" y="7630"/>
                    <a:pt x="16961" y="7660"/>
                  </a:cubicBezTo>
                  <a:cubicBezTo>
                    <a:pt x="17083" y="8390"/>
                    <a:pt x="16657" y="8876"/>
                    <a:pt x="15259" y="8815"/>
                  </a:cubicBezTo>
                  <a:cubicBezTo>
                    <a:pt x="13861" y="8754"/>
                    <a:pt x="12828" y="7995"/>
                    <a:pt x="12828" y="7995"/>
                  </a:cubicBezTo>
                  <a:lnTo>
                    <a:pt x="8907" y="7539"/>
                  </a:lnTo>
                  <a:lnTo>
                    <a:pt x="12615" y="8663"/>
                  </a:lnTo>
                  <a:lnTo>
                    <a:pt x="14317" y="9849"/>
                  </a:lnTo>
                  <a:cubicBezTo>
                    <a:pt x="14317" y="9849"/>
                    <a:pt x="14773" y="11399"/>
                    <a:pt x="15563" y="11885"/>
                  </a:cubicBezTo>
                  <a:cubicBezTo>
                    <a:pt x="15381" y="12736"/>
                    <a:pt x="14226" y="12615"/>
                    <a:pt x="13618" y="12159"/>
                  </a:cubicBezTo>
                  <a:cubicBezTo>
                    <a:pt x="13010" y="11703"/>
                    <a:pt x="12493" y="10700"/>
                    <a:pt x="12493" y="10700"/>
                  </a:cubicBezTo>
                  <a:lnTo>
                    <a:pt x="9788" y="10305"/>
                  </a:lnTo>
                  <a:lnTo>
                    <a:pt x="7995" y="10335"/>
                  </a:lnTo>
                  <a:cubicBezTo>
                    <a:pt x="3709" y="10548"/>
                    <a:pt x="1885" y="9119"/>
                    <a:pt x="1885" y="9119"/>
                  </a:cubicBezTo>
                  <a:cubicBezTo>
                    <a:pt x="1885" y="9119"/>
                    <a:pt x="1156" y="8602"/>
                    <a:pt x="1" y="781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531202" y="2598990"/>
              <a:ext cx="161369" cy="314142"/>
            </a:xfrm>
            <a:custGeom>
              <a:rect b="b" l="l" r="r" t="t"/>
              <a:pathLst>
                <a:path extrusionOk="0" fill="none" h="10366" w="5320">
                  <a:moveTo>
                    <a:pt x="1338" y="0"/>
                  </a:moveTo>
                  <a:lnTo>
                    <a:pt x="1" y="2371"/>
                  </a:lnTo>
                  <a:cubicBezTo>
                    <a:pt x="1" y="2371"/>
                    <a:pt x="335" y="2523"/>
                    <a:pt x="1581" y="4469"/>
                  </a:cubicBezTo>
                  <a:cubicBezTo>
                    <a:pt x="2402" y="5776"/>
                    <a:pt x="4256" y="8663"/>
                    <a:pt x="5320" y="103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628938" y="2949978"/>
              <a:ext cx="87631" cy="133584"/>
            </a:xfrm>
            <a:custGeom>
              <a:rect b="b" l="l" r="r" t="t"/>
              <a:pathLst>
                <a:path extrusionOk="0" fill="none" h="4408" w="2889">
                  <a:moveTo>
                    <a:pt x="2888" y="0"/>
                  </a:moveTo>
                  <a:cubicBezTo>
                    <a:pt x="2888" y="0"/>
                    <a:pt x="760" y="1277"/>
                    <a:pt x="1" y="440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6758010" y="2799805"/>
              <a:ext cx="170620" cy="128069"/>
            </a:xfrm>
            <a:custGeom>
              <a:rect b="b" l="l" r="r" t="t"/>
              <a:pathLst>
                <a:path extrusionOk="0" fill="none" h="4226" w="5625">
                  <a:moveTo>
                    <a:pt x="1" y="4226"/>
                  </a:moveTo>
                  <a:cubicBezTo>
                    <a:pt x="1" y="4226"/>
                    <a:pt x="2007" y="2037"/>
                    <a:pt x="2433" y="1733"/>
                  </a:cubicBezTo>
                  <a:cubicBezTo>
                    <a:pt x="2858" y="1429"/>
                    <a:pt x="3831" y="1125"/>
                    <a:pt x="3831" y="1125"/>
                  </a:cubicBezTo>
                  <a:cubicBezTo>
                    <a:pt x="3831" y="1125"/>
                    <a:pt x="4499" y="730"/>
                    <a:pt x="4439" y="1"/>
                  </a:cubicBezTo>
                  <a:cubicBezTo>
                    <a:pt x="5138" y="244"/>
                    <a:pt x="5624" y="1490"/>
                    <a:pt x="4773" y="249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265658" y="2153110"/>
              <a:ext cx="399236" cy="393359"/>
            </a:xfrm>
            <a:custGeom>
              <a:rect b="b" l="l" r="r" t="t"/>
              <a:pathLst>
                <a:path extrusionOk="0" fill="none" h="12980" w="13162">
                  <a:moveTo>
                    <a:pt x="1247" y="1"/>
                  </a:moveTo>
                  <a:cubicBezTo>
                    <a:pt x="1247" y="1"/>
                    <a:pt x="1" y="9272"/>
                    <a:pt x="13162" y="1298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6930428" y="1558028"/>
              <a:ext cx="797563" cy="579432"/>
            </a:xfrm>
            <a:custGeom>
              <a:rect b="b" l="l" r="r" t="t"/>
              <a:pathLst>
                <a:path extrusionOk="0" fill="none" h="19120" w="26294">
                  <a:moveTo>
                    <a:pt x="1" y="882"/>
                  </a:moveTo>
                  <a:lnTo>
                    <a:pt x="14135" y="19119"/>
                  </a:lnTo>
                  <a:lnTo>
                    <a:pt x="16202" y="19058"/>
                  </a:lnTo>
                  <a:lnTo>
                    <a:pt x="26293" y="0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6996830" y="769464"/>
              <a:ext cx="608531" cy="667862"/>
            </a:xfrm>
            <a:custGeom>
              <a:rect b="b" l="l" r="r" t="t"/>
              <a:pathLst>
                <a:path extrusionOk="0" fill="none" h="22038" w="20062">
                  <a:moveTo>
                    <a:pt x="0" y="1004"/>
                  </a:moveTo>
                  <a:cubicBezTo>
                    <a:pt x="0" y="1004"/>
                    <a:pt x="92" y="8846"/>
                    <a:pt x="1064" y="13284"/>
                  </a:cubicBezTo>
                  <a:cubicBezTo>
                    <a:pt x="2067" y="17752"/>
                    <a:pt x="5776" y="21946"/>
                    <a:pt x="10578" y="22007"/>
                  </a:cubicBezTo>
                  <a:cubicBezTo>
                    <a:pt x="15411" y="22038"/>
                    <a:pt x="18907" y="17235"/>
                    <a:pt x="19484" y="10700"/>
                  </a:cubicBezTo>
                  <a:cubicBezTo>
                    <a:pt x="20062" y="4165"/>
                    <a:pt x="19089" y="1"/>
                    <a:pt x="19089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7580457" y="818289"/>
              <a:ext cx="162309" cy="367569"/>
            </a:xfrm>
            <a:custGeom>
              <a:rect b="b" l="l" r="r" t="t"/>
              <a:pathLst>
                <a:path extrusionOk="0" fill="none" h="12129" w="5351">
                  <a:moveTo>
                    <a:pt x="153" y="3314"/>
                  </a:moveTo>
                  <a:cubicBezTo>
                    <a:pt x="153" y="3314"/>
                    <a:pt x="1855" y="1"/>
                    <a:pt x="3588" y="1460"/>
                  </a:cubicBezTo>
                  <a:cubicBezTo>
                    <a:pt x="5351" y="2949"/>
                    <a:pt x="4925" y="5533"/>
                    <a:pt x="4165" y="7964"/>
                  </a:cubicBezTo>
                  <a:cubicBezTo>
                    <a:pt x="3405" y="10366"/>
                    <a:pt x="943" y="12129"/>
                    <a:pt x="1" y="1054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848375" y="904877"/>
              <a:ext cx="190882" cy="356508"/>
            </a:xfrm>
            <a:custGeom>
              <a:rect b="b" l="l" r="r" t="t"/>
              <a:pathLst>
                <a:path extrusionOk="0" fill="none" h="11764" w="6293">
                  <a:moveTo>
                    <a:pt x="5107" y="1885"/>
                  </a:moveTo>
                  <a:cubicBezTo>
                    <a:pt x="5107" y="1885"/>
                    <a:pt x="4043" y="1"/>
                    <a:pt x="2432" y="852"/>
                  </a:cubicBezTo>
                  <a:cubicBezTo>
                    <a:pt x="821" y="1703"/>
                    <a:pt x="1" y="6262"/>
                    <a:pt x="2463" y="9028"/>
                  </a:cubicBezTo>
                  <a:cubicBezTo>
                    <a:pt x="4925" y="11764"/>
                    <a:pt x="6293" y="9971"/>
                    <a:pt x="6293" y="997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7028165" y="966613"/>
              <a:ext cx="547684" cy="222954"/>
            </a:xfrm>
            <a:custGeom>
              <a:rect b="b" l="l" r="r" t="t"/>
              <a:pathLst>
                <a:path extrusionOk="0" fill="none" h="7357" w="18056">
                  <a:moveTo>
                    <a:pt x="1" y="7356"/>
                  </a:moveTo>
                  <a:cubicBezTo>
                    <a:pt x="1" y="7356"/>
                    <a:pt x="2980" y="0"/>
                    <a:pt x="9636" y="0"/>
                  </a:cubicBezTo>
                  <a:cubicBezTo>
                    <a:pt x="16323" y="0"/>
                    <a:pt x="18056" y="5137"/>
                    <a:pt x="18056" y="513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7533439" y="817380"/>
              <a:ext cx="74709" cy="234924"/>
            </a:xfrm>
            <a:custGeom>
              <a:rect b="b" l="l" r="r" t="t"/>
              <a:pathLst>
                <a:path extrusionOk="0" fill="none" h="7752" w="2463">
                  <a:moveTo>
                    <a:pt x="2463" y="0"/>
                  </a:moveTo>
                  <a:lnTo>
                    <a:pt x="1" y="7751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6971015" y="897512"/>
              <a:ext cx="113413" cy="199013"/>
            </a:xfrm>
            <a:custGeom>
              <a:rect b="b" l="l" r="r" t="t"/>
              <a:pathLst>
                <a:path extrusionOk="0" fill="none" h="6567" w="3739">
                  <a:moveTo>
                    <a:pt x="0" y="1"/>
                  </a:moveTo>
                  <a:lnTo>
                    <a:pt x="3739" y="6566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7002350" y="640507"/>
              <a:ext cx="586418" cy="173193"/>
            </a:xfrm>
            <a:custGeom>
              <a:rect b="b" l="l" r="r" t="t"/>
              <a:pathLst>
                <a:path extrusionOk="0" fill="none" h="5715" w="19333">
                  <a:moveTo>
                    <a:pt x="1" y="5350"/>
                  </a:moveTo>
                  <a:cubicBezTo>
                    <a:pt x="1" y="5350"/>
                    <a:pt x="1369" y="2432"/>
                    <a:pt x="4104" y="1459"/>
                  </a:cubicBezTo>
                  <a:cubicBezTo>
                    <a:pt x="6870" y="517"/>
                    <a:pt x="12007" y="0"/>
                    <a:pt x="13952" y="1186"/>
                  </a:cubicBezTo>
                  <a:cubicBezTo>
                    <a:pt x="15898" y="2371"/>
                    <a:pt x="19332" y="5715"/>
                    <a:pt x="19332" y="571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6930428" y="619322"/>
              <a:ext cx="668468" cy="229379"/>
            </a:xfrm>
            <a:custGeom>
              <a:rect b="b" l="l" r="r" t="t"/>
              <a:pathLst>
                <a:path extrusionOk="0" fill="none" h="7569" w="22038">
                  <a:moveTo>
                    <a:pt x="22038" y="4955"/>
                  </a:moveTo>
                  <a:cubicBezTo>
                    <a:pt x="22038" y="4955"/>
                    <a:pt x="19545" y="3739"/>
                    <a:pt x="16323" y="0"/>
                  </a:cubicBezTo>
                  <a:cubicBezTo>
                    <a:pt x="16323" y="0"/>
                    <a:pt x="11035" y="1338"/>
                    <a:pt x="5837" y="0"/>
                  </a:cubicBezTo>
                  <a:cubicBezTo>
                    <a:pt x="4408" y="1429"/>
                    <a:pt x="2129" y="6140"/>
                    <a:pt x="1" y="756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950722" y="817380"/>
              <a:ext cx="23993" cy="98582"/>
            </a:xfrm>
            <a:custGeom>
              <a:rect b="b" l="l" r="r" t="t"/>
              <a:pathLst>
                <a:path extrusionOk="0" fill="none" h="3253" w="791">
                  <a:moveTo>
                    <a:pt x="517" y="0"/>
                  </a:moveTo>
                  <a:cubicBezTo>
                    <a:pt x="517" y="0"/>
                    <a:pt x="791" y="2067"/>
                    <a:pt x="1" y="325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7065051" y="1369184"/>
              <a:ext cx="86690" cy="201740"/>
            </a:xfrm>
            <a:custGeom>
              <a:rect b="b" l="l" r="r" t="t"/>
              <a:pathLst>
                <a:path extrusionOk="0" fill="none" h="6657" w="2858">
                  <a:moveTo>
                    <a:pt x="2341" y="0"/>
                  </a:moveTo>
                  <a:cubicBezTo>
                    <a:pt x="2341" y="0"/>
                    <a:pt x="2858" y="3131"/>
                    <a:pt x="2432" y="4499"/>
                  </a:cubicBezTo>
                  <a:cubicBezTo>
                    <a:pt x="2007" y="5867"/>
                    <a:pt x="1" y="6657"/>
                    <a:pt x="1" y="665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7484571" y="1366426"/>
              <a:ext cx="127275" cy="206347"/>
            </a:xfrm>
            <a:custGeom>
              <a:rect b="b" l="l" r="r" t="t"/>
              <a:pathLst>
                <a:path extrusionOk="0" fill="none" h="6809" w="4196">
                  <a:moveTo>
                    <a:pt x="1" y="0"/>
                  </a:moveTo>
                  <a:cubicBezTo>
                    <a:pt x="1" y="0"/>
                    <a:pt x="457" y="3678"/>
                    <a:pt x="943" y="4772"/>
                  </a:cubicBezTo>
                  <a:cubicBezTo>
                    <a:pt x="1429" y="5866"/>
                    <a:pt x="4195" y="6809"/>
                    <a:pt x="4195" y="680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6298843" y="2604506"/>
              <a:ext cx="232377" cy="66368"/>
            </a:xfrm>
            <a:custGeom>
              <a:rect b="b" l="l" r="r" t="t"/>
              <a:pathLst>
                <a:path extrusionOk="0" fill="none" h="2190" w="7661">
                  <a:moveTo>
                    <a:pt x="7661" y="2189"/>
                  </a:moveTo>
                  <a:cubicBezTo>
                    <a:pt x="7661" y="2189"/>
                    <a:pt x="5107" y="1"/>
                    <a:pt x="1" y="10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6760800" y="3178433"/>
              <a:ext cx="1295410" cy="227530"/>
            </a:xfrm>
            <a:custGeom>
              <a:rect b="b" l="l" r="r" t="t"/>
              <a:pathLst>
                <a:path extrusionOk="0" fill="none" h="7508" w="42707">
                  <a:moveTo>
                    <a:pt x="0" y="0"/>
                  </a:moveTo>
                  <a:lnTo>
                    <a:pt x="0" y="5532"/>
                  </a:lnTo>
                  <a:cubicBezTo>
                    <a:pt x="0" y="5532"/>
                    <a:pt x="6870" y="7508"/>
                    <a:pt x="22067" y="6809"/>
                  </a:cubicBezTo>
                  <a:cubicBezTo>
                    <a:pt x="37235" y="6110"/>
                    <a:pt x="42706" y="3253"/>
                    <a:pt x="42706" y="325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6760800" y="3346093"/>
              <a:ext cx="1312912" cy="141888"/>
            </a:xfrm>
            <a:custGeom>
              <a:rect b="b" l="l" r="r" t="t"/>
              <a:pathLst>
                <a:path extrusionOk="0" fill="none" h="4682" w="43284">
                  <a:moveTo>
                    <a:pt x="0" y="0"/>
                  </a:moveTo>
                  <a:lnTo>
                    <a:pt x="0" y="3253"/>
                  </a:lnTo>
                  <a:cubicBezTo>
                    <a:pt x="0" y="3253"/>
                    <a:pt x="8511" y="4681"/>
                    <a:pt x="23192" y="4468"/>
                  </a:cubicBezTo>
                  <a:cubicBezTo>
                    <a:pt x="37904" y="4256"/>
                    <a:pt x="43284" y="1550"/>
                    <a:pt x="43284" y="155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6689788" y="3457563"/>
              <a:ext cx="82080" cy="1780570"/>
            </a:xfrm>
            <a:custGeom>
              <a:rect b="b" l="l" r="r" t="t"/>
              <a:pathLst>
                <a:path extrusionOk="0" fill="none" h="58755" w="2706">
                  <a:moveTo>
                    <a:pt x="2706" y="0"/>
                  </a:moveTo>
                  <a:lnTo>
                    <a:pt x="1855" y="9362"/>
                  </a:lnTo>
                  <a:cubicBezTo>
                    <a:pt x="1855" y="9362"/>
                    <a:pt x="1551" y="15471"/>
                    <a:pt x="1855" y="18329"/>
                  </a:cubicBezTo>
                  <a:cubicBezTo>
                    <a:pt x="1703" y="21307"/>
                    <a:pt x="1004" y="42007"/>
                    <a:pt x="1004" y="42007"/>
                  </a:cubicBezTo>
                  <a:cubicBezTo>
                    <a:pt x="1004" y="42007"/>
                    <a:pt x="1" y="46353"/>
                    <a:pt x="852" y="48907"/>
                  </a:cubicBezTo>
                  <a:cubicBezTo>
                    <a:pt x="852" y="53010"/>
                    <a:pt x="365" y="58755"/>
                    <a:pt x="365" y="5875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7348128" y="4003820"/>
              <a:ext cx="215755" cy="43336"/>
            </a:xfrm>
            <a:custGeom>
              <a:rect b="b" l="l" r="r" t="t"/>
              <a:pathLst>
                <a:path extrusionOk="0" fill="none" h="1430" w="7113">
                  <a:moveTo>
                    <a:pt x="0" y="1156"/>
                  </a:moveTo>
                  <a:cubicBezTo>
                    <a:pt x="0" y="1156"/>
                    <a:pt x="4408" y="1"/>
                    <a:pt x="7113" y="142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7365631" y="4016731"/>
              <a:ext cx="133736" cy="38699"/>
            </a:xfrm>
            <a:custGeom>
              <a:rect b="b" l="l" r="r" t="t"/>
              <a:pathLst>
                <a:path extrusionOk="0" fill="none" h="1277" w="4409">
                  <a:moveTo>
                    <a:pt x="1" y="1277"/>
                  </a:moveTo>
                  <a:cubicBezTo>
                    <a:pt x="1" y="1277"/>
                    <a:pt x="2068" y="0"/>
                    <a:pt x="4408" y="3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7483661" y="4032370"/>
              <a:ext cx="185332" cy="1160681"/>
            </a:xfrm>
            <a:custGeom>
              <a:rect b="b" l="l" r="r" t="t"/>
              <a:pathLst>
                <a:path extrusionOk="0" fill="none" h="38300" w="6110">
                  <a:moveTo>
                    <a:pt x="0" y="1"/>
                  </a:moveTo>
                  <a:lnTo>
                    <a:pt x="2706" y="18573"/>
                  </a:lnTo>
                  <a:cubicBezTo>
                    <a:pt x="2706" y="18573"/>
                    <a:pt x="3070" y="24105"/>
                    <a:pt x="3557" y="26445"/>
                  </a:cubicBezTo>
                  <a:cubicBezTo>
                    <a:pt x="4347" y="31977"/>
                    <a:pt x="6110" y="38299"/>
                    <a:pt x="6110" y="3829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7266985" y="4034218"/>
              <a:ext cx="182571" cy="1229747"/>
            </a:xfrm>
            <a:custGeom>
              <a:rect b="b" l="l" r="r" t="t"/>
              <a:pathLst>
                <a:path extrusionOk="0" fill="none" h="40579" w="6019">
                  <a:moveTo>
                    <a:pt x="6019" y="1"/>
                  </a:moveTo>
                  <a:lnTo>
                    <a:pt x="2250" y="21977"/>
                  </a:lnTo>
                  <a:cubicBezTo>
                    <a:pt x="2250" y="21977"/>
                    <a:pt x="1338" y="28299"/>
                    <a:pt x="547" y="30153"/>
                  </a:cubicBezTo>
                  <a:cubicBezTo>
                    <a:pt x="1064" y="35746"/>
                    <a:pt x="0" y="40579"/>
                    <a:pt x="0" y="4057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7384984" y="3632587"/>
              <a:ext cx="149418" cy="370327"/>
            </a:xfrm>
            <a:custGeom>
              <a:rect b="b" l="l" r="r" t="t"/>
              <a:pathLst>
                <a:path extrusionOk="0" fill="none" h="12220" w="4926">
                  <a:moveTo>
                    <a:pt x="3466" y="0"/>
                  </a:moveTo>
                  <a:cubicBezTo>
                    <a:pt x="3314" y="0"/>
                    <a:pt x="1" y="730"/>
                    <a:pt x="1" y="730"/>
                  </a:cubicBezTo>
                  <a:lnTo>
                    <a:pt x="1065" y="7052"/>
                  </a:lnTo>
                  <a:lnTo>
                    <a:pt x="578" y="12219"/>
                  </a:lnTo>
                  <a:cubicBezTo>
                    <a:pt x="578" y="12219"/>
                    <a:pt x="3709" y="11794"/>
                    <a:pt x="4408" y="12128"/>
                  </a:cubicBezTo>
                  <a:cubicBezTo>
                    <a:pt x="4408" y="8055"/>
                    <a:pt x="4925" y="5350"/>
                    <a:pt x="4925" y="5350"/>
                  </a:cubicBezTo>
                  <a:lnTo>
                    <a:pt x="3740" y="1003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738657" y="3458472"/>
              <a:ext cx="150328" cy="535217"/>
            </a:xfrm>
            <a:custGeom>
              <a:rect b="b" l="l" r="r" t="t"/>
              <a:pathLst>
                <a:path extrusionOk="0" fill="none" h="17661" w="4956">
                  <a:moveTo>
                    <a:pt x="4955" y="0"/>
                  </a:moveTo>
                  <a:cubicBezTo>
                    <a:pt x="4955" y="0"/>
                    <a:pt x="4773" y="7417"/>
                    <a:pt x="4165" y="11095"/>
                  </a:cubicBezTo>
                  <a:cubicBezTo>
                    <a:pt x="3587" y="14773"/>
                    <a:pt x="1" y="17660"/>
                    <a:pt x="1" y="1766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9567" y="3469534"/>
              <a:ext cx="187212" cy="592311"/>
            </a:xfrm>
            <a:custGeom>
              <a:rect b="b" l="l" r="r" t="t"/>
              <a:pathLst>
                <a:path extrusionOk="0" fill="none" h="19545" w="6172">
                  <a:moveTo>
                    <a:pt x="6171" y="0"/>
                  </a:moveTo>
                  <a:cubicBezTo>
                    <a:pt x="6171" y="0"/>
                    <a:pt x="5472" y="10365"/>
                    <a:pt x="4955" y="12949"/>
                  </a:cubicBezTo>
                  <a:cubicBezTo>
                    <a:pt x="4439" y="15532"/>
                    <a:pt x="1" y="19545"/>
                    <a:pt x="1" y="1954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8011049" y="3412405"/>
              <a:ext cx="68248" cy="379540"/>
            </a:xfrm>
            <a:custGeom>
              <a:rect b="b" l="l" r="r" t="t"/>
              <a:pathLst>
                <a:path extrusionOk="0" fill="none" h="12524" w="2250">
                  <a:moveTo>
                    <a:pt x="1" y="1"/>
                  </a:moveTo>
                  <a:cubicBezTo>
                    <a:pt x="365" y="3162"/>
                    <a:pt x="700" y="6232"/>
                    <a:pt x="1368" y="9484"/>
                  </a:cubicBezTo>
                  <a:lnTo>
                    <a:pt x="1368" y="9727"/>
                  </a:lnTo>
                  <a:cubicBezTo>
                    <a:pt x="1551" y="10730"/>
                    <a:pt x="1794" y="11673"/>
                    <a:pt x="2250" y="1252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7973252" y="3427134"/>
              <a:ext cx="124485" cy="472576"/>
            </a:xfrm>
            <a:custGeom>
              <a:rect b="b" l="l" r="r" t="t"/>
              <a:pathLst>
                <a:path extrusionOk="0" fill="none" h="15594" w="4104">
                  <a:moveTo>
                    <a:pt x="0" y="1"/>
                  </a:moveTo>
                  <a:cubicBezTo>
                    <a:pt x="487" y="3345"/>
                    <a:pt x="1064" y="6597"/>
                    <a:pt x="1672" y="10062"/>
                  </a:cubicBezTo>
                  <a:cubicBezTo>
                    <a:pt x="1855" y="11035"/>
                    <a:pt x="2037" y="11977"/>
                    <a:pt x="2341" y="12950"/>
                  </a:cubicBezTo>
                  <a:cubicBezTo>
                    <a:pt x="2432" y="13162"/>
                    <a:pt x="2523" y="13466"/>
                    <a:pt x="2675" y="13679"/>
                  </a:cubicBezTo>
                  <a:lnTo>
                    <a:pt x="2797" y="13831"/>
                  </a:lnTo>
                  <a:cubicBezTo>
                    <a:pt x="3131" y="14500"/>
                    <a:pt x="3648" y="15016"/>
                    <a:pt x="4104" y="1559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396996" y="836716"/>
              <a:ext cx="39675" cy="78338"/>
            </a:xfrm>
            <a:custGeom>
              <a:rect b="b" l="l" r="r" t="t"/>
              <a:pathLst>
                <a:path extrusionOk="0" h="2585" w="1308">
                  <a:moveTo>
                    <a:pt x="669" y="1"/>
                  </a:moveTo>
                  <a:cubicBezTo>
                    <a:pt x="304" y="1"/>
                    <a:pt x="0" y="578"/>
                    <a:pt x="0" y="1277"/>
                  </a:cubicBezTo>
                  <a:cubicBezTo>
                    <a:pt x="0" y="2007"/>
                    <a:pt x="304" y="2584"/>
                    <a:pt x="669" y="2584"/>
                  </a:cubicBezTo>
                  <a:cubicBezTo>
                    <a:pt x="1034" y="2584"/>
                    <a:pt x="1307" y="2007"/>
                    <a:pt x="1307" y="1277"/>
                  </a:cubicBezTo>
                  <a:cubicBezTo>
                    <a:pt x="1307" y="578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7146195" y="849627"/>
              <a:ext cx="40585" cy="77399"/>
            </a:xfrm>
            <a:custGeom>
              <a:rect b="b" l="l" r="r" t="t"/>
              <a:pathLst>
                <a:path extrusionOk="0" h="2554" w="1338">
                  <a:moveTo>
                    <a:pt x="669" y="0"/>
                  </a:moveTo>
                  <a:cubicBezTo>
                    <a:pt x="304" y="0"/>
                    <a:pt x="0" y="578"/>
                    <a:pt x="0" y="1277"/>
                  </a:cubicBezTo>
                  <a:cubicBezTo>
                    <a:pt x="0" y="1976"/>
                    <a:pt x="304" y="2553"/>
                    <a:pt x="669" y="2553"/>
                  </a:cubicBezTo>
                  <a:cubicBezTo>
                    <a:pt x="1034" y="2553"/>
                    <a:pt x="1338" y="1976"/>
                    <a:pt x="1338" y="1277"/>
                  </a:cubicBezTo>
                  <a:cubicBezTo>
                    <a:pt x="1338" y="578"/>
                    <a:pt x="103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305691" y="776829"/>
              <a:ext cx="52597" cy="189800"/>
            </a:xfrm>
            <a:custGeom>
              <a:rect b="b" l="l" r="r" t="t"/>
              <a:pathLst>
                <a:path extrusionOk="0" fill="none" h="6263" w="1734">
                  <a:moveTo>
                    <a:pt x="1734" y="1"/>
                  </a:moveTo>
                  <a:cubicBezTo>
                    <a:pt x="730" y="700"/>
                    <a:pt x="92" y="1855"/>
                    <a:pt x="31" y="3071"/>
                  </a:cubicBezTo>
                  <a:cubicBezTo>
                    <a:pt x="1" y="4287"/>
                    <a:pt x="578" y="5503"/>
                    <a:pt x="1551" y="626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384984" y="754735"/>
              <a:ext cx="79350" cy="31335"/>
            </a:xfrm>
            <a:custGeom>
              <a:rect b="b" l="l" r="r" t="t"/>
              <a:pathLst>
                <a:path extrusionOk="0" fill="none" h="1034" w="2616">
                  <a:moveTo>
                    <a:pt x="1" y="456"/>
                  </a:moveTo>
                  <a:cubicBezTo>
                    <a:pt x="1" y="456"/>
                    <a:pt x="1673" y="0"/>
                    <a:pt x="2615" y="103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7092716" y="763009"/>
              <a:ext cx="130945" cy="50700"/>
            </a:xfrm>
            <a:custGeom>
              <a:rect b="b" l="l" r="r" t="t"/>
              <a:pathLst>
                <a:path extrusionOk="0" fill="none" h="1673" w="4317">
                  <a:moveTo>
                    <a:pt x="4317" y="852"/>
                  </a:moveTo>
                  <a:cubicBezTo>
                    <a:pt x="4317" y="852"/>
                    <a:pt x="1460" y="1"/>
                    <a:pt x="1" y="167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903704" y="968462"/>
              <a:ext cx="102372" cy="196225"/>
            </a:xfrm>
            <a:custGeom>
              <a:rect b="b" l="l" r="r" t="t"/>
              <a:pathLst>
                <a:path extrusionOk="0" fill="none" h="6475" w="3375">
                  <a:moveTo>
                    <a:pt x="0" y="730"/>
                  </a:moveTo>
                  <a:cubicBezTo>
                    <a:pt x="456" y="152"/>
                    <a:pt x="1368" y="0"/>
                    <a:pt x="1976" y="395"/>
                  </a:cubicBezTo>
                  <a:cubicBezTo>
                    <a:pt x="2584" y="790"/>
                    <a:pt x="2827" y="1702"/>
                    <a:pt x="2493" y="2341"/>
                  </a:cubicBezTo>
                  <a:cubicBezTo>
                    <a:pt x="2280" y="2736"/>
                    <a:pt x="1885" y="3040"/>
                    <a:pt x="1885" y="3465"/>
                  </a:cubicBezTo>
                  <a:cubicBezTo>
                    <a:pt x="1885" y="3921"/>
                    <a:pt x="2250" y="4256"/>
                    <a:pt x="2614" y="4529"/>
                  </a:cubicBezTo>
                  <a:cubicBezTo>
                    <a:pt x="2979" y="4803"/>
                    <a:pt x="3344" y="5107"/>
                    <a:pt x="3374" y="5563"/>
                  </a:cubicBezTo>
                  <a:cubicBezTo>
                    <a:pt x="3374" y="5988"/>
                    <a:pt x="3010" y="6353"/>
                    <a:pt x="2584" y="6414"/>
                  </a:cubicBezTo>
                  <a:cubicBezTo>
                    <a:pt x="2159" y="6474"/>
                    <a:pt x="1703" y="6292"/>
                    <a:pt x="1399" y="5988"/>
                  </a:cubicBezTo>
                  <a:cubicBezTo>
                    <a:pt x="1095" y="5684"/>
                    <a:pt x="882" y="5319"/>
                    <a:pt x="669" y="492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604451" y="884632"/>
              <a:ext cx="82080" cy="210953"/>
            </a:xfrm>
            <a:custGeom>
              <a:rect b="b" l="l" r="r" t="t"/>
              <a:pathLst>
                <a:path extrusionOk="0" fill="none" h="6961" w="2706">
                  <a:moveTo>
                    <a:pt x="2705" y="335"/>
                  </a:moveTo>
                  <a:cubicBezTo>
                    <a:pt x="2158" y="0"/>
                    <a:pt x="1368" y="91"/>
                    <a:pt x="912" y="578"/>
                  </a:cubicBezTo>
                  <a:cubicBezTo>
                    <a:pt x="456" y="1034"/>
                    <a:pt x="395" y="1824"/>
                    <a:pt x="760" y="2371"/>
                  </a:cubicBezTo>
                  <a:cubicBezTo>
                    <a:pt x="1003" y="2736"/>
                    <a:pt x="1398" y="3009"/>
                    <a:pt x="1490" y="3405"/>
                  </a:cubicBezTo>
                  <a:cubicBezTo>
                    <a:pt x="1550" y="3769"/>
                    <a:pt x="1368" y="4134"/>
                    <a:pt x="1125" y="4408"/>
                  </a:cubicBezTo>
                  <a:cubicBezTo>
                    <a:pt x="882" y="4651"/>
                    <a:pt x="578" y="4864"/>
                    <a:pt x="335" y="5167"/>
                  </a:cubicBezTo>
                  <a:cubicBezTo>
                    <a:pt x="122" y="5411"/>
                    <a:pt x="0" y="5715"/>
                    <a:pt x="0" y="6019"/>
                  </a:cubicBezTo>
                  <a:cubicBezTo>
                    <a:pt x="31" y="6322"/>
                    <a:pt x="183" y="6657"/>
                    <a:pt x="486" y="6778"/>
                  </a:cubicBezTo>
                  <a:cubicBezTo>
                    <a:pt x="882" y="6961"/>
                    <a:pt x="1398" y="6687"/>
                    <a:pt x="1672" y="6322"/>
                  </a:cubicBezTo>
                  <a:cubicBezTo>
                    <a:pt x="1945" y="5958"/>
                    <a:pt x="2067" y="5532"/>
                    <a:pt x="2037" y="507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7047548" y="339284"/>
              <a:ext cx="103282" cy="132645"/>
            </a:xfrm>
            <a:custGeom>
              <a:rect b="b" l="l" r="r" t="t"/>
              <a:pathLst>
                <a:path extrusionOk="0" fill="none" h="4377" w="3405">
                  <a:moveTo>
                    <a:pt x="0" y="0"/>
                  </a:moveTo>
                  <a:cubicBezTo>
                    <a:pt x="1429" y="1185"/>
                    <a:pt x="2614" y="2705"/>
                    <a:pt x="3404" y="437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26758" y="593531"/>
              <a:ext cx="93151" cy="41488"/>
            </a:xfrm>
            <a:custGeom>
              <a:rect b="b" l="l" r="r" t="t"/>
              <a:pathLst>
                <a:path extrusionOk="0" fill="none" h="1369" w="3071">
                  <a:moveTo>
                    <a:pt x="0" y="0"/>
                  </a:moveTo>
                  <a:cubicBezTo>
                    <a:pt x="730" y="912"/>
                    <a:pt x="1915" y="1368"/>
                    <a:pt x="3070" y="121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7436643" y="529037"/>
              <a:ext cx="149388" cy="77399"/>
            </a:xfrm>
            <a:custGeom>
              <a:rect b="b" l="l" r="r" t="t"/>
              <a:pathLst>
                <a:path extrusionOk="0" fill="none" h="2554" w="4925">
                  <a:moveTo>
                    <a:pt x="4924" y="1"/>
                  </a:moveTo>
                  <a:cubicBezTo>
                    <a:pt x="3830" y="1581"/>
                    <a:pt x="1915" y="2554"/>
                    <a:pt x="0" y="252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797656" y="843171"/>
              <a:ext cx="77500" cy="32275"/>
            </a:xfrm>
            <a:custGeom>
              <a:rect b="b" l="l" r="r" t="t"/>
              <a:pathLst>
                <a:path extrusionOk="0" fill="none" h="1065" w="2555">
                  <a:moveTo>
                    <a:pt x="1" y="0"/>
                  </a:moveTo>
                  <a:cubicBezTo>
                    <a:pt x="214" y="456"/>
                    <a:pt x="639" y="791"/>
                    <a:pt x="1126" y="943"/>
                  </a:cubicBezTo>
                  <a:cubicBezTo>
                    <a:pt x="1612" y="1064"/>
                    <a:pt x="2129" y="973"/>
                    <a:pt x="2554" y="70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8055306" y="2998803"/>
              <a:ext cx="30454" cy="160283"/>
            </a:xfrm>
            <a:custGeom>
              <a:rect b="b" l="l" r="r" t="t"/>
              <a:pathLst>
                <a:path extrusionOk="0" fill="none" h="5289" w="1004">
                  <a:moveTo>
                    <a:pt x="1" y="0"/>
                  </a:moveTo>
                  <a:cubicBezTo>
                    <a:pt x="274" y="1641"/>
                    <a:pt x="913" y="5198"/>
                    <a:pt x="1004" y="528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7959420" y="2320769"/>
              <a:ext cx="17563" cy="272684"/>
            </a:xfrm>
            <a:custGeom>
              <a:rect b="b" l="l" r="r" t="t"/>
              <a:pathLst>
                <a:path extrusionOk="0" fill="none" h="8998" w="579">
                  <a:moveTo>
                    <a:pt x="426" y="1"/>
                  </a:moveTo>
                  <a:cubicBezTo>
                    <a:pt x="365" y="1673"/>
                    <a:pt x="274" y="3344"/>
                    <a:pt x="1" y="5016"/>
                  </a:cubicBezTo>
                  <a:cubicBezTo>
                    <a:pt x="152" y="6354"/>
                    <a:pt x="365" y="7691"/>
                    <a:pt x="578" y="899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993546" y="2316163"/>
              <a:ext cx="130005" cy="137282"/>
            </a:xfrm>
            <a:custGeom>
              <a:rect b="b" l="l" r="r" t="t"/>
              <a:pathLst>
                <a:path extrusionOk="0" fill="none" h="4530" w="4286">
                  <a:moveTo>
                    <a:pt x="0" y="1"/>
                  </a:moveTo>
                  <a:lnTo>
                    <a:pt x="1733" y="4256"/>
                  </a:lnTo>
                  <a:cubicBezTo>
                    <a:pt x="1733" y="4256"/>
                    <a:pt x="3131" y="4530"/>
                    <a:pt x="4286" y="340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8028582" y="2367776"/>
              <a:ext cx="66398" cy="25820"/>
            </a:xfrm>
            <a:custGeom>
              <a:rect b="b" l="l" r="r" t="t"/>
              <a:pathLst>
                <a:path extrusionOk="0" fill="none" h="852" w="2189">
                  <a:moveTo>
                    <a:pt x="0" y="790"/>
                  </a:moveTo>
                  <a:cubicBezTo>
                    <a:pt x="0" y="790"/>
                    <a:pt x="1125" y="851"/>
                    <a:pt x="2189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202434" y="2483822"/>
              <a:ext cx="237898" cy="36881"/>
            </a:xfrm>
            <a:custGeom>
              <a:rect b="b" l="l" r="r" t="t"/>
              <a:pathLst>
                <a:path extrusionOk="0" fill="none" h="1217" w="7843">
                  <a:moveTo>
                    <a:pt x="1" y="1217"/>
                  </a:moveTo>
                  <a:cubicBezTo>
                    <a:pt x="2523" y="366"/>
                    <a:pt x="5198" y="1"/>
                    <a:pt x="7843" y="18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245781" y="2507795"/>
              <a:ext cx="189032" cy="42397"/>
            </a:xfrm>
            <a:custGeom>
              <a:rect b="b" l="l" r="r" t="t"/>
              <a:pathLst>
                <a:path extrusionOk="0" fill="none" h="1399" w="6232">
                  <a:moveTo>
                    <a:pt x="0" y="1398"/>
                  </a:moveTo>
                  <a:cubicBezTo>
                    <a:pt x="1915" y="456"/>
                    <a:pt x="4073" y="0"/>
                    <a:pt x="6231" y="15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6633549" y="2131016"/>
              <a:ext cx="50746" cy="137282"/>
            </a:xfrm>
            <a:custGeom>
              <a:rect b="b" l="l" r="r" t="t"/>
              <a:pathLst>
                <a:path extrusionOk="0" fill="none" h="4530" w="1673">
                  <a:moveTo>
                    <a:pt x="0" y="0"/>
                  </a:moveTo>
                  <a:cubicBezTo>
                    <a:pt x="61" y="1642"/>
                    <a:pt x="669" y="3253"/>
                    <a:pt x="1672" y="452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6546885" y="2908517"/>
              <a:ext cx="139257" cy="206347"/>
            </a:xfrm>
            <a:custGeom>
              <a:rect b="b" l="l" r="r" t="t"/>
              <a:pathLst>
                <a:path extrusionOk="0" fill="none" h="6809" w="4591">
                  <a:moveTo>
                    <a:pt x="395" y="6809"/>
                  </a:moveTo>
                  <a:cubicBezTo>
                    <a:pt x="0" y="5320"/>
                    <a:pt x="61" y="3648"/>
                    <a:pt x="791" y="2310"/>
                  </a:cubicBezTo>
                  <a:cubicBezTo>
                    <a:pt x="1550" y="943"/>
                    <a:pt x="3070" y="0"/>
                    <a:pt x="4590" y="18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8075599" y="2448817"/>
              <a:ext cx="83930" cy="281897"/>
            </a:xfrm>
            <a:custGeom>
              <a:rect b="b" l="l" r="r" t="t"/>
              <a:pathLst>
                <a:path extrusionOk="0" fill="none" h="9302" w="2767">
                  <a:moveTo>
                    <a:pt x="0" y="1"/>
                  </a:moveTo>
                  <a:lnTo>
                    <a:pt x="2766" y="9302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173859" y="1088205"/>
              <a:ext cx="308876" cy="77399"/>
            </a:xfrm>
            <a:custGeom>
              <a:rect b="b" l="l" r="r" t="t"/>
              <a:pathLst>
                <a:path extrusionOk="0" fill="none" h="2554" w="10183">
                  <a:moveTo>
                    <a:pt x="0" y="2554"/>
                  </a:moveTo>
                  <a:cubicBezTo>
                    <a:pt x="2979" y="609"/>
                    <a:pt x="6779" y="1"/>
                    <a:pt x="10183" y="91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186751" y="1185855"/>
              <a:ext cx="311666" cy="53458"/>
            </a:xfrm>
            <a:custGeom>
              <a:rect b="b" l="l" r="r" t="t"/>
              <a:pathLst>
                <a:path extrusionOk="0" fill="none" h="1764" w="10275">
                  <a:moveTo>
                    <a:pt x="1" y="1764"/>
                  </a:moveTo>
                  <a:cubicBezTo>
                    <a:pt x="1460" y="760"/>
                    <a:pt x="3344" y="669"/>
                    <a:pt x="5077" y="669"/>
                  </a:cubicBezTo>
                  <a:cubicBezTo>
                    <a:pt x="6840" y="669"/>
                    <a:pt x="8694" y="730"/>
                    <a:pt x="10275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827171" y="2049035"/>
              <a:ext cx="320888" cy="58064"/>
            </a:xfrm>
            <a:custGeom>
              <a:rect b="b" l="l" r="r" t="t"/>
              <a:pathLst>
                <a:path extrusionOk="0" fill="none" h="1916" w="10579">
                  <a:moveTo>
                    <a:pt x="1" y="0"/>
                  </a:moveTo>
                  <a:lnTo>
                    <a:pt x="10578" y="0"/>
                  </a:lnTo>
                  <a:lnTo>
                    <a:pt x="10578" y="1915"/>
                  </a:lnTo>
                  <a:lnTo>
                    <a:pt x="1" y="1915"/>
                  </a:ln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8073749" y="3241988"/>
              <a:ext cx="1301871" cy="208407"/>
            </a:xfrm>
            <a:custGeom>
              <a:rect b="b" l="l" r="r" t="t"/>
              <a:pathLst>
                <a:path extrusionOk="0" h="6877" w="42920">
                  <a:moveTo>
                    <a:pt x="42311" y="0"/>
                  </a:moveTo>
                  <a:cubicBezTo>
                    <a:pt x="42311" y="0"/>
                    <a:pt x="33497" y="4134"/>
                    <a:pt x="21885" y="4651"/>
                  </a:cubicBezTo>
                  <a:cubicBezTo>
                    <a:pt x="20222" y="4724"/>
                    <a:pt x="18672" y="4757"/>
                    <a:pt x="17229" y="4757"/>
                  </a:cubicBezTo>
                  <a:cubicBezTo>
                    <a:pt x="4930" y="4757"/>
                    <a:pt x="426" y="2371"/>
                    <a:pt x="426" y="2371"/>
                  </a:cubicBezTo>
                  <a:lnTo>
                    <a:pt x="1" y="3557"/>
                  </a:lnTo>
                  <a:cubicBezTo>
                    <a:pt x="1" y="3557"/>
                    <a:pt x="5265" y="6877"/>
                    <a:pt x="16192" y="6877"/>
                  </a:cubicBezTo>
                  <a:cubicBezTo>
                    <a:pt x="17636" y="6877"/>
                    <a:pt x="19179" y="6819"/>
                    <a:pt x="20822" y="6688"/>
                  </a:cubicBezTo>
                  <a:cubicBezTo>
                    <a:pt x="34895" y="5593"/>
                    <a:pt x="42919" y="1551"/>
                    <a:pt x="42919" y="1551"/>
                  </a:cubicBezTo>
                  <a:lnTo>
                    <a:pt x="423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7595229" y="2153110"/>
              <a:ext cx="355891" cy="199013"/>
            </a:xfrm>
            <a:custGeom>
              <a:rect b="b" l="l" r="r" t="t"/>
              <a:pathLst>
                <a:path extrusionOk="0" h="6567" w="11733">
                  <a:moveTo>
                    <a:pt x="395" y="1"/>
                  </a:moveTo>
                  <a:lnTo>
                    <a:pt x="0" y="852"/>
                  </a:lnTo>
                  <a:cubicBezTo>
                    <a:pt x="0" y="852"/>
                    <a:pt x="1003" y="3162"/>
                    <a:pt x="3708" y="4834"/>
                  </a:cubicBezTo>
                  <a:cubicBezTo>
                    <a:pt x="6414" y="6475"/>
                    <a:pt x="10943" y="6566"/>
                    <a:pt x="10943" y="6566"/>
                  </a:cubicBezTo>
                  <a:lnTo>
                    <a:pt x="11733" y="5351"/>
                  </a:lnTo>
                  <a:lnTo>
                    <a:pt x="11733" y="5351"/>
                  </a:lnTo>
                  <a:cubicBezTo>
                    <a:pt x="11733" y="5351"/>
                    <a:pt x="11693" y="5351"/>
                    <a:pt x="11619" y="5351"/>
                  </a:cubicBezTo>
                  <a:cubicBezTo>
                    <a:pt x="10915" y="5351"/>
                    <a:pt x="7104" y="5277"/>
                    <a:pt x="4712" y="3709"/>
                  </a:cubicBezTo>
                  <a:cubicBezTo>
                    <a:pt x="2067" y="2007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7864444" y="2320769"/>
              <a:ext cx="213935" cy="382328"/>
            </a:xfrm>
            <a:custGeom>
              <a:rect b="b" l="l" r="r" t="t"/>
              <a:pathLst>
                <a:path extrusionOk="0" fill="none" h="12616" w="7053">
                  <a:moveTo>
                    <a:pt x="7053" y="12615"/>
                  </a:moveTo>
                  <a:cubicBezTo>
                    <a:pt x="5776" y="11430"/>
                    <a:pt x="396" y="4986"/>
                    <a:pt x="1" y="4499"/>
                  </a:cubicBezTo>
                  <a:cubicBezTo>
                    <a:pt x="1217" y="2311"/>
                    <a:pt x="2858" y="1"/>
                    <a:pt x="2858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7442164" y="2162323"/>
              <a:ext cx="531092" cy="759049"/>
            </a:xfrm>
            <a:custGeom>
              <a:rect b="b" l="l" r="r" t="t"/>
              <a:pathLst>
                <a:path extrusionOk="0" fill="none" h="25047" w="17509">
                  <a:moveTo>
                    <a:pt x="5320" y="1"/>
                  </a:moveTo>
                  <a:cubicBezTo>
                    <a:pt x="5320" y="1"/>
                    <a:pt x="3496" y="2949"/>
                    <a:pt x="1794" y="5806"/>
                  </a:cubicBezTo>
                  <a:cubicBezTo>
                    <a:pt x="61" y="8664"/>
                    <a:pt x="1" y="11156"/>
                    <a:pt x="1308" y="13041"/>
                  </a:cubicBezTo>
                  <a:cubicBezTo>
                    <a:pt x="2311" y="14500"/>
                    <a:pt x="12554" y="21612"/>
                    <a:pt x="17508" y="2504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7588768" y="2390779"/>
              <a:ext cx="275692" cy="67277"/>
            </a:xfrm>
            <a:custGeom>
              <a:rect b="b" l="l" r="r" t="t"/>
              <a:pathLst>
                <a:path extrusionOk="0" fill="none" h="2220" w="9089">
                  <a:moveTo>
                    <a:pt x="9089" y="2220"/>
                  </a:moveTo>
                  <a:cubicBezTo>
                    <a:pt x="9089" y="2220"/>
                    <a:pt x="4256" y="1"/>
                    <a:pt x="0" y="170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8236946" y="978584"/>
              <a:ext cx="125425" cy="108734"/>
            </a:xfrm>
            <a:custGeom>
              <a:rect b="b" l="l" r="r" t="t"/>
              <a:pathLst>
                <a:path extrusionOk="0" h="3588" w="4135">
                  <a:moveTo>
                    <a:pt x="2341" y="1"/>
                  </a:moveTo>
                  <a:cubicBezTo>
                    <a:pt x="2341" y="1"/>
                    <a:pt x="2250" y="153"/>
                    <a:pt x="1612" y="456"/>
                  </a:cubicBezTo>
                  <a:cubicBezTo>
                    <a:pt x="1434" y="541"/>
                    <a:pt x="1243" y="571"/>
                    <a:pt x="1059" y="571"/>
                  </a:cubicBezTo>
                  <a:cubicBezTo>
                    <a:pt x="581" y="571"/>
                    <a:pt x="153" y="365"/>
                    <a:pt x="153" y="365"/>
                  </a:cubicBezTo>
                  <a:lnTo>
                    <a:pt x="153" y="365"/>
                  </a:lnTo>
                  <a:cubicBezTo>
                    <a:pt x="153" y="365"/>
                    <a:pt x="1" y="2554"/>
                    <a:pt x="4134" y="3587"/>
                  </a:cubicBezTo>
                  <a:lnTo>
                    <a:pt x="23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8102324" y="95250"/>
              <a:ext cx="956141" cy="945031"/>
            </a:xfrm>
            <a:custGeom>
              <a:rect b="b" l="l" r="r" t="t"/>
              <a:pathLst>
                <a:path extrusionOk="0" h="31184" w="31522">
                  <a:moveTo>
                    <a:pt x="11058" y="0"/>
                  </a:moveTo>
                  <a:cubicBezTo>
                    <a:pt x="10439" y="0"/>
                    <a:pt x="9819" y="74"/>
                    <a:pt x="9211" y="240"/>
                  </a:cubicBezTo>
                  <a:cubicBezTo>
                    <a:pt x="4104" y="1608"/>
                    <a:pt x="3010" y="6775"/>
                    <a:pt x="3253" y="10089"/>
                  </a:cubicBezTo>
                  <a:cubicBezTo>
                    <a:pt x="2068" y="11000"/>
                    <a:pt x="1" y="12733"/>
                    <a:pt x="1" y="16563"/>
                  </a:cubicBezTo>
                  <a:cubicBezTo>
                    <a:pt x="1" y="20362"/>
                    <a:pt x="2341" y="20393"/>
                    <a:pt x="2341" y="20393"/>
                  </a:cubicBezTo>
                  <a:lnTo>
                    <a:pt x="3770" y="19876"/>
                  </a:lnTo>
                  <a:cubicBezTo>
                    <a:pt x="3770" y="19876"/>
                    <a:pt x="4955" y="19967"/>
                    <a:pt x="5594" y="20666"/>
                  </a:cubicBezTo>
                  <a:cubicBezTo>
                    <a:pt x="5350" y="19876"/>
                    <a:pt x="5563" y="17627"/>
                    <a:pt x="5563" y="17627"/>
                  </a:cubicBezTo>
                  <a:cubicBezTo>
                    <a:pt x="5563" y="17627"/>
                    <a:pt x="8962" y="14739"/>
                    <a:pt x="15551" y="14739"/>
                  </a:cubicBezTo>
                  <a:cubicBezTo>
                    <a:pt x="15586" y="14739"/>
                    <a:pt x="15620" y="14739"/>
                    <a:pt x="15655" y="14739"/>
                  </a:cubicBezTo>
                  <a:cubicBezTo>
                    <a:pt x="22342" y="14739"/>
                    <a:pt x="23345" y="15408"/>
                    <a:pt x="23345" y="15408"/>
                  </a:cubicBezTo>
                  <a:lnTo>
                    <a:pt x="23618" y="20058"/>
                  </a:lnTo>
                  <a:lnTo>
                    <a:pt x="23953" y="19846"/>
                  </a:lnTo>
                  <a:cubicBezTo>
                    <a:pt x="23953" y="19846"/>
                    <a:pt x="24302" y="17578"/>
                    <a:pt x="25473" y="17578"/>
                  </a:cubicBezTo>
                  <a:cubicBezTo>
                    <a:pt x="25596" y="17578"/>
                    <a:pt x="25727" y="17602"/>
                    <a:pt x="25868" y="17657"/>
                  </a:cubicBezTo>
                  <a:cubicBezTo>
                    <a:pt x="27357" y="18265"/>
                    <a:pt x="27904" y="19997"/>
                    <a:pt x="28086" y="21183"/>
                  </a:cubicBezTo>
                  <a:cubicBezTo>
                    <a:pt x="28238" y="22368"/>
                    <a:pt x="27752" y="25864"/>
                    <a:pt x="27327" y="26685"/>
                  </a:cubicBezTo>
                  <a:cubicBezTo>
                    <a:pt x="26901" y="27475"/>
                    <a:pt x="25442" y="27536"/>
                    <a:pt x="25442" y="27536"/>
                  </a:cubicBezTo>
                  <a:lnTo>
                    <a:pt x="23892" y="26685"/>
                  </a:lnTo>
                  <a:lnTo>
                    <a:pt x="23892" y="26685"/>
                  </a:lnTo>
                  <a:cubicBezTo>
                    <a:pt x="23953" y="28356"/>
                    <a:pt x="23831" y="29906"/>
                    <a:pt x="23314" y="31183"/>
                  </a:cubicBezTo>
                  <a:cubicBezTo>
                    <a:pt x="27235" y="29967"/>
                    <a:pt x="27448" y="26806"/>
                    <a:pt x="27448" y="26806"/>
                  </a:cubicBezTo>
                  <a:cubicBezTo>
                    <a:pt x="27448" y="26806"/>
                    <a:pt x="31521" y="24800"/>
                    <a:pt x="31156" y="19116"/>
                  </a:cubicBezTo>
                  <a:cubicBezTo>
                    <a:pt x="30822" y="13402"/>
                    <a:pt x="27904" y="12551"/>
                    <a:pt x="27904" y="12551"/>
                  </a:cubicBezTo>
                  <a:cubicBezTo>
                    <a:pt x="27904" y="12551"/>
                    <a:pt x="27509" y="9237"/>
                    <a:pt x="25624" y="6289"/>
                  </a:cubicBezTo>
                  <a:cubicBezTo>
                    <a:pt x="24342" y="4262"/>
                    <a:pt x="22285" y="3938"/>
                    <a:pt x="21102" y="3938"/>
                  </a:cubicBezTo>
                  <a:cubicBezTo>
                    <a:pt x="20546" y="3938"/>
                    <a:pt x="20184" y="4009"/>
                    <a:pt x="20184" y="4009"/>
                  </a:cubicBezTo>
                  <a:cubicBezTo>
                    <a:pt x="20184" y="4009"/>
                    <a:pt x="15632" y="0"/>
                    <a:pt x="110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8718257" y="1164670"/>
              <a:ext cx="133706" cy="231227"/>
            </a:xfrm>
            <a:custGeom>
              <a:rect b="b" l="l" r="r" t="t"/>
              <a:pathLst>
                <a:path extrusionOk="0" fill="none" h="7630" w="4408">
                  <a:moveTo>
                    <a:pt x="4408" y="7630"/>
                  </a:moveTo>
                  <a:cubicBezTo>
                    <a:pt x="3860" y="7265"/>
                    <a:pt x="1611" y="5654"/>
                    <a:pt x="912" y="3861"/>
                  </a:cubicBezTo>
                  <a:cubicBezTo>
                    <a:pt x="91" y="1855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8851939" y="1366426"/>
              <a:ext cx="234228" cy="57125"/>
            </a:xfrm>
            <a:custGeom>
              <a:rect b="b" l="l" r="r" t="t"/>
              <a:pathLst>
                <a:path extrusionOk="0" fill="none" h="1885" w="7722">
                  <a:moveTo>
                    <a:pt x="7721" y="1885"/>
                  </a:moveTo>
                  <a:lnTo>
                    <a:pt x="730" y="0"/>
                  </a:lnTo>
                  <a:lnTo>
                    <a:pt x="92" y="1034"/>
                  </a:lnTo>
                  <a:cubicBezTo>
                    <a:pt x="92" y="1034"/>
                    <a:pt x="61" y="1003"/>
                    <a:pt x="1" y="97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7579547" y="1359031"/>
              <a:ext cx="803993" cy="980124"/>
            </a:xfrm>
            <a:custGeom>
              <a:rect b="b" l="l" r="r" t="t"/>
              <a:pathLst>
                <a:path extrusionOk="0" fill="none" h="32342" w="26506">
                  <a:moveTo>
                    <a:pt x="26506" y="1338"/>
                  </a:moveTo>
                  <a:lnTo>
                    <a:pt x="26445" y="1430"/>
                  </a:lnTo>
                  <a:lnTo>
                    <a:pt x="25259" y="1"/>
                  </a:lnTo>
                  <a:lnTo>
                    <a:pt x="22250" y="1399"/>
                  </a:lnTo>
                  <a:lnTo>
                    <a:pt x="22250" y="2311"/>
                  </a:lnTo>
                  <a:cubicBezTo>
                    <a:pt x="22250" y="2311"/>
                    <a:pt x="17144" y="3496"/>
                    <a:pt x="14590" y="5320"/>
                  </a:cubicBezTo>
                  <a:cubicBezTo>
                    <a:pt x="12068" y="7174"/>
                    <a:pt x="10487" y="9150"/>
                    <a:pt x="10487" y="9150"/>
                  </a:cubicBezTo>
                  <a:lnTo>
                    <a:pt x="0" y="24865"/>
                  </a:lnTo>
                  <a:cubicBezTo>
                    <a:pt x="0" y="24865"/>
                    <a:pt x="3526" y="32342"/>
                    <a:pt x="15259" y="31734"/>
                  </a:cubicBezTo>
                  <a:cubicBezTo>
                    <a:pt x="14134" y="30427"/>
                    <a:pt x="12554" y="26840"/>
                    <a:pt x="13587" y="23740"/>
                  </a:cubicBezTo>
                  <a:cubicBezTo>
                    <a:pt x="14651" y="20609"/>
                    <a:pt x="16110" y="18481"/>
                    <a:pt x="15776" y="1589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8383551" y="1158215"/>
              <a:ext cx="71008" cy="241379"/>
            </a:xfrm>
            <a:custGeom>
              <a:rect b="b" l="l" r="r" t="t"/>
              <a:pathLst>
                <a:path extrusionOk="0" fill="none" h="7965" w="2341">
                  <a:moveTo>
                    <a:pt x="2219" y="1"/>
                  </a:moveTo>
                  <a:cubicBezTo>
                    <a:pt x="2219" y="1"/>
                    <a:pt x="2341" y="3131"/>
                    <a:pt x="1794" y="4621"/>
                  </a:cubicBezTo>
                  <a:cubicBezTo>
                    <a:pt x="1338" y="5897"/>
                    <a:pt x="244" y="7569"/>
                    <a:pt x="1" y="796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7997216" y="1769906"/>
              <a:ext cx="46136" cy="175951"/>
            </a:xfrm>
            <a:custGeom>
              <a:rect b="b" l="l" r="r" t="t"/>
              <a:pathLst>
                <a:path extrusionOk="0" fill="none" h="5806" w="1521">
                  <a:moveTo>
                    <a:pt x="1" y="0"/>
                  </a:moveTo>
                  <a:cubicBezTo>
                    <a:pt x="1" y="0"/>
                    <a:pt x="1521" y="2918"/>
                    <a:pt x="1490" y="580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8090342" y="2681880"/>
              <a:ext cx="398326" cy="112432"/>
            </a:xfrm>
            <a:custGeom>
              <a:rect b="b" l="l" r="r" t="t"/>
              <a:pathLst>
                <a:path extrusionOk="0" fill="none" h="3710" w="13132">
                  <a:moveTo>
                    <a:pt x="8086" y="2250"/>
                  </a:moveTo>
                  <a:lnTo>
                    <a:pt x="10305" y="2585"/>
                  </a:lnTo>
                  <a:cubicBezTo>
                    <a:pt x="10305" y="2585"/>
                    <a:pt x="11460" y="3405"/>
                    <a:pt x="12037" y="3557"/>
                  </a:cubicBezTo>
                  <a:cubicBezTo>
                    <a:pt x="12645" y="3709"/>
                    <a:pt x="12980" y="3618"/>
                    <a:pt x="13132" y="2828"/>
                  </a:cubicBezTo>
                  <a:cubicBezTo>
                    <a:pt x="12736" y="2554"/>
                    <a:pt x="11733" y="1034"/>
                    <a:pt x="11673" y="1034"/>
                  </a:cubicBezTo>
                  <a:cubicBezTo>
                    <a:pt x="11612" y="1034"/>
                    <a:pt x="8056" y="62"/>
                    <a:pt x="7448" y="31"/>
                  </a:cubicBezTo>
                  <a:cubicBezTo>
                    <a:pt x="6870" y="1"/>
                    <a:pt x="2858" y="1855"/>
                    <a:pt x="2372" y="1886"/>
                  </a:cubicBezTo>
                  <a:cubicBezTo>
                    <a:pt x="1916" y="1886"/>
                    <a:pt x="1703" y="2068"/>
                    <a:pt x="1703" y="2068"/>
                  </a:cubicBezTo>
                  <a:cubicBezTo>
                    <a:pt x="1703" y="2068"/>
                    <a:pt x="973" y="1399"/>
                    <a:pt x="1" y="48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7633026" y="2044428"/>
              <a:ext cx="365143" cy="206347"/>
            </a:xfrm>
            <a:custGeom>
              <a:rect b="b" l="l" r="r" t="t"/>
              <a:pathLst>
                <a:path extrusionOk="0" fill="none" h="6809" w="12038">
                  <a:moveTo>
                    <a:pt x="0" y="0"/>
                  </a:moveTo>
                  <a:cubicBezTo>
                    <a:pt x="0" y="0"/>
                    <a:pt x="3952" y="6809"/>
                    <a:pt x="12037" y="623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8124468" y="2401841"/>
              <a:ext cx="64578" cy="319657"/>
            </a:xfrm>
            <a:custGeom>
              <a:rect b="b" l="l" r="r" t="t"/>
              <a:pathLst>
                <a:path extrusionOk="0" fill="none" h="10548" w="2129">
                  <a:moveTo>
                    <a:pt x="0" y="1"/>
                  </a:moveTo>
                  <a:cubicBezTo>
                    <a:pt x="61" y="2676"/>
                    <a:pt x="1581" y="6809"/>
                    <a:pt x="2128" y="1054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8060857" y="3023654"/>
              <a:ext cx="1299990" cy="376782"/>
            </a:xfrm>
            <a:custGeom>
              <a:rect b="b" l="l" r="r" t="t"/>
              <a:pathLst>
                <a:path extrusionOk="0" fill="none" h="12433" w="42858">
                  <a:moveTo>
                    <a:pt x="2614" y="1"/>
                  </a:moveTo>
                  <a:cubicBezTo>
                    <a:pt x="2614" y="1"/>
                    <a:pt x="578" y="6141"/>
                    <a:pt x="0" y="8876"/>
                  </a:cubicBezTo>
                  <a:cubicBezTo>
                    <a:pt x="2219" y="11065"/>
                    <a:pt x="10547" y="12433"/>
                    <a:pt x="22462" y="11885"/>
                  </a:cubicBezTo>
                  <a:cubicBezTo>
                    <a:pt x="34347" y="11338"/>
                    <a:pt x="42858" y="7144"/>
                    <a:pt x="42858" y="714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8254479" y="1400491"/>
              <a:ext cx="718243" cy="514033"/>
            </a:xfrm>
            <a:custGeom>
              <a:rect b="b" l="l" r="r" t="t"/>
              <a:pathLst>
                <a:path extrusionOk="0" fill="none" h="16962" w="23679">
                  <a:moveTo>
                    <a:pt x="0" y="913"/>
                  </a:moveTo>
                  <a:cubicBezTo>
                    <a:pt x="0" y="913"/>
                    <a:pt x="9757" y="13588"/>
                    <a:pt x="13921" y="16961"/>
                  </a:cubicBezTo>
                  <a:cubicBezTo>
                    <a:pt x="18025" y="11399"/>
                    <a:pt x="23678" y="1"/>
                    <a:pt x="23678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8345754" y="1359031"/>
              <a:ext cx="522781" cy="384146"/>
            </a:xfrm>
            <a:custGeom>
              <a:rect b="b" l="l" r="r" t="t"/>
              <a:pathLst>
                <a:path extrusionOk="0" fill="none" h="12676" w="17235">
                  <a:moveTo>
                    <a:pt x="17235" y="578"/>
                  </a:moveTo>
                  <a:cubicBezTo>
                    <a:pt x="17235" y="578"/>
                    <a:pt x="12706" y="8208"/>
                    <a:pt x="10517" y="12676"/>
                  </a:cubicBezTo>
                  <a:cubicBezTo>
                    <a:pt x="5715" y="6566"/>
                    <a:pt x="0" y="1"/>
                    <a:pt x="0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8261850" y="558526"/>
              <a:ext cx="570736" cy="639284"/>
            </a:xfrm>
            <a:custGeom>
              <a:rect b="b" l="l" r="r" t="t"/>
              <a:pathLst>
                <a:path extrusionOk="0" fill="none" h="21095" w="18816">
                  <a:moveTo>
                    <a:pt x="304" y="2158"/>
                  </a:moveTo>
                  <a:cubicBezTo>
                    <a:pt x="304" y="2158"/>
                    <a:pt x="0" y="7356"/>
                    <a:pt x="1216" y="12645"/>
                  </a:cubicBezTo>
                  <a:cubicBezTo>
                    <a:pt x="2371" y="17751"/>
                    <a:pt x="5593" y="21095"/>
                    <a:pt x="11216" y="20821"/>
                  </a:cubicBezTo>
                  <a:cubicBezTo>
                    <a:pt x="16809" y="20548"/>
                    <a:pt x="18481" y="16687"/>
                    <a:pt x="18633" y="11885"/>
                  </a:cubicBezTo>
                  <a:cubicBezTo>
                    <a:pt x="18815" y="7082"/>
                    <a:pt x="18025" y="0"/>
                    <a:pt x="18025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8827034" y="584318"/>
              <a:ext cx="140166" cy="385964"/>
            </a:xfrm>
            <a:custGeom>
              <a:rect b="b" l="l" r="r" t="t"/>
              <a:pathLst>
                <a:path extrusionOk="0" fill="none" h="12736" w="4621">
                  <a:moveTo>
                    <a:pt x="1" y="3860"/>
                  </a:moveTo>
                  <a:cubicBezTo>
                    <a:pt x="1" y="3860"/>
                    <a:pt x="1125" y="0"/>
                    <a:pt x="2888" y="1976"/>
                  </a:cubicBezTo>
                  <a:cubicBezTo>
                    <a:pt x="4621" y="3952"/>
                    <a:pt x="4621" y="7265"/>
                    <a:pt x="3648" y="10000"/>
                  </a:cubicBezTo>
                  <a:cubicBezTo>
                    <a:pt x="2645" y="12736"/>
                    <a:pt x="183" y="10669"/>
                    <a:pt x="183" y="1066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8132749" y="677361"/>
              <a:ext cx="173381" cy="337143"/>
            </a:xfrm>
            <a:custGeom>
              <a:rect b="b" l="l" r="r" t="t"/>
              <a:pathLst>
                <a:path extrusionOk="0" fill="none" h="11125" w="5716">
                  <a:moveTo>
                    <a:pt x="4256" y="1338"/>
                  </a:moveTo>
                  <a:cubicBezTo>
                    <a:pt x="4256" y="1338"/>
                    <a:pt x="3253" y="0"/>
                    <a:pt x="1703" y="1338"/>
                  </a:cubicBezTo>
                  <a:cubicBezTo>
                    <a:pt x="122" y="2675"/>
                    <a:pt x="1" y="6322"/>
                    <a:pt x="1460" y="8511"/>
                  </a:cubicBezTo>
                  <a:cubicBezTo>
                    <a:pt x="2949" y="10699"/>
                    <a:pt x="5290" y="11125"/>
                    <a:pt x="5715" y="975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8328221" y="812773"/>
              <a:ext cx="497908" cy="185164"/>
            </a:xfrm>
            <a:custGeom>
              <a:rect b="b" l="l" r="r" t="t"/>
              <a:pathLst>
                <a:path extrusionOk="0" fill="none" h="6110" w="16415">
                  <a:moveTo>
                    <a:pt x="1" y="6110"/>
                  </a:moveTo>
                  <a:cubicBezTo>
                    <a:pt x="1" y="6110"/>
                    <a:pt x="1156" y="1429"/>
                    <a:pt x="7721" y="730"/>
                  </a:cubicBezTo>
                  <a:cubicBezTo>
                    <a:pt x="14256" y="0"/>
                    <a:pt x="16414" y="3739"/>
                    <a:pt x="16414" y="373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8249869" y="534553"/>
              <a:ext cx="600220" cy="119796"/>
            </a:xfrm>
            <a:custGeom>
              <a:rect b="b" l="l" r="r" t="t"/>
              <a:pathLst>
                <a:path extrusionOk="0" fill="none" h="3953" w="19788">
                  <a:moveTo>
                    <a:pt x="0" y="3952"/>
                  </a:moveTo>
                  <a:cubicBezTo>
                    <a:pt x="0" y="3952"/>
                    <a:pt x="2310" y="700"/>
                    <a:pt x="9544" y="366"/>
                  </a:cubicBezTo>
                  <a:cubicBezTo>
                    <a:pt x="16748" y="1"/>
                    <a:pt x="19788" y="1338"/>
                    <a:pt x="19788" y="133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8213892" y="471908"/>
              <a:ext cx="664797" cy="214681"/>
            </a:xfrm>
            <a:custGeom>
              <a:rect b="b" l="l" r="r" t="t"/>
              <a:pathLst>
                <a:path extrusionOk="0" fill="none" h="7084" w="21917">
                  <a:moveTo>
                    <a:pt x="335" y="7083"/>
                  </a:moveTo>
                  <a:cubicBezTo>
                    <a:pt x="183" y="6627"/>
                    <a:pt x="1" y="5807"/>
                    <a:pt x="457" y="4925"/>
                  </a:cubicBezTo>
                  <a:cubicBezTo>
                    <a:pt x="1125" y="3648"/>
                    <a:pt x="5016" y="548"/>
                    <a:pt x="10913" y="275"/>
                  </a:cubicBezTo>
                  <a:cubicBezTo>
                    <a:pt x="16779" y="1"/>
                    <a:pt x="21035" y="1430"/>
                    <a:pt x="21490" y="2250"/>
                  </a:cubicBezTo>
                  <a:cubicBezTo>
                    <a:pt x="21916" y="3041"/>
                    <a:pt x="21399" y="5168"/>
                    <a:pt x="21399" y="516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8291335" y="2731644"/>
              <a:ext cx="204714" cy="151101"/>
            </a:xfrm>
            <a:custGeom>
              <a:rect b="b" l="l" r="r" t="t"/>
              <a:pathLst>
                <a:path extrusionOk="0" fill="none" h="4986" w="6749">
                  <a:moveTo>
                    <a:pt x="1" y="2888"/>
                  </a:moveTo>
                  <a:lnTo>
                    <a:pt x="4135" y="3313"/>
                  </a:lnTo>
                  <a:cubicBezTo>
                    <a:pt x="4135" y="3313"/>
                    <a:pt x="5624" y="4894"/>
                    <a:pt x="5928" y="4924"/>
                  </a:cubicBezTo>
                  <a:cubicBezTo>
                    <a:pt x="6202" y="4985"/>
                    <a:pt x="6536" y="4985"/>
                    <a:pt x="6749" y="4317"/>
                  </a:cubicBezTo>
                  <a:cubicBezTo>
                    <a:pt x="6506" y="3891"/>
                    <a:pt x="5807" y="2918"/>
                    <a:pt x="5807" y="2918"/>
                  </a:cubicBezTo>
                  <a:cubicBezTo>
                    <a:pt x="5807" y="2918"/>
                    <a:pt x="4712" y="1520"/>
                    <a:pt x="4226" y="1216"/>
                  </a:cubicBezTo>
                  <a:cubicBezTo>
                    <a:pt x="3709" y="882"/>
                    <a:pt x="366" y="547"/>
                    <a:pt x="366" y="547"/>
                  </a:cubicBez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8064527" y="2738100"/>
              <a:ext cx="81170" cy="119765"/>
            </a:xfrm>
            <a:custGeom>
              <a:rect b="b" l="l" r="r" t="t"/>
              <a:pathLst>
                <a:path extrusionOk="0" fill="none" h="3952" w="2676">
                  <a:moveTo>
                    <a:pt x="2675" y="0"/>
                  </a:moveTo>
                  <a:cubicBezTo>
                    <a:pt x="2675" y="0"/>
                    <a:pt x="700" y="1398"/>
                    <a:pt x="1" y="395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7974162" y="2800745"/>
              <a:ext cx="520961" cy="223863"/>
            </a:xfrm>
            <a:custGeom>
              <a:rect b="b" l="l" r="r" t="t"/>
              <a:pathLst>
                <a:path extrusionOk="0" fill="none" h="7387" w="17175">
                  <a:moveTo>
                    <a:pt x="1" y="4772"/>
                  </a:moveTo>
                  <a:cubicBezTo>
                    <a:pt x="1551" y="5836"/>
                    <a:pt x="2524" y="6505"/>
                    <a:pt x="2524" y="6505"/>
                  </a:cubicBezTo>
                  <a:cubicBezTo>
                    <a:pt x="2524" y="6505"/>
                    <a:pt x="4743" y="7386"/>
                    <a:pt x="6019" y="7204"/>
                  </a:cubicBezTo>
                  <a:cubicBezTo>
                    <a:pt x="7296" y="7021"/>
                    <a:pt x="10487" y="5654"/>
                    <a:pt x="10487" y="5654"/>
                  </a:cubicBezTo>
                  <a:lnTo>
                    <a:pt x="13405" y="5350"/>
                  </a:lnTo>
                  <a:cubicBezTo>
                    <a:pt x="13405" y="5350"/>
                    <a:pt x="15077" y="6261"/>
                    <a:pt x="15624" y="6596"/>
                  </a:cubicBezTo>
                  <a:cubicBezTo>
                    <a:pt x="16171" y="6930"/>
                    <a:pt x="16749" y="6018"/>
                    <a:pt x="16323" y="5532"/>
                  </a:cubicBezTo>
                  <a:cubicBezTo>
                    <a:pt x="15928" y="5046"/>
                    <a:pt x="13922" y="3556"/>
                    <a:pt x="13922" y="3556"/>
                  </a:cubicBezTo>
                  <a:lnTo>
                    <a:pt x="10943" y="3344"/>
                  </a:lnTo>
                  <a:cubicBezTo>
                    <a:pt x="10305" y="3100"/>
                    <a:pt x="10731" y="2857"/>
                    <a:pt x="10731" y="2857"/>
                  </a:cubicBezTo>
                  <a:lnTo>
                    <a:pt x="13709" y="2979"/>
                  </a:lnTo>
                  <a:cubicBezTo>
                    <a:pt x="13709" y="2979"/>
                    <a:pt x="15047" y="4225"/>
                    <a:pt x="15746" y="4468"/>
                  </a:cubicBezTo>
                  <a:cubicBezTo>
                    <a:pt x="16415" y="4711"/>
                    <a:pt x="17114" y="4651"/>
                    <a:pt x="17174" y="3739"/>
                  </a:cubicBezTo>
                  <a:cubicBezTo>
                    <a:pt x="16354" y="3313"/>
                    <a:pt x="14408" y="1064"/>
                    <a:pt x="14408" y="1064"/>
                  </a:cubicBezTo>
                  <a:lnTo>
                    <a:pt x="13132" y="851"/>
                  </a:lnTo>
                  <a:lnTo>
                    <a:pt x="10305" y="608"/>
                  </a:lnTo>
                  <a:lnTo>
                    <a:pt x="10031" y="0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056246" y="3310149"/>
              <a:ext cx="201013" cy="1995221"/>
            </a:xfrm>
            <a:custGeom>
              <a:rect b="b" l="l" r="r" t="t"/>
              <a:pathLst>
                <a:path extrusionOk="0" fill="none" h="65838" w="6627">
                  <a:moveTo>
                    <a:pt x="821" y="1"/>
                  </a:moveTo>
                  <a:cubicBezTo>
                    <a:pt x="821" y="1"/>
                    <a:pt x="0" y="4499"/>
                    <a:pt x="547" y="12554"/>
                  </a:cubicBezTo>
                  <a:cubicBezTo>
                    <a:pt x="1094" y="20639"/>
                    <a:pt x="5927" y="39637"/>
                    <a:pt x="5927" y="39637"/>
                  </a:cubicBezTo>
                  <a:lnTo>
                    <a:pt x="6383" y="42615"/>
                  </a:lnTo>
                  <a:cubicBezTo>
                    <a:pt x="6383" y="42615"/>
                    <a:pt x="3678" y="53375"/>
                    <a:pt x="6626" y="6583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8706275" y="3715477"/>
              <a:ext cx="182571" cy="35033"/>
            </a:xfrm>
            <a:custGeom>
              <a:rect b="b" l="l" r="r" t="t"/>
              <a:pathLst>
                <a:path extrusionOk="0" fill="none" h="1156" w="6019">
                  <a:moveTo>
                    <a:pt x="6018" y="1"/>
                  </a:moveTo>
                  <a:cubicBezTo>
                    <a:pt x="6018" y="1"/>
                    <a:pt x="3131" y="305"/>
                    <a:pt x="0" y="115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671208" y="3738511"/>
              <a:ext cx="106073" cy="1539252"/>
            </a:xfrm>
            <a:custGeom>
              <a:rect b="b" l="l" r="r" t="t"/>
              <a:pathLst>
                <a:path extrusionOk="0" fill="none" h="50792" w="3497">
                  <a:moveTo>
                    <a:pt x="3496" y="1"/>
                  </a:moveTo>
                  <a:cubicBezTo>
                    <a:pt x="3496" y="1"/>
                    <a:pt x="2858" y="14560"/>
                    <a:pt x="2220" y="20396"/>
                  </a:cubicBezTo>
                  <a:cubicBezTo>
                    <a:pt x="1612" y="26232"/>
                    <a:pt x="974" y="26931"/>
                    <a:pt x="974" y="26931"/>
                  </a:cubicBezTo>
                  <a:cubicBezTo>
                    <a:pt x="974" y="26931"/>
                    <a:pt x="1156" y="28998"/>
                    <a:pt x="882" y="30184"/>
                  </a:cubicBezTo>
                  <a:cubicBezTo>
                    <a:pt x="1065" y="35472"/>
                    <a:pt x="1" y="50792"/>
                    <a:pt x="1" y="5079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788328" y="3738511"/>
              <a:ext cx="106042" cy="1539252"/>
            </a:xfrm>
            <a:custGeom>
              <a:rect b="b" l="l" r="r" t="t"/>
              <a:pathLst>
                <a:path extrusionOk="0" fill="none" h="50792" w="3496">
                  <a:moveTo>
                    <a:pt x="0" y="1"/>
                  </a:moveTo>
                  <a:cubicBezTo>
                    <a:pt x="0" y="1"/>
                    <a:pt x="608" y="14560"/>
                    <a:pt x="1246" y="20396"/>
                  </a:cubicBezTo>
                  <a:cubicBezTo>
                    <a:pt x="1885" y="26232"/>
                    <a:pt x="2493" y="26931"/>
                    <a:pt x="2493" y="26931"/>
                  </a:cubicBezTo>
                  <a:cubicBezTo>
                    <a:pt x="2493" y="26931"/>
                    <a:pt x="2310" y="28998"/>
                    <a:pt x="2584" y="30184"/>
                  </a:cubicBezTo>
                  <a:cubicBezTo>
                    <a:pt x="2401" y="35472"/>
                    <a:pt x="3496" y="50792"/>
                    <a:pt x="3496" y="5079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082971" y="3347911"/>
              <a:ext cx="191792" cy="1928913"/>
            </a:xfrm>
            <a:custGeom>
              <a:rect b="b" l="l" r="r" t="t"/>
              <a:pathLst>
                <a:path extrusionOk="0" fill="none" h="63650" w="6323">
                  <a:moveTo>
                    <a:pt x="3314" y="1"/>
                  </a:moveTo>
                  <a:cubicBezTo>
                    <a:pt x="3314" y="1"/>
                    <a:pt x="1885" y="7965"/>
                    <a:pt x="1" y="10670"/>
                  </a:cubicBezTo>
                  <a:cubicBezTo>
                    <a:pt x="1824" y="18725"/>
                    <a:pt x="5776" y="37175"/>
                    <a:pt x="5776" y="37175"/>
                  </a:cubicBezTo>
                  <a:lnTo>
                    <a:pt x="6323" y="41339"/>
                  </a:lnTo>
                  <a:cubicBezTo>
                    <a:pt x="6323" y="41339"/>
                    <a:pt x="4925" y="47844"/>
                    <a:pt x="5107" y="52707"/>
                  </a:cubicBezTo>
                  <a:cubicBezTo>
                    <a:pt x="5320" y="57540"/>
                    <a:pt x="6201" y="63649"/>
                    <a:pt x="6201" y="6364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744071" y="3484264"/>
              <a:ext cx="93151" cy="248743"/>
            </a:xfrm>
            <a:custGeom>
              <a:rect b="b" l="l" r="r" t="t"/>
              <a:pathLst>
                <a:path extrusionOk="0" fill="none" h="8208" w="3071">
                  <a:moveTo>
                    <a:pt x="0" y="365"/>
                  </a:moveTo>
                  <a:lnTo>
                    <a:pt x="2918" y="1"/>
                  </a:lnTo>
                  <a:lnTo>
                    <a:pt x="2888" y="3496"/>
                  </a:lnTo>
                  <a:lnTo>
                    <a:pt x="3070" y="7660"/>
                  </a:lnTo>
                  <a:lnTo>
                    <a:pt x="91" y="8207"/>
                  </a:lnTo>
                  <a:lnTo>
                    <a:pt x="426" y="3861"/>
                  </a:ln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098653" y="3356216"/>
              <a:ext cx="133706" cy="371236"/>
            </a:xfrm>
            <a:custGeom>
              <a:rect b="b" l="l" r="r" t="t"/>
              <a:pathLst>
                <a:path extrusionOk="0" fill="none" h="12250" w="4408">
                  <a:moveTo>
                    <a:pt x="4408" y="1"/>
                  </a:moveTo>
                  <a:cubicBezTo>
                    <a:pt x="4408" y="1"/>
                    <a:pt x="3709" y="8390"/>
                    <a:pt x="0" y="1225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535676" y="2301433"/>
              <a:ext cx="210265" cy="67277"/>
            </a:xfrm>
            <a:custGeom>
              <a:rect b="b" l="l" r="r" t="t"/>
              <a:pathLst>
                <a:path extrusionOk="0" fill="none" h="2220" w="6932">
                  <a:moveTo>
                    <a:pt x="1" y="2219"/>
                  </a:moveTo>
                  <a:cubicBezTo>
                    <a:pt x="1" y="2219"/>
                    <a:pt x="3436" y="1"/>
                    <a:pt x="6931" y="82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589155" y="2329983"/>
              <a:ext cx="173381" cy="38730"/>
            </a:xfrm>
            <a:custGeom>
              <a:rect b="b" l="l" r="r" t="t"/>
              <a:pathLst>
                <a:path extrusionOk="0" fill="none" h="1278" w="5716">
                  <a:moveTo>
                    <a:pt x="1" y="335"/>
                  </a:moveTo>
                  <a:cubicBezTo>
                    <a:pt x="1" y="335"/>
                    <a:pt x="3557" y="1"/>
                    <a:pt x="5715" y="127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8080210" y="3135124"/>
              <a:ext cx="1274208" cy="199922"/>
            </a:xfrm>
            <a:custGeom>
              <a:rect b="b" l="l" r="r" t="t"/>
              <a:pathLst>
                <a:path extrusionOk="0" fill="none" h="6597" w="42008">
                  <a:moveTo>
                    <a:pt x="0" y="2858"/>
                  </a:moveTo>
                  <a:cubicBezTo>
                    <a:pt x="0" y="2858"/>
                    <a:pt x="9423" y="6596"/>
                    <a:pt x="24347" y="4833"/>
                  </a:cubicBezTo>
                  <a:cubicBezTo>
                    <a:pt x="39241" y="3071"/>
                    <a:pt x="42007" y="1"/>
                    <a:pt x="42007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253539" y="704061"/>
              <a:ext cx="113444" cy="220196"/>
            </a:xfrm>
            <a:custGeom>
              <a:rect b="b" l="l" r="r" t="t"/>
              <a:pathLst>
                <a:path extrusionOk="0" fill="none" h="7266" w="3740">
                  <a:moveTo>
                    <a:pt x="1" y="1"/>
                  </a:moveTo>
                  <a:cubicBezTo>
                    <a:pt x="1" y="1"/>
                    <a:pt x="2007" y="2463"/>
                    <a:pt x="3739" y="72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761574" y="653388"/>
              <a:ext cx="72889" cy="217438"/>
            </a:xfrm>
            <a:custGeom>
              <a:rect b="b" l="l" r="r" t="t"/>
              <a:pathLst>
                <a:path extrusionOk="0" fill="none" h="7175" w="2403">
                  <a:moveTo>
                    <a:pt x="2402" y="1"/>
                  </a:moveTo>
                  <a:cubicBezTo>
                    <a:pt x="2402" y="1"/>
                    <a:pt x="669" y="2980"/>
                    <a:pt x="1" y="717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662017" y="657085"/>
              <a:ext cx="42435" cy="82005"/>
            </a:xfrm>
            <a:custGeom>
              <a:rect b="b" l="l" r="r" t="t"/>
              <a:pathLst>
                <a:path extrusionOk="0" h="2706" w="1399">
                  <a:moveTo>
                    <a:pt x="699" y="0"/>
                  </a:moveTo>
                  <a:cubicBezTo>
                    <a:pt x="334" y="0"/>
                    <a:pt x="0" y="608"/>
                    <a:pt x="0" y="1338"/>
                  </a:cubicBezTo>
                  <a:cubicBezTo>
                    <a:pt x="0" y="2098"/>
                    <a:pt x="334" y="2706"/>
                    <a:pt x="699" y="2706"/>
                  </a:cubicBezTo>
                  <a:cubicBezTo>
                    <a:pt x="1094" y="2706"/>
                    <a:pt x="1398" y="2098"/>
                    <a:pt x="1398" y="1338"/>
                  </a:cubicBezTo>
                  <a:cubicBezTo>
                    <a:pt x="1398" y="608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419497" y="673663"/>
              <a:ext cx="42465" cy="82005"/>
            </a:xfrm>
            <a:custGeom>
              <a:rect b="b" l="l" r="r" t="t"/>
              <a:pathLst>
                <a:path extrusionOk="0" h="2706" w="1400">
                  <a:moveTo>
                    <a:pt x="700" y="1"/>
                  </a:moveTo>
                  <a:cubicBezTo>
                    <a:pt x="305" y="1"/>
                    <a:pt x="1" y="609"/>
                    <a:pt x="1" y="1338"/>
                  </a:cubicBezTo>
                  <a:cubicBezTo>
                    <a:pt x="1" y="2098"/>
                    <a:pt x="305" y="2706"/>
                    <a:pt x="700" y="2706"/>
                  </a:cubicBezTo>
                  <a:cubicBezTo>
                    <a:pt x="1065" y="2706"/>
                    <a:pt x="1399" y="2098"/>
                    <a:pt x="1399" y="1338"/>
                  </a:cubicBezTo>
                  <a:cubicBezTo>
                    <a:pt x="1399" y="578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575323" y="621171"/>
              <a:ext cx="59967" cy="216499"/>
            </a:xfrm>
            <a:custGeom>
              <a:rect b="b" l="l" r="r" t="t"/>
              <a:pathLst>
                <a:path extrusionOk="0" fill="none" h="7144" w="1977">
                  <a:moveTo>
                    <a:pt x="1977" y="0"/>
                  </a:moveTo>
                  <a:cubicBezTo>
                    <a:pt x="1338" y="213"/>
                    <a:pt x="791" y="669"/>
                    <a:pt x="457" y="1277"/>
                  </a:cubicBezTo>
                  <a:cubicBezTo>
                    <a:pt x="122" y="1854"/>
                    <a:pt x="1" y="2553"/>
                    <a:pt x="153" y="3222"/>
                  </a:cubicBezTo>
                  <a:cubicBezTo>
                    <a:pt x="487" y="4620"/>
                    <a:pt x="1855" y="5714"/>
                    <a:pt x="1825" y="714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8661077" y="615625"/>
              <a:ext cx="60877" cy="10182"/>
            </a:xfrm>
            <a:custGeom>
              <a:rect b="b" l="l" r="r" t="t"/>
              <a:pathLst>
                <a:path extrusionOk="0" fill="none" h="336" w="2007">
                  <a:moveTo>
                    <a:pt x="1" y="153"/>
                  </a:moveTo>
                  <a:cubicBezTo>
                    <a:pt x="669" y="1"/>
                    <a:pt x="1368" y="92"/>
                    <a:pt x="2007" y="33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8404754" y="617474"/>
              <a:ext cx="97762" cy="30426"/>
            </a:xfrm>
            <a:custGeom>
              <a:rect b="b" l="l" r="r" t="t"/>
              <a:pathLst>
                <a:path extrusionOk="0" fill="none" h="1004" w="3223">
                  <a:moveTo>
                    <a:pt x="3223" y="487"/>
                  </a:moveTo>
                  <a:cubicBezTo>
                    <a:pt x="2189" y="0"/>
                    <a:pt x="852" y="213"/>
                    <a:pt x="1" y="100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7971402" y="2695700"/>
              <a:ext cx="122665" cy="246895"/>
            </a:xfrm>
            <a:custGeom>
              <a:rect b="b" l="l" r="r" t="t"/>
              <a:pathLst>
                <a:path extrusionOk="0" fill="none" h="8147" w="4044">
                  <a:moveTo>
                    <a:pt x="122" y="8147"/>
                  </a:moveTo>
                  <a:cubicBezTo>
                    <a:pt x="31" y="7752"/>
                    <a:pt x="1" y="7326"/>
                    <a:pt x="1" y="6931"/>
                  </a:cubicBezTo>
                  <a:cubicBezTo>
                    <a:pt x="61" y="5351"/>
                    <a:pt x="548" y="3800"/>
                    <a:pt x="1429" y="2493"/>
                  </a:cubicBezTo>
                  <a:cubicBezTo>
                    <a:pt x="2098" y="1490"/>
                    <a:pt x="3010" y="639"/>
                    <a:pt x="4043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7972342" y="2107983"/>
              <a:ext cx="161369" cy="300323"/>
            </a:xfrm>
            <a:custGeom>
              <a:rect b="b" l="l" r="r" t="t"/>
              <a:pathLst>
                <a:path extrusionOk="0" fill="none" h="9910" w="5320">
                  <a:moveTo>
                    <a:pt x="365" y="1"/>
                  </a:moveTo>
                  <a:cubicBezTo>
                    <a:pt x="0" y="3952"/>
                    <a:pt x="2097" y="7569"/>
                    <a:pt x="5319" y="990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618670" y="235178"/>
              <a:ext cx="86690" cy="117008"/>
            </a:xfrm>
            <a:custGeom>
              <a:rect b="b" l="l" r="r" t="t"/>
              <a:pathLst>
                <a:path extrusionOk="0" fill="none" h="3861" w="2858">
                  <a:moveTo>
                    <a:pt x="2858" y="0"/>
                  </a:moveTo>
                  <a:cubicBezTo>
                    <a:pt x="1520" y="912"/>
                    <a:pt x="487" y="2310"/>
                    <a:pt x="0" y="386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614059" y="290459"/>
              <a:ext cx="104222" cy="109643"/>
            </a:xfrm>
            <a:custGeom>
              <a:rect b="b" l="l" r="r" t="t"/>
              <a:pathLst>
                <a:path extrusionOk="0" fill="none" h="3618" w="3436">
                  <a:moveTo>
                    <a:pt x="244" y="3617"/>
                  </a:moveTo>
                  <a:cubicBezTo>
                    <a:pt x="0" y="3192"/>
                    <a:pt x="244" y="2644"/>
                    <a:pt x="517" y="2249"/>
                  </a:cubicBezTo>
                  <a:cubicBezTo>
                    <a:pt x="1247" y="1246"/>
                    <a:pt x="2280" y="456"/>
                    <a:pt x="3435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233276" y="402838"/>
              <a:ext cx="133706" cy="31335"/>
            </a:xfrm>
            <a:custGeom>
              <a:rect b="b" l="l" r="r" t="t"/>
              <a:pathLst>
                <a:path extrusionOk="0" fill="none" h="1034" w="4408">
                  <a:moveTo>
                    <a:pt x="0" y="0"/>
                  </a:moveTo>
                  <a:cubicBezTo>
                    <a:pt x="1520" y="92"/>
                    <a:pt x="3009" y="456"/>
                    <a:pt x="4407" y="103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354036" y="403747"/>
              <a:ext cx="56267" cy="22153"/>
            </a:xfrm>
            <a:custGeom>
              <a:rect b="b" l="l" r="r" t="t"/>
              <a:pathLst>
                <a:path extrusionOk="0" fill="none" h="731" w="1855">
                  <a:moveTo>
                    <a:pt x="1855" y="730"/>
                  </a:moveTo>
                  <a:cubicBezTo>
                    <a:pt x="1247" y="487"/>
                    <a:pt x="609" y="244"/>
                    <a:pt x="1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8903567" y="501397"/>
              <a:ext cx="27694" cy="25820"/>
            </a:xfrm>
            <a:custGeom>
              <a:rect b="b" l="l" r="r" t="t"/>
              <a:pathLst>
                <a:path extrusionOk="0" fill="none" h="852" w="913">
                  <a:moveTo>
                    <a:pt x="913" y="1"/>
                  </a:moveTo>
                  <a:cubicBezTo>
                    <a:pt x="609" y="305"/>
                    <a:pt x="305" y="578"/>
                    <a:pt x="1" y="85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8436120" y="914090"/>
              <a:ext cx="256340" cy="88460"/>
            </a:xfrm>
            <a:custGeom>
              <a:rect b="b" l="l" r="r" t="t"/>
              <a:pathLst>
                <a:path extrusionOk="0" fill="none" h="2919" w="8451">
                  <a:moveTo>
                    <a:pt x="0" y="2919"/>
                  </a:moveTo>
                  <a:cubicBezTo>
                    <a:pt x="2249" y="882"/>
                    <a:pt x="5502" y="1"/>
                    <a:pt x="8450" y="60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8449952" y="1030167"/>
              <a:ext cx="279362" cy="38730"/>
            </a:xfrm>
            <a:custGeom>
              <a:rect b="b" l="l" r="r" t="t"/>
              <a:pathLst>
                <a:path extrusionOk="0" fill="none" h="1278" w="9210">
                  <a:moveTo>
                    <a:pt x="0" y="1034"/>
                  </a:moveTo>
                  <a:cubicBezTo>
                    <a:pt x="3100" y="1277"/>
                    <a:pt x="6231" y="913"/>
                    <a:pt x="9210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8846418" y="677361"/>
              <a:ext cx="80229" cy="215559"/>
            </a:xfrm>
            <a:custGeom>
              <a:rect b="b" l="l" r="r" t="t"/>
              <a:pathLst>
                <a:path extrusionOk="0" fill="none" h="7113" w="2645">
                  <a:moveTo>
                    <a:pt x="1733" y="0"/>
                  </a:moveTo>
                  <a:cubicBezTo>
                    <a:pt x="1186" y="122"/>
                    <a:pt x="730" y="547"/>
                    <a:pt x="578" y="1064"/>
                  </a:cubicBezTo>
                  <a:cubicBezTo>
                    <a:pt x="395" y="1611"/>
                    <a:pt x="517" y="2219"/>
                    <a:pt x="882" y="2645"/>
                  </a:cubicBezTo>
                  <a:cubicBezTo>
                    <a:pt x="1064" y="2857"/>
                    <a:pt x="1307" y="3040"/>
                    <a:pt x="1398" y="3313"/>
                  </a:cubicBezTo>
                  <a:cubicBezTo>
                    <a:pt x="1490" y="3648"/>
                    <a:pt x="1307" y="3982"/>
                    <a:pt x="1064" y="4225"/>
                  </a:cubicBezTo>
                  <a:cubicBezTo>
                    <a:pt x="821" y="4468"/>
                    <a:pt x="517" y="4651"/>
                    <a:pt x="335" y="4924"/>
                  </a:cubicBezTo>
                  <a:cubicBezTo>
                    <a:pt x="0" y="5380"/>
                    <a:pt x="0" y="6079"/>
                    <a:pt x="365" y="6505"/>
                  </a:cubicBezTo>
                  <a:cubicBezTo>
                    <a:pt x="699" y="6930"/>
                    <a:pt x="1368" y="7113"/>
                    <a:pt x="1885" y="6839"/>
                  </a:cubicBezTo>
                  <a:cubicBezTo>
                    <a:pt x="2401" y="6566"/>
                    <a:pt x="2645" y="5927"/>
                    <a:pt x="2462" y="541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8184408" y="729853"/>
              <a:ext cx="88541" cy="220196"/>
            </a:xfrm>
            <a:custGeom>
              <a:rect b="b" l="l" r="r" t="t"/>
              <a:pathLst>
                <a:path extrusionOk="0" fill="none" h="7266" w="2919">
                  <a:moveTo>
                    <a:pt x="0" y="1642"/>
                  </a:moveTo>
                  <a:cubicBezTo>
                    <a:pt x="122" y="1186"/>
                    <a:pt x="274" y="730"/>
                    <a:pt x="638" y="426"/>
                  </a:cubicBezTo>
                  <a:cubicBezTo>
                    <a:pt x="973" y="122"/>
                    <a:pt x="1520" y="1"/>
                    <a:pt x="1885" y="274"/>
                  </a:cubicBezTo>
                  <a:cubicBezTo>
                    <a:pt x="2219" y="548"/>
                    <a:pt x="2280" y="1065"/>
                    <a:pt x="2128" y="1460"/>
                  </a:cubicBezTo>
                  <a:cubicBezTo>
                    <a:pt x="2006" y="1855"/>
                    <a:pt x="1733" y="2220"/>
                    <a:pt x="1489" y="2584"/>
                  </a:cubicBezTo>
                  <a:cubicBezTo>
                    <a:pt x="1277" y="2949"/>
                    <a:pt x="1094" y="3375"/>
                    <a:pt x="1185" y="3800"/>
                  </a:cubicBezTo>
                  <a:cubicBezTo>
                    <a:pt x="1307" y="4287"/>
                    <a:pt x="1763" y="4621"/>
                    <a:pt x="2128" y="4925"/>
                  </a:cubicBezTo>
                  <a:cubicBezTo>
                    <a:pt x="2462" y="5259"/>
                    <a:pt x="2796" y="5624"/>
                    <a:pt x="2857" y="6110"/>
                  </a:cubicBezTo>
                  <a:cubicBezTo>
                    <a:pt x="2918" y="6566"/>
                    <a:pt x="2675" y="7083"/>
                    <a:pt x="2219" y="7205"/>
                  </a:cubicBezTo>
                  <a:cubicBezTo>
                    <a:pt x="1854" y="7265"/>
                    <a:pt x="1489" y="7053"/>
                    <a:pt x="1277" y="6779"/>
                  </a:cubicBezTo>
                  <a:cubicBezTo>
                    <a:pt x="1064" y="6505"/>
                    <a:pt x="942" y="6171"/>
                    <a:pt x="851" y="583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8659227" y="1738568"/>
              <a:ext cx="12952" cy="123463"/>
            </a:xfrm>
            <a:custGeom>
              <a:rect b="b" l="l" r="r" t="t"/>
              <a:pathLst>
                <a:path extrusionOk="0" fill="none" h="4074" w="427">
                  <a:moveTo>
                    <a:pt x="1" y="1"/>
                  </a:moveTo>
                  <a:lnTo>
                    <a:pt x="426" y="4074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8537526" y="4668003"/>
              <a:ext cx="53507" cy="65428"/>
            </a:xfrm>
            <a:custGeom>
              <a:rect b="b" l="l" r="r" t="t"/>
              <a:pathLst>
                <a:path extrusionOk="0" fill="none" h="2159" w="1764">
                  <a:moveTo>
                    <a:pt x="1764" y="1"/>
                  </a:moveTo>
                  <a:cubicBezTo>
                    <a:pt x="1186" y="730"/>
                    <a:pt x="578" y="1460"/>
                    <a:pt x="1" y="215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8544897" y="4609055"/>
              <a:ext cx="24933" cy="74641"/>
            </a:xfrm>
            <a:custGeom>
              <a:rect b="b" l="l" r="r" t="t"/>
              <a:pathLst>
                <a:path extrusionOk="0" fill="none" h="2463" w="822">
                  <a:moveTo>
                    <a:pt x="821" y="1"/>
                  </a:moveTo>
                  <a:cubicBezTo>
                    <a:pt x="791" y="882"/>
                    <a:pt x="518" y="1763"/>
                    <a:pt x="1" y="246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8967208" y="4611813"/>
              <a:ext cx="56267" cy="91218"/>
            </a:xfrm>
            <a:custGeom>
              <a:rect b="b" l="l" r="r" t="t"/>
              <a:pathLst>
                <a:path extrusionOk="0" fill="none" h="3010" w="1855">
                  <a:moveTo>
                    <a:pt x="0" y="1"/>
                  </a:moveTo>
                  <a:cubicBezTo>
                    <a:pt x="608" y="1004"/>
                    <a:pt x="1216" y="2007"/>
                    <a:pt x="1854" y="301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8995783" y="4712221"/>
              <a:ext cx="45195" cy="52549"/>
            </a:xfrm>
            <a:custGeom>
              <a:rect b="b" l="l" r="r" t="t"/>
              <a:pathLst>
                <a:path extrusionOk="0" fill="none" h="1734" w="1490">
                  <a:moveTo>
                    <a:pt x="0" y="1"/>
                  </a:moveTo>
                  <a:cubicBezTo>
                    <a:pt x="335" y="670"/>
                    <a:pt x="851" y="1277"/>
                    <a:pt x="1490" y="173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8716406" y="3724691"/>
              <a:ext cx="212995" cy="79248"/>
            </a:xfrm>
            <a:custGeom>
              <a:rect b="b" l="l" r="r" t="t"/>
              <a:pathLst>
                <a:path extrusionOk="0" fill="none" h="2615" w="7022">
                  <a:moveTo>
                    <a:pt x="0" y="2615"/>
                  </a:moveTo>
                  <a:cubicBezTo>
                    <a:pt x="304" y="1764"/>
                    <a:pt x="943" y="1034"/>
                    <a:pt x="1763" y="578"/>
                  </a:cubicBezTo>
                  <a:cubicBezTo>
                    <a:pt x="2554" y="153"/>
                    <a:pt x="3496" y="1"/>
                    <a:pt x="4408" y="183"/>
                  </a:cubicBezTo>
                  <a:cubicBezTo>
                    <a:pt x="5380" y="396"/>
                    <a:pt x="6201" y="943"/>
                    <a:pt x="7022" y="149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8248018" y="1812275"/>
              <a:ext cx="30" cy="70974"/>
            </a:xfrm>
            <a:custGeom>
              <a:rect b="b" l="l" r="r" t="t"/>
              <a:pathLst>
                <a:path extrusionOk="0" fill="none" h="2342" w="1">
                  <a:moveTo>
                    <a:pt x="0" y="1"/>
                  </a:moveTo>
                  <a:lnTo>
                    <a:pt x="0" y="2341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8292276" y="1807668"/>
              <a:ext cx="7401" cy="75581"/>
            </a:xfrm>
            <a:custGeom>
              <a:rect b="b" l="l" r="r" t="t"/>
              <a:pathLst>
                <a:path extrusionOk="0" fill="none" h="2494" w="244">
                  <a:moveTo>
                    <a:pt x="0" y="1"/>
                  </a:moveTo>
                  <a:lnTo>
                    <a:pt x="244" y="2493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8116156" y="1859251"/>
              <a:ext cx="336569" cy="196225"/>
            </a:xfrm>
            <a:custGeom>
              <a:rect b="b" l="l" r="r" t="t"/>
              <a:pathLst>
                <a:path extrusionOk="0" fill="none" h="6475" w="11096">
                  <a:moveTo>
                    <a:pt x="4195" y="1"/>
                  </a:moveTo>
                  <a:lnTo>
                    <a:pt x="274" y="821"/>
                  </a:lnTo>
                  <a:lnTo>
                    <a:pt x="1" y="6475"/>
                  </a:lnTo>
                  <a:lnTo>
                    <a:pt x="11095" y="5958"/>
                  </a:lnTo>
                  <a:lnTo>
                    <a:pt x="10548" y="92"/>
                  </a:lnTo>
                  <a:lnTo>
                    <a:pt x="6050" y="1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8720077" y="3714689"/>
              <a:ext cx="126365" cy="306656"/>
            </a:xfrm>
            <a:custGeom>
              <a:rect b="b" l="l" r="r" t="t"/>
              <a:pathLst>
                <a:path extrusionOk="0" h="10119" w="4166">
                  <a:moveTo>
                    <a:pt x="2907" y="1"/>
                  </a:moveTo>
                  <a:cubicBezTo>
                    <a:pt x="1615" y="1"/>
                    <a:pt x="1" y="878"/>
                    <a:pt x="1" y="878"/>
                  </a:cubicBezTo>
                  <a:cubicBezTo>
                    <a:pt x="1" y="878"/>
                    <a:pt x="518" y="1607"/>
                    <a:pt x="183" y="2033"/>
                  </a:cubicBezTo>
                  <a:cubicBezTo>
                    <a:pt x="1582" y="3340"/>
                    <a:pt x="1338" y="10118"/>
                    <a:pt x="1338" y="10118"/>
                  </a:cubicBezTo>
                  <a:lnTo>
                    <a:pt x="2037" y="817"/>
                  </a:lnTo>
                  <a:cubicBezTo>
                    <a:pt x="2037" y="817"/>
                    <a:pt x="2220" y="1486"/>
                    <a:pt x="2706" y="7291"/>
                  </a:cubicBezTo>
                  <a:cubicBezTo>
                    <a:pt x="3010" y="4373"/>
                    <a:pt x="4165" y="513"/>
                    <a:pt x="4165" y="513"/>
                  </a:cubicBezTo>
                  <a:cubicBezTo>
                    <a:pt x="3874" y="136"/>
                    <a:pt x="3415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8442550" y="1158215"/>
              <a:ext cx="295075" cy="111492"/>
            </a:xfrm>
            <a:custGeom>
              <a:rect b="b" l="l" r="r" t="t"/>
              <a:pathLst>
                <a:path extrusionOk="0" h="3679" w="9728">
                  <a:moveTo>
                    <a:pt x="9120" y="1"/>
                  </a:moveTo>
                  <a:cubicBezTo>
                    <a:pt x="9120" y="1"/>
                    <a:pt x="8937" y="578"/>
                    <a:pt x="5259" y="1034"/>
                  </a:cubicBezTo>
                  <a:cubicBezTo>
                    <a:pt x="5089" y="1053"/>
                    <a:pt x="4910" y="1061"/>
                    <a:pt x="4726" y="1061"/>
                  </a:cubicBezTo>
                  <a:cubicBezTo>
                    <a:pt x="2781" y="1061"/>
                    <a:pt x="244" y="122"/>
                    <a:pt x="244" y="122"/>
                  </a:cubicBezTo>
                  <a:lnTo>
                    <a:pt x="1" y="3679"/>
                  </a:lnTo>
                  <a:cubicBezTo>
                    <a:pt x="1" y="3679"/>
                    <a:pt x="2584" y="2068"/>
                    <a:pt x="5442" y="1976"/>
                  </a:cubicBezTo>
                  <a:cubicBezTo>
                    <a:pt x="5546" y="1973"/>
                    <a:pt x="5648" y="1972"/>
                    <a:pt x="5749" y="1972"/>
                  </a:cubicBezTo>
                  <a:cubicBezTo>
                    <a:pt x="8429" y="1972"/>
                    <a:pt x="9727" y="3101"/>
                    <a:pt x="9727" y="3101"/>
                  </a:cubicBezTo>
                  <a:lnTo>
                    <a:pt x="912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40"/>
          <p:cNvGrpSpPr/>
          <p:nvPr/>
        </p:nvGrpSpPr>
        <p:grpSpPr>
          <a:xfrm>
            <a:off x="6670730" y="2147772"/>
            <a:ext cx="355409" cy="242949"/>
            <a:chOff x="5837600" y="1320725"/>
            <a:chExt cx="1830118" cy="1251023"/>
          </a:xfrm>
        </p:grpSpPr>
        <p:sp>
          <p:nvSpPr>
            <p:cNvPr id="1022" name="Google Shape;1022;p40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40"/>
          <p:cNvSpPr txBox="1"/>
          <p:nvPr>
            <p:ph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 txBox="1"/>
          <p:nvPr>
            <p:ph type="title"/>
          </p:nvPr>
        </p:nvSpPr>
        <p:spPr>
          <a:xfrm>
            <a:off x="5024950" y="696900"/>
            <a:ext cx="3402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30" name="Google Shape;1030;p41"/>
          <p:cNvSpPr txBox="1"/>
          <p:nvPr>
            <p:ph idx="1" type="subTitle"/>
          </p:nvPr>
        </p:nvSpPr>
        <p:spPr>
          <a:xfrm>
            <a:off x="5456050" y="2119413"/>
            <a:ext cx="29712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simple escalonado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41"/>
          <p:cNvGrpSpPr/>
          <p:nvPr/>
        </p:nvGrpSpPr>
        <p:grpSpPr>
          <a:xfrm flipH="1">
            <a:off x="1108620" y="95255"/>
            <a:ext cx="2715313" cy="5442132"/>
            <a:chOff x="674037" y="197776"/>
            <a:chExt cx="3276989" cy="6567864"/>
          </a:xfrm>
        </p:grpSpPr>
        <p:grpSp>
          <p:nvGrpSpPr>
            <p:cNvPr id="1032" name="Google Shape;1032;p41"/>
            <p:cNvGrpSpPr/>
            <p:nvPr/>
          </p:nvGrpSpPr>
          <p:grpSpPr>
            <a:xfrm>
              <a:off x="1251754" y="1820553"/>
              <a:ext cx="1999481" cy="2400504"/>
              <a:chOff x="1251754" y="1820553"/>
              <a:chExt cx="1999481" cy="2400504"/>
            </a:xfrm>
          </p:grpSpPr>
          <p:sp>
            <p:nvSpPr>
              <p:cNvPr id="1033" name="Google Shape;1033;p41"/>
              <p:cNvSpPr/>
              <p:nvPr/>
            </p:nvSpPr>
            <p:spPr>
              <a:xfrm>
                <a:off x="1739979" y="3030676"/>
                <a:ext cx="349980" cy="134890"/>
              </a:xfrm>
              <a:custGeom>
                <a:rect b="b" l="l" r="r" t="t"/>
                <a:pathLst>
                  <a:path extrusionOk="0" h="3527" w="9151">
                    <a:moveTo>
                      <a:pt x="548" y="0"/>
                    </a:moveTo>
                    <a:lnTo>
                      <a:pt x="1" y="3526"/>
                    </a:lnTo>
                    <a:cubicBezTo>
                      <a:pt x="1" y="3526"/>
                      <a:pt x="4666" y="2576"/>
                      <a:pt x="7628" y="2576"/>
                    </a:cubicBezTo>
                    <a:cubicBezTo>
                      <a:pt x="8220" y="2576"/>
                      <a:pt x="8745" y="2614"/>
                      <a:pt x="9150" y="2706"/>
                    </a:cubicBezTo>
                    <a:cubicBezTo>
                      <a:pt x="4621" y="1247"/>
                      <a:pt x="548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4" name="Google Shape;1034;p41"/>
              <p:cNvGrpSpPr/>
              <p:nvPr/>
            </p:nvGrpSpPr>
            <p:grpSpPr>
              <a:xfrm>
                <a:off x="1251754" y="1820553"/>
                <a:ext cx="1999481" cy="2400504"/>
                <a:chOff x="721381" y="1421444"/>
                <a:chExt cx="1504954" cy="1806792"/>
              </a:xfrm>
            </p:grpSpPr>
            <p:sp>
              <p:nvSpPr>
                <p:cNvPr id="1035" name="Google Shape;1035;p41"/>
                <p:cNvSpPr/>
                <p:nvPr/>
              </p:nvSpPr>
              <p:spPr>
                <a:xfrm>
                  <a:off x="721381" y="2324514"/>
                  <a:ext cx="1353557" cy="325270"/>
                </a:xfrm>
                <a:custGeom>
                  <a:rect b="b" l="l" r="r" t="t"/>
                  <a:pathLst>
                    <a:path extrusionOk="0" h="11300" w="47023">
                      <a:moveTo>
                        <a:pt x="12919" y="0"/>
                      </a:moveTo>
                      <a:cubicBezTo>
                        <a:pt x="12919" y="0"/>
                        <a:pt x="6050" y="5502"/>
                        <a:pt x="1" y="8906"/>
                      </a:cubicBezTo>
                      <a:lnTo>
                        <a:pt x="5198" y="8177"/>
                      </a:lnTo>
                      <a:cubicBezTo>
                        <a:pt x="5198" y="8177"/>
                        <a:pt x="7205" y="5684"/>
                        <a:pt x="8968" y="4742"/>
                      </a:cubicBezTo>
                      <a:cubicBezTo>
                        <a:pt x="10624" y="3857"/>
                        <a:pt x="12521" y="3830"/>
                        <a:pt x="12745" y="3830"/>
                      </a:cubicBezTo>
                      <a:cubicBezTo>
                        <a:pt x="12759" y="3830"/>
                        <a:pt x="12767" y="3830"/>
                        <a:pt x="12767" y="3830"/>
                      </a:cubicBezTo>
                      <a:lnTo>
                        <a:pt x="13496" y="639"/>
                      </a:lnTo>
                      <a:cubicBezTo>
                        <a:pt x="13496" y="639"/>
                        <a:pt x="33922" y="6262"/>
                        <a:pt x="38512" y="9119"/>
                      </a:cubicBezTo>
                      <a:cubicBezTo>
                        <a:pt x="41158" y="10792"/>
                        <a:pt x="43289" y="11299"/>
                        <a:pt x="44893" y="11299"/>
                      </a:cubicBezTo>
                      <a:cubicBezTo>
                        <a:pt x="45591" y="11299"/>
                        <a:pt x="46190" y="11203"/>
                        <a:pt x="46689" y="11064"/>
                      </a:cubicBezTo>
                      <a:cubicBezTo>
                        <a:pt x="46445" y="10882"/>
                        <a:pt x="46324" y="10608"/>
                        <a:pt x="46385" y="10274"/>
                      </a:cubicBezTo>
                      <a:cubicBezTo>
                        <a:pt x="46445" y="9970"/>
                        <a:pt x="46719" y="9757"/>
                        <a:pt x="47023" y="9697"/>
                      </a:cubicBezTo>
                      <a:lnTo>
                        <a:pt x="129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41"/>
                <p:cNvSpPr/>
                <p:nvPr/>
              </p:nvSpPr>
              <p:spPr>
                <a:xfrm>
                  <a:off x="1831689" y="1421444"/>
                  <a:ext cx="80540" cy="84887"/>
                </a:xfrm>
                <a:custGeom>
                  <a:rect b="b" l="l" r="r" t="t"/>
                  <a:pathLst>
                    <a:path extrusionOk="0" h="2949" w="2798">
                      <a:moveTo>
                        <a:pt x="700" y="1"/>
                      </a:moveTo>
                      <a:lnTo>
                        <a:pt x="1" y="2280"/>
                      </a:lnTo>
                      <a:cubicBezTo>
                        <a:pt x="1" y="2280"/>
                        <a:pt x="70" y="2277"/>
                        <a:pt x="189" y="2277"/>
                      </a:cubicBezTo>
                      <a:cubicBezTo>
                        <a:pt x="684" y="2277"/>
                        <a:pt x="2037" y="2336"/>
                        <a:pt x="2797" y="2949"/>
                      </a:cubicBezTo>
                      <a:cubicBezTo>
                        <a:pt x="1825" y="1794"/>
                        <a:pt x="700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41"/>
                <p:cNvSpPr/>
                <p:nvPr/>
              </p:nvSpPr>
              <p:spPr>
                <a:xfrm>
                  <a:off x="2120435" y="1504576"/>
                  <a:ext cx="105900" cy="103252"/>
                </a:xfrm>
                <a:custGeom>
                  <a:rect b="b" l="l" r="r" t="t"/>
                  <a:pathLst>
                    <a:path extrusionOk="0" h="3587" w="3679">
                      <a:moveTo>
                        <a:pt x="3678" y="0"/>
                      </a:moveTo>
                      <a:lnTo>
                        <a:pt x="3678" y="0"/>
                      </a:lnTo>
                      <a:cubicBezTo>
                        <a:pt x="3678" y="0"/>
                        <a:pt x="2067" y="973"/>
                        <a:pt x="0" y="1793"/>
                      </a:cubicBezTo>
                      <a:cubicBezTo>
                        <a:pt x="2098" y="2097"/>
                        <a:pt x="2827" y="3587"/>
                        <a:pt x="2827" y="3587"/>
                      </a:cubicBezTo>
                      <a:lnTo>
                        <a:pt x="36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41"/>
                <p:cNvSpPr/>
                <p:nvPr/>
              </p:nvSpPr>
              <p:spPr>
                <a:xfrm>
                  <a:off x="996137" y="2717245"/>
                  <a:ext cx="94501" cy="510991"/>
                </a:xfrm>
                <a:custGeom>
                  <a:rect b="b" l="l" r="r" t="t"/>
                  <a:pathLst>
                    <a:path extrusionOk="0" h="17752" w="3283">
                      <a:moveTo>
                        <a:pt x="1976" y="0"/>
                      </a:moveTo>
                      <a:lnTo>
                        <a:pt x="43" y="17363"/>
                      </a:lnTo>
                      <a:lnTo>
                        <a:pt x="43" y="17363"/>
                      </a:lnTo>
                      <a:cubicBezTo>
                        <a:pt x="182" y="16290"/>
                        <a:pt x="694" y="13370"/>
                        <a:pt x="2176" y="13370"/>
                      </a:cubicBezTo>
                      <a:cubicBezTo>
                        <a:pt x="2401" y="13370"/>
                        <a:pt x="2647" y="13437"/>
                        <a:pt x="2918" y="13587"/>
                      </a:cubicBezTo>
                      <a:cubicBezTo>
                        <a:pt x="3222" y="9423"/>
                        <a:pt x="3283" y="8724"/>
                        <a:pt x="3283" y="8724"/>
                      </a:cubicBezTo>
                      <a:lnTo>
                        <a:pt x="1976" y="0"/>
                      </a:lnTo>
                      <a:close/>
                      <a:moveTo>
                        <a:pt x="43" y="17363"/>
                      </a:moveTo>
                      <a:cubicBezTo>
                        <a:pt x="12" y="17604"/>
                        <a:pt x="0" y="17751"/>
                        <a:pt x="0" y="17751"/>
                      </a:cubicBezTo>
                      <a:lnTo>
                        <a:pt x="43" y="173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41"/>
                <p:cNvSpPr/>
                <p:nvPr/>
              </p:nvSpPr>
              <p:spPr>
                <a:xfrm>
                  <a:off x="1332091" y="1669919"/>
                  <a:ext cx="179417" cy="98905"/>
                </a:xfrm>
                <a:custGeom>
                  <a:rect b="b" l="l" r="r" t="t"/>
                  <a:pathLst>
                    <a:path extrusionOk="0" h="3436" w="6233">
                      <a:moveTo>
                        <a:pt x="3223" y="1"/>
                      </a:moveTo>
                      <a:lnTo>
                        <a:pt x="1" y="1126"/>
                      </a:lnTo>
                      <a:lnTo>
                        <a:pt x="5959" y="3436"/>
                      </a:lnTo>
                      <a:lnTo>
                        <a:pt x="6232" y="2919"/>
                      </a:lnTo>
                      <a:cubicBezTo>
                        <a:pt x="6232" y="2919"/>
                        <a:pt x="5928" y="2341"/>
                        <a:pt x="5867" y="1581"/>
                      </a:cubicBezTo>
                      <a:cubicBezTo>
                        <a:pt x="4925" y="1429"/>
                        <a:pt x="3223" y="1"/>
                        <a:pt x="32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41"/>
                <p:cNvSpPr/>
                <p:nvPr/>
              </p:nvSpPr>
              <p:spPr>
                <a:xfrm>
                  <a:off x="1473859" y="1745164"/>
                  <a:ext cx="84023" cy="189031"/>
                </a:xfrm>
                <a:custGeom>
                  <a:rect b="b" l="l" r="r" t="t"/>
                  <a:pathLst>
                    <a:path extrusionOk="0" h="6567" w="2919">
                      <a:moveTo>
                        <a:pt x="1155" y="1"/>
                      </a:moveTo>
                      <a:lnTo>
                        <a:pt x="0" y="123"/>
                      </a:lnTo>
                      <a:cubicBezTo>
                        <a:pt x="0" y="123"/>
                        <a:pt x="1337" y="1521"/>
                        <a:pt x="1793" y="3010"/>
                      </a:cubicBezTo>
                      <a:cubicBezTo>
                        <a:pt x="2280" y="4499"/>
                        <a:pt x="2189" y="6566"/>
                        <a:pt x="2189" y="6566"/>
                      </a:cubicBezTo>
                      <a:lnTo>
                        <a:pt x="2796" y="5077"/>
                      </a:lnTo>
                      <a:lnTo>
                        <a:pt x="2918" y="3101"/>
                      </a:lnTo>
                      <a:lnTo>
                        <a:pt x="11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1" name="Google Shape;1041;p41"/>
            <p:cNvGrpSpPr/>
            <p:nvPr/>
          </p:nvGrpSpPr>
          <p:grpSpPr>
            <a:xfrm>
              <a:off x="674037" y="197776"/>
              <a:ext cx="3276989" cy="6567864"/>
              <a:chOff x="286550" y="200025"/>
              <a:chExt cx="2466498" cy="4943448"/>
            </a:xfrm>
          </p:grpSpPr>
          <p:sp>
            <p:nvSpPr>
              <p:cNvPr id="1042" name="Google Shape;1042;p41"/>
              <p:cNvSpPr/>
              <p:nvPr/>
            </p:nvSpPr>
            <p:spPr>
              <a:xfrm>
                <a:off x="1097606" y="220146"/>
                <a:ext cx="713120" cy="487359"/>
              </a:xfrm>
              <a:custGeom>
                <a:rect b="b" l="l" r="r" t="t"/>
                <a:pathLst>
                  <a:path extrusionOk="0" h="16931" w="24774">
                    <a:moveTo>
                      <a:pt x="17691" y="0"/>
                    </a:moveTo>
                    <a:cubicBezTo>
                      <a:pt x="17691" y="0"/>
                      <a:pt x="16111" y="0"/>
                      <a:pt x="14895" y="578"/>
                    </a:cubicBezTo>
                    <a:lnTo>
                      <a:pt x="13709" y="1125"/>
                    </a:lnTo>
                    <a:cubicBezTo>
                      <a:pt x="13709" y="1125"/>
                      <a:pt x="7691" y="3800"/>
                      <a:pt x="6262" y="4742"/>
                    </a:cubicBezTo>
                    <a:cubicBezTo>
                      <a:pt x="4834" y="5654"/>
                      <a:pt x="3557" y="5958"/>
                      <a:pt x="2737" y="8876"/>
                    </a:cubicBezTo>
                    <a:cubicBezTo>
                      <a:pt x="1946" y="11794"/>
                      <a:pt x="1" y="16475"/>
                      <a:pt x="1" y="16475"/>
                    </a:cubicBezTo>
                    <a:lnTo>
                      <a:pt x="518" y="16931"/>
                    </a:lnTo>
                    <a:lnTo>
                      <a:pt x="10457" y="15776"/>
                    </a:lnTo>
                    <a:lnTo>
                      <a:pt x="10457" y="14803"/>
                    </a:lnTo>
                    <a:lnTo>
                      <a:pt x="12646" y="14286"/>
                    </a:lnTo>
                    <a:cubicBezTo>
                      <a:pt x="12646" y="14286"/>
                      <a:pt x="14469" y="15533"/>
                      <a:pt x="15776" y="15776"/>
                    </a:cubicBezTo>
                    <a:cubicBezTo>
                      <a:pt x="15839" y="15786"/>
                      <a:pt x="15902" y="15791"/>
                      <a:pt x="15967" y="15791"/>
                    </a:cubicBezTo>
                    <a:cubicBezTo>
                      <a:pt x="17264" y="15791"/>
                      <a:pt x="19029" y="13861"/>
                      <a:pt x="19029" y="13861"/>
                    </a:cubicBezTo>
                    <a:cubicBezTo>
                      <a:pt x="19029" y="13861"/>
                      <a:pt x="19251" y="14204"/>
                      <a:pt x="19701" y="14204"/>
                    </a:cubicBezTo>
                    <a:cubicBezTo>
                      <a:pt x="20032" y="14204"/>
                      <a:pt x="20486" y="14018"/>
                      <a:pt x="21065" y="13374"/>
                    </a:cubicBezTo>
                    <a:cubicBezTo>
                      <a:pt x="22433" y="11885"/>
                      <a:pt x="21491" y="11368"/>
                      <a:pt x="21491" y="11368"/>
                    </a:cubicBezTo>
                    <a:lnTo>
                      <a:pt x="23649" y="10396"/>
                    </a:lnTo>
                    <a:lnTo>
                      <a:pt x="24044" y="6080"/>
                    </a:lnTo>
                    <a:cubicBezTo>
                      <a:pt x="24044" y="6080"/>
                      <a:pt x="24773" y="5228"/>
                      <a:pt x="24530" y="4590"/>
                    </a:cubicBezTo>
                    <a:cubicBezTo>
                      <a:pt x="24287" y="3921"/>
                      <a:pt x="17691" y="0"/>
                      <a:pt x="17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2551783" y="4410254"/>
                <a:ext cx="201265" cy="708744"/>
              </a:xfrm>
              <a:custGeom>
                <a:rect b="b" l="l" r="r" t="t"/>
                <a:pathLst>
                  <a:path extrusionOk="0" fill="none" h="24622" w="6992">
                    <a:moveTo>
                      <a:pt x="2463" y="1"/>
                    </a:moveTo>
                    <a:cubicBezTo>
                      <a:pt x="2463" y="1"/>
                      <a:pt x="1" y="8785"/>
                      <a:pt x="5928" y="18086"/>
                    </a:cubicBezTo>
                    <a:lnTo>
                      <a:pt x="6992" y="24621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1371469" y="1487449"/>
                <a:ext cx="494382" cy="563092"/>
              </a:xfrm>
              <a:custGeom>
                <a:rect b="b" l="l" r="r" t="t"/>
                <a:pathLst>
                  <a:path extrusionOk="0" h="19562" w="17175">
                    <a:moveTo>
                      <a:pt x="9997" y="0"/>
                    </a:moveTo>
                    <a:cubicBezTo>
                      <a:pt x="7056" y="0"/>
                      <a:pt x="3922" y="1142"/>
                      <a:pt x="3922" y="1142"/>
                    </a:cubicBezTo>
                    <a:lnTo>
                      <a:pt x="1065" y="1294"/>
                    </a:lnTo>
                    <a:cubicBezTo>
                      <a:pt x="1065" y="1294"/>
                      <a:pt x="1" y="3209"/>
                      <a:pt x="1369" y="5489"/>
                    </a:cubicBezTo>
                    <a:cubicBezTo>
                      <a:pt x="2767" y="7768"/>
                      <a:pt x="4560" y="7920"/>
                      <a:pt x="4560" y="7920"/>
                    </a:cubicBezTo>
                    <a:cubicBezTo>
                      <a:pt x="4560" y="7920"/>
                      <a:pt x="4834" y="9714"/>
                      <a:pt x="5624" y="10686"/>
                    </a:cubicBezTo>
                    <a:cubicBezTo>
                      <a:pt x="6414" y="11690"/>
                      <a:pt x="6353" y="12632"/>
                      <a:pt x="6353" y="12632"/>
                    </a:cubicBezTo>
                    <a:cubicBezTo>
                      <a:pt x="6353" y="12632"/>
                      <a:pt x="6080" y="15094"/>
                      <a:pt x="5867" y="16188"/>
                    </a:cubicBezTo>
                    <a:cubicBezTo>
                      <a:pt x="5624" y="17282"/>
                      <a:pt x="5776" y="18559"/>
                      <a:pt x="6353" y="18681"/>
                    </a:cubicBezTo>
                    <a:cubicBezTo>
                      <a:pt x="6425" y="18692"/>
                      <a:pt x="6489" y="18698"/>
                      <a:pt x="6547" y="18698"/>
                    </a:cubicBezTo>
                    <a:cubicBezTo>
                      <a:pt x="6930" y="18698"/>
                      <a:pt x="7022" y="18468"/>
                      <a:pt x="7022" y="18468"/>
                    </a:cubicBezTo>
                    <a:lnTo>
                      <a:pt x="8208" y="16370"/>
                    </a:lnTo>
                    <a:lnTo>
                      <a:pt x="8208" y="16370"/>
                    </a:lnTo>
                    <a:cubicBezTo>
                      <a:pt x="8208" y="16371"/>
                      <a:pt x="7873" y="18984"/>
                      <a:pt x="8299" y="19258"/>
                    </a:cubicBezTo>
                    <a:cubicBezTo>
                      <a:pt x="8724" y="19501"/>
                      <a:pt x="8968" y="19562"/>
                      <a:pt x="8968" y="19562"/>
                    </a:cubicBezTo>
                    <a:lnTo>
                      <a:pt x="9879" y="18133"/>
                    </a:lnTo>
                    <a:cubicBezTo>
                      <a:pt x="9879" y="18133"/>
                      <a:pt x="10275" y="19106"/>
                      <a:pt x="10548" y="19167"/>
                    </a:cubicBezTo>
                    <a:cubicBezTo>
                      <a:pt x="10564" y="19172"/>
                      <a:pt x="10579" y="19174"/>
                      <a:pt x="10594" y="19174"/>
                    </a:cubicBezTo>
                    <a:cubicBezTo>
                      <a:pt x="10842" y="19174"/>
                      <a:pt x="11004" y="18498"/>
                      <a:pt x="11004" y="18498"/>
                    </a:cubicBezTo>
                    <a:cubicBezTo>
                      <a:pt x="11004" y="18498"/>
                      <a:pt x="11825" y="19136"/>
                      <a:pt x="12189" y="19258"/>
                    </a:cubicBezTo>
                    <a:cubicBezTo>
                      <a:pt x="12219" y="19267"/>
                      <a:pt x="12249" y="19271"/>
                      <a:pt x="12280" y="19271"/>
                    </a:cubicBezTo>
                    <a:cubicBezTo>
                      <a:pt x="12671" y="19271"/>
                      <a:pt x="13193" y="18620"/>
                      <a:pt x="13193" y="18620"/>
                    </a:cubicBezTo>
                    <a:cubicBezTo>
                      <a:pt x="13193" y="18620"/>
                      <a:pt x="15442" y="16492"/>
                      <a:pt x="16262" y="14395"/>
                    </a:cubicBezTo>
                    <a:cubicBezTo>
                      <a:pt x="17083" y="12267"/>
                      <a:pt x="17174" y="10109"/>
                      <a:pt x="17174" y="10109"/>
                    </a:cubicBezTo>
                    <a:lnTo>
                      <a:pt x="15320" y="3300"/>
                    </a:lnTo>
                    <a:cubicBezTo>
                      <a:pt x="15320" y="3300"/>
                      <a:pt x="13679" y="230"/>
                      <a:pt x="10609" y="18"/>
                    </a:cubicBezTo>
                    <a:cubicBezTo>
                      <a:pt x="10407" y="6"/>
                      <a:pt x="10202" y="0"/>
                      <a:pt x="99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1828206" y="755611"/>
                <a:ext cx="77892" cy="456760"/>
              </a:xfrm>
              <a:custGeom>
                <a:rect b="b" l="l" r="r" t="t"/>
                <a:pathLst>
                  <a:path extrusionOk="0" fill="none" h="15868" w="2706">
                    <a:moveTo>
                      <a:pt x="152" y="15867"/>
                    </a:moveTo>
                    <a:cubicBezTo>
                      <a:pt x="0" y="11794"/>
                      <a:pt x="699" y="7356"/>
                      <a:pt x="1520" y="4074"/>
                    </a:cubicBezTo>
                    <a:lnTo>
                      <a:pt x="2706" y="1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341794" y="953337"/>
                <a:ext cx="173257" cy="395506"/>
              </a:xfrm>
              <a:custGeom>
                <a:rect b="b" l="l" r="r" t="t"/>
                <a:pathLst>
                  <a:path extrusionOk="0" fill="none" h="13740" w="6019">
                    <a:moveTo>
                      <a:pt x="6019" y="1"/>
                    </a:moveTo>
                    <a:cubicBezTo>
                      <a:pt x="6019" y="1"/>
                      <a:pt x="5472" y="2706"/>
                      <a:pt x="3557" y="7509"/>
                    </a:cubicBezTo>
                    <a:cubicBezTo>
                      <a:pt x="2888" y="9180"/>
                      <a:pt x="1642" y="11521"/>
                      <a:pt x="1" y="13740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2371558" y="1018968"/>
                <a:ext cx="216118" cy="312375"/>
              </a:xfrm>
              <a:custGeom>
                <a:rect b="b" l="l" r="r" t="t"/>
                <a:pathLst>
                  <a:path extrusionOk="0" fill="none" h="10852" w="7508">
                    <a:moveTo>
                      <a:pt x="4073" y="943"/>
                    </a:moveTo>
                    <a:cubicBezTo>
                      <a:pt x="4073" y="943"/>
                      <a:pt x="6018" y="1"/>
                      <a:pt x="6748" y="1703"/>
                    </a:cubicBezTo>
                    <a:cubicBezTo>
                      <a:pt x="7508" y="3405"/>
                      <a:pt x="6322" y="7873"/>
                      <a:pt x="4529" y="9362"/>
                    </a:cubicBezTo>
                    <a:cubicBezTo>
                      <a:pt x="2705" y="10852"/>
                      <a:pt x="0" y="10517"/>
                      <a:pt x="0" y="10517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1703969" y="829100"/>
                <a:ext cx="170637" cy="306272"/>
              </a:xfrm>
              <a:custGeom>
                <a:rect b="b" l="l" r="r" t="t"/>
                <a:pathLst>
                  <a:path extrusionOk="0" fill="none" h="10640" w="5928">
                    <a:moveTo>
                      <a:pt x="5927" y="1217"/>
                    </a:moveTo>
                    <a:cubicBezTo>
                      <a:pt x="5927" y="1217"/>
                      <a:pt x="4499" y="1"/>
                      <a:pt x="2553" y="730"/>
                    </a:cubicBezTo>
                    <a:cubicBezTo>
                      <a:pt x="578" y="1490"/>
                      <a:pt x="0" y="6049"/>
                      <a:pt x="851" y="7812"/>
                    </a:cubicBezTo>
                    <a:cubicBezTo>
                      <a:pt x="1702" y="9575"/>
                      <a:pt x="4438" y="10639"/>
                      <a:pt x="4438" y="10639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1854458" y="767873"/>
                <a:ext cx="115514" cy="184627"/>
              </a:xfrm>
              <a:custGeom>
                <a:rect b="b" l="l" r="r" t="t"/>
                <a:pathLst>
                  <a:path extrusionOk="0" fill="none" h="6414" w="4013">
                    <a:moveTo>
                      <a:pt x="4012" y="0"/>
                    </a:moveTo>
                    <a:cubicBezTo>
                      <a:pt x="4012" y="0"/>
                      <a:pt x="2219" y="5167"/>
                      <a:pt x="0" y="6414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2430165" y="914851"/>
                <a:ext cx="32412" cy="206504"/>
              </a:xfrm>
              <a:custGeom>
                <a:rect b="b" l="l" r="r" t="t"/>
                <a:pathLst>
                  <a:path extrusionOk="0" fill="none" h="7174" w="1126">
                    <a:moveTo>
                      <a:pt x="305" y="1"/>
                    </a:moveTo>
                    <a:cubicBezTo>
                      <a:pt x="305" y="1"/>
                      <a:pt x="1" y="5046"/>
                      <a:pt x="1125" y="7174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1883330" y="466865"/>
                <a:ext cx="714847" cy="551262"/>
              </a:xfrm>
              <a:custGeom>
                <a:rect b="b" l="l" r="r" t="t"/>
                <a:pathLst>
                  <a:path extrusionOk="0" fill="none" h="19151" w="24834">
                    <a:moveTo>
                      <a:pt x="0" y="11369"/>
                    </a:moveTo>
                    <a:cubicBezTo>
                      <a:pt x="0" y="11369"/>
                      <a:pt x="426" y="8208"/>
                      <a:pt x="1003" y="5320"/>
                    </a:cubicBezTo>
                    <a:cubicBezTo>
                      <a:pt x="1581" y="2463"/>
                      <a:pt x="4408" y="214"/>
                      <a:pt x="6596" y="123"/>
                    </a:cubicBezTo>
                    <a:cubicBezTo>
                      <a:pt x="8754" y="1"/>
                      <a:pt x="16536" y="335"/>
                      <a:pt x="20457" y="2341"/>
                    </a:cubicBezTo>
                    <a:cubicBezTo>
                      <a:pt x="24347" y="4378"/>
                      <a:pt x="24834" y="7752"/>
                      <a:pt x="24621" y="10032"/>
                    </a:cubicBezTo>
                    <a:cubicBezTo>
                      <a:pt x="24408" y="12311"/>
                      <a:pt x="23223" y="16445"/>
                      <a:pt x="23010" y="17296"/>
                    </a:cubicBezTo>
                    <a:cubicBezTo>
                      <a:pt x="22797" y="18147"/>
                      <a:pt x="21612" y="19150"/>
                      <a:pt x="21612" y="19150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1894700" y="469970"/>
                <a:ext cx="707852" cy="498168"/>
              </a:xfrm>
              <a:custGeom>
                <a:rect b="b" l="l" r="r" t="t"/>
                <a:pathLst>
                  <a:path extrusionOk="0" h="17128" w="24591">
                    <a:moveTo>
                      <a:pt x="7127" y="0"/>
                    </a:moveTo>
                    <a:cubicBezTo>
                      <a:pt x="6810" y="0"/>
                      <a:pt x="6539" y="6"/>
                      <a:pt x="6323" y="15"/>
                    </a:cubicBezTo>
                    <a:cubicBezTo>
                      <a:pt x="4165" y="136"/>
                      <a:pt x="1338" y="2355"/>
                      <a:pt x="760" y="5243"/>
                    </a:cubicBezTo>
                    <a:cubicBezTo>
                      <a:pt x="456" y="6793"/>
                      <a:pt x="183" y="8434"/>
                      <a:pt x="0" y="9620"/>
                    </a:cubicBezTo>
                    <a:cubicBezTo>
                      <a:pt x="1763" y="9711"/>
                      <a:pt x="3496" y="10075"/>
                      <a:pt x="5259" y="10471"/>
                    </a:cubicBezTo>
                    <a:cubicBezTo>
                      <a:pt x="6140" y="10653"/>
                      <a:pt x="7052" y="10835"/>
                      <a:pt x="7934" y="11109"/>
                    </a:cubicBezTo>
                    <a:cubicBezTo>
                      <a:pt x="8724" y="11383"/>
                      <a:pt x="9514" y="11717"/>
                      <a:pt x="10305" y="12051"/>
                    </a:cubicBezTo>
                    <a:cubicBezTo>
                      <a:pt x="11976" y="12781"/>
                      <a:pt x="13739" y="13297"/>
                      <a:pt x="15502" y="13845"/>
                    </a:cubicBezTo>
                    <a:cubicBezTo>
                      <a:pt x="17113" y="14361"/>
                      <a:pt x="18694" y="14939"/>
                      <a:pt x="20214" y="15668"/>
                    </a:cubicBezTo>
                    <a:cubicBezTo>
                      <a:pt x="21095" y="16063"/>
                      <a:pt x="22007" y="16550"/>
                      <a:pt x="22797" y="17127"/>
                    </a:cubicBezTo>
                    <a:cubicBezTo>
                      <a:pt x="23040" y="16094"/>
                      <a:pt x="24165" y="12142"/>
                      <a:pt x="24378" y="9924"/>
                    </a:cubicBezTo>
                    <a:cubicBezTo>
                      <a:pt x="24591" y="7644"/>
                      <a:pt x="24104" y="4270"/>
                      <a:pt x="20214" y="2264"/>
                    </a:cubicBezTo>
                    <a:cubicBezTo>
                      <a:pt x="16680" y="429"/>
                      <a:pt x="10012" y="0"/>
                      <a:pt x="71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1890325" y="748616"/>
                <a:ext cx="655348" cy="216147"/>
              </a:xfrm>
              <a:custGeom>
                <a:rect b="b" l="l" r="r" t="t"/>
                <a:pathLst>
                  <a:path extrusionOk="0" fill="none" h="7509" w="22767">
                    <a:moveTo>
                      <a:pt x="0" y="0"/>
                    </a:moveTo>
                    <a:cubicBezTo>
                      <a:pt x="0" y="0"/>
                      <a:pt x="5684" y="882"/>
                      <a:pt x="12311" y="3070"/>
                    </a:cubicBezTo>
                    <a:cubicBezTo>
                      <a:pt x="18937" y="5228"/>
                      <a:pt x="22767" y="7508"/>
                      <a:pt x="22767" y="7508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1551723" y="345247"/>
                <a:ext cx="27144" cy="91911"/>
              </a:xfrm>
              <a:custGeom>
                <a:rect b="b" l="l" r="r" t="t"/>
                <a:pathLst>
                  <a:path extrusionOk="0" fill="none" h="3193" w="943">
                    <a:moveTo>
                      <a:pt x="183" y="1"/>
                    </a:moveTo>
                    <a:cubicBezTo>
                      <a:pt x="183" y="1"/>
                      <a:pt x="0" y="1916"/>
                      <a:pt x="943" y="3193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1389863" y="394268"/>
                <a:ext cx="334251" cy="279128"/>
              </a:xfrm>
              <a:custGeom>
                <a:rect b="b" l="l" r="r" t="t"/>
                <a:pathLst>
                  <a:path extrusionOk="0" fill="none" h="9697" w="11612">
                    <a:moveTo>
                      <a:pt x="4407" y="0"/>
                    </a:moveTo>
                    <a:lnTo>
                      <a:pt x="10456" y="4286"/>
                    </a:lnTo>
                    <a:cubicBezTo>
                      <a:pt x="10456" y="4286"/>
                      <a:pt x="11611" y="5259"/>
                      <a:pt x="11581" y="6110"/>
                    </a:cubicBezTo>
                    <a:cubicBezTo>
                      <a:pt x="11550" y="6961"/>
                      <a:pt x="10517" y="7751"/>
                      <a:pt x="10031" y="7812"/>
                    </a:cubicBezTo>
                    <a:cubicBezTo>
                      <a:pt x="9514" y="7873"/>
                      <a:pt x="3648" y="7599"/>
                      <a:pt x="3648" y="7599"/>
                    </a:cubicBezTo>
                    <a:cubicBezTo>
                      <a:pt x="3648" y="7599"/>
                      <a:pt x="2432" y="8541"/>
                      <a:pt x="0" y="8967"/>
                    </a:cubicBezTo>
                    <a:lnTo>
                      <a:pt x="0" y="9696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1097606" y="200025"/>
                <a:ext cx="718358" cy="506616"/>
              </a:xfrm>
              <a:custGeom>
                <a:rect b="b" l="l" r="r" t="t"/>
                <a:pathLst>
                  <a:path extrusionOk="0" fill="none" h="17600" w="24956">
                    <a:moveTo>
                      <a:pt x="20731" y="11156"/>
                    </a:moveTo>
                    <a:lnTo>
                      <a:pt x="23679" y="7508"/>
                    </a:lnTo>
                    <a:lnTo>
                      <a:pt x="24317" y="6627"/>
                    </a:lnTo>
                    <a:cubicBezTo>
                      <a:pt x="24956" y="5745"/>
                      <a:pt x="24682" y="5350"/>
                      <a:pt x="24074" y="4833"/>
                    </a:cubicBezTo>
                    <a:cubicBezTo>
                      <a:pt x="23466" y="4286"/>
                      <a:pt x="20062" y="2189"/>
                      <a:pt x="18512" y="1095"/>
                    </a:cubicBezTo>
                    <a:cubicBezTo>
                      <a:pt x="16962" y="0"/>
                      <a:pt x="15533" y="973"/>
                      <a:pt x="15533" y="973"/>
                    </a:cubicBezTo>
                    <a:lnTo>
                      <a:pt x="6536" y="5228"/>
                    </a:lnTo>
                    <a:cubicBezTo>
                      <a:pt x="6536" y="5228"/>
                      <a:pt x="4348" y="6961"/>
                      <a:pt x="3192" y="8693"/>
                    </a:cubicBezTo>
                    <a:cubicBezTo>
                      <a:pt x="2068" y="10426"/>
                      <a:pt x="1" y="17599"/>
                      <a:pt x="1" y="17599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1587590" y="382006"/>
                <a:ext cx="73517" cy="55152"/>
              </a:xfrm>
              <a:custGeom>
                <a:rect b="b" l="l" r="r" t="t"/>
                <a:pathLst>
                  <a:path extrusionOk="0" fill="none" h="1916" w="2554">
                    <a:moveTo>
                      <a:pt x="1" y="1916"/>
                    </a:moveTo>
                    <a:cubicBezTo>
                      <a:pt x="1" y="1916"/>
                      <a:pt x="1064" y="335"/>
                      <a:pt x="2554" y="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1452845" y="619111"/>
                <a:ext cx="197753" cy="62147"/>
              </a:xfrm>
              <a:custGeom>
                <a:rect b="b" l="l" r="r" t="t"/>
                <a:pathLst>
                  <a:path extrusionOk="0" fill="none" h="2159" w="6870">
                    <a:moveTo>
                      <a:pt x="1" y="548"/>
                    </a:moveTo>
                    <a:cubicBezTo>
                      <a:pt x="1" y="548"/>
                      <a:pt x="1824" y="1581"/>
                      <a:pt x="3071" y="1885"/>
                    </a:cubicBezTo>
                    <a:cubicBezTo>
                      <a:pt x="4317" y="2159"/>
                      <a:pt x="6870" y="1"/>
                      <a:pt x="6870" y="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1716202" y="390756"/>
                <a:ext cx="81404" cy="156648"/>
              </a:xfrm>
              <a:custGeom>
                <a:rect b="b" l="l" r="r" t="t"/>
                <a:pathLst>
                  <a:path extrusionOk="0" fill="none" h="5442" w="2828">
                    <a:moveTo>
                      <a:pt x="2827" y="1"/>
                    </a:moveTo>
                    <a:cubicBezTo>
                      <a:pt x="2827" y="1"/>
                      <a:pt x="2584" y="2949"/>
                      <a:pt x="2432" y="3982"/>
                    </a:cubicBezTo>
                    <a:cubicBezTo>
                      <a:pt x="2280" y="5016"/>
                      <a:pt x="1" y="5441"/>
                      <a:pt x="1" y="544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514904" y="664176"/>
                <a:ext cx="1644026" cy="1968664"/>
              </a:xfrm>
              <a:custGeom>
                <a:rect b="b" l="l" r="r" t="t"/>
                <a:pathLst>
                  <a:path extrusionOk="0" fill="none" h="68392" w="57114">
                    <a:moveTo>
                      <a:pt x="34287" y="38391"/>
                    </a:moveTo>
                    <a:cubicBezTo>
                      <a:pt x="34287" y="38391"/>
                      <a:pt x="28816" y="36324"/>
                      <a:pt x="24986" y="34105"/>
                    </a:cubicBezTo>
                    <a:cubicBezTo>
                      <a:pt x="24226" y="31217"/>
                      <a:pt x="23162" y="31156"/>
                      <a:pt x="23162" y="31156"/>
                    </a:cubicBezTo>
                    <a:lnTo>
                      <a:pt x="29241" y="10335"/>
                    </a:lnTo>
                    <a:lnTo>
                      <a:pt x="30822" y="8816"/>
                    </a:lnTo>
                    <a:cubicBezTo>
                      <a:pt x="30822" y="8816"/>
                      <a:pt x="31308" y="7752"/>
                      <a:pt x="31977" y="5351"/>
                    </a:cubicBezTo>
                    <a:cubicBezTo>
                      <a:pt x="32645" y="2980"/>
                      <a:pt x="32797" y="791"/>
                      <a:pt x="32797" y="791"/>
                    </a:cubicBezTo>
                    <a:cubicBezTo>
                      <a:pt x="32797" y="791"/>
                      <a:pt x="30092" y="1"/>
                      <a:pt x="23314" y="1065"/>
                    </a:cubicBezTo>
                    <a:cubicBezTo>
                      <a:pt x="16536" y="2129"/>
                      <a:pt x="14651" y="3132"/>
                      <a:pt x="14651" y="3132"/>
                    </a:cubicBezTo>
                    <a:cubicBezTo>
                      <a:pt x="13648" y="5472"/>
                      <a:pt x="13283" y="7752"/>
                      <a:pt x="13405" y="9940"/>
                    </a:cubicBezTo>
                    <a:lnTo>
                      <a:pt x="3253" y="35685"/>
                    </a:lnTo>
                    <a:cubicBezTo>
                      <a:pt x="3253" y="35685"/>
                      <a:pt x="1703" y="38147"/>
                      <a:pt x="851" y="40792"/>
                    </a:cubicBezTo>
                    <a:cubicBezTo>
                      <a:pt x="0" y="43467"/>
                      <a:pt x="548" y="49485"/>
                      <a:pt x="3891" y="52525"/>
                    </a:cubicBezTo>
                    <a:cubicBezTo>
                      <a:pt x="7235" y="55564"/>
                      <a:pt x="50579" y="65048"/>
                      <a:pt x="57114" y="6839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1857941" y="2534372"/>
                <a:ext cx="262519" cy="162779"/>
              </a:xfrm>
              <a:custGeom>
                <a:rect b="b" l="l" r="r" t="t"/>
                <a:pathLst>
                  <a:path extrusionOk="0" fill="none" h="5655" w="9120">
                    <a:moveTo>
                      <a:pt x="1" y="1"/>
                    </a:moveTo>
                    <a:cubicBezTo>
                      <a:pt x="1" y="1"/>
                      <a:pt x="7661" y="3648"/>
                      <a:pt x="9119" y="5654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1866692" y="1808175"/>
                <a:ext cx="605492" cy="282640"/>
              </a:xfrm>
              <a:custGeom>
                <a:rect b="b" l="l" r="r" t="t"/>
                <a:pathLst>
                  <a:path extrusionOk="0" fill="none" h="9819" w="21035">
                    <a:moveTo>
                      <a:pt x="1" y="0"/>
                    </a:moveTo>
                    <a:cubicBezTo>
                      <a:pt x="1" y="0"/>
                      <a:pt x="10730" y="639"/>
                      <a:pt x="13192" y="943"/>
                    </a:cubicBezTo>
                    <a:cubicBezTo>
                      <a:pt x="15655" y="1277"/>
                      <a:pt x="19758" y="4712"/>
                      <a:pt x="21035" y="9818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1977804" y="1676943"/>
                <a:ext cx="330768" cy="157512"/>
              </a:xfrm>
              <a:custGeom>
                <a:rect b="b" l="l" r="r" t="t"/>
                <a:pathLst>
                  <a:path extrusionOk="0" fill="none" h="5472" w="11491">
                    <a:moveTo>
                      <a:pt x="1" y="4559"/>
                    </a:moveTo>
                    <a:cubicBezTo>
                      <a:pt x="1" y="4559"/>
                      <a:pt x="7357" y="243"/>
                      <a:pt x="8816" y="122"/>
                    </a:cubicBezTo>
                    <a:cubicBezTo>
                      <a:pt x="10244" y="0"/>
                      <a:pt x="10852" y="1155"/>
                      <a:pt x="11126" y="1824"/>
                    </a:cubicBezTo>
                    <a:cubicBezTo>
                      <a:pt x="11399" y="2493"/>
                      <a:pt x="11491" y="4316"/>
                      <a:pt x="11491" y="4316"/>
                    </a:cubicBezTo>
                    <a:cubicBezTo>
                      <a:pt x="11491" y="4316"/>
                      <a:pt x="11156" y="5137"/>
                      <a:pt x="8998" y="547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188685" y="1504576"/>
                <a:ext cx="37651" cy="175876"/>
              </a:xfrm>
              <a:custGeom>
                <a:rect b="b" l="l" r="r" t="t"/>
                <a:pathLst>
                  <a:path extrusionOk="0" fill="none" h="6110" w="1308">
                    <a:moveTo>
                      <a:pt x="1307" y="0"/>
                    </a:moveTo>
                    <a:cubicBezTo>
                      <a:pt x="669" y="1733"/>
                      <a:pt x="0" y="4347"/>
                      <a:pt x="882" y="6110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308547" y="1788054"/>
                <a:ext cx="426997" cy="3245163"/>
              </a:xfrm>
              <a:custGeom>
                <a:rect b="b" l="l" r="r" t="t"/>
                <a:pathLst>
                  <a:path extrusionOk="0" fill="none" h="112738" w="14834">
                    <a:moveTo>
                      <a:pt x="1" y="0"/>
                    </a:moveTo>
                    <a:cubicBezTo>
                      <a:pt x="1" y="0"/>
                      <a:pt x="4317" y="3800"/>
                      <a:pt x="7174" y="7721"/>
                    </a:cubicBezTo>
                    <a:cubicBezTo>
                      <a:pt x="10062" y="11642"/>
                      <a:pt x="10761" y="15137"/>
                      <a:pt x="9575" y="21855"/>
                    </a:cubicBezTo>
                    <a:cubicBezTo>
                      <a:pt x="8390" y="28542"/>
                      <a:pt x="1186" y="47691"/>
                      <a:pt x="1186" y="47691"/>
                    </a:cubicBezTo>
                    <a:cubicBezTo>
                      <a:pt x="1186" y="47691"/>
                      <a:pt x="2189" y="54226"/>
                      <a:pt x="1551" y="57083"/>
                    </a:cubicBezTo>
                    <a:cubicBezTo>
                      <a:pt x="3678" y="65381"/>
                      <a:pt x="14104" y="92737"/>
                      <a:pt x="14834" y="112737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1055608" y="1560564"/>
                <a:ext cx="126021" cy="43782"/>
              </a:xfrm>
              <a:custGeom>
                <a:rect b="b" l="l" r="r" t="t"/>
                <a:pathLst>
                  <a:path extrusionOk="0" fill="none" h="1521" w="4378">
                    <a:moveTo>
                      <a:pt x="4378" y="0"/>
                    </a:moveTo>
                    <a:cubicBezTo>
                      <a:pt x="4378" y="0"/>
                      <a:pt x="3527" y="1247"/>
                      <a:pt x="1" y="1520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1157997" y="1645423"/>
                <a:ext cx="82268" cy="120782"/>
              </a:xfrm>
              <a:custGeom>
                <a:rect b="b" l="l" r="r" t="t"/>
                <a:pathLst>
                  <a:path extrusionOk="0" fill="none" h="4196" w="2858">
                    <a:moveTo>
                      <a:pt x="2645" y="1"/>
                    </a:moveTo>
                    <a:cubicBezTo>
                      <a:pt x="2645" y="1"/>
                      <a:pt x="2857" y="1764"/>
                      <a:pt x="0" y="4195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1311106" y="2404895"/>
                <a:ext cx="181144" cy="2686936"/>
              </a:xfrm>
              <a:custGeom>
                <a:rect b="b" l="l" r="r" t="t"/>
                <a:pathLst>
                  <a:path extrusionOk="0" fill="none" h="93345" w="6293">
                    <a:moveTo>
                      <a:pt x="2159" y="0"/>
                    </a:moveTo>
                    <a:cubicBezTo>
                      <a:pt x="2159" y="0"/>
                      <a:pt x="0" y="36627"/>
                      <a:pt x="1490" y="55138"/>
                    </a:cubicBezTo>
                    <a:cubicBezTo>
                      <a:pt x="2979" y="73649"/>
                      <a:pt x="6292" y="93345"/>
                      <a:pt x="6292" y="93345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072306" y="3160827"/>
                <a:ext cx="270378" cy="420894"/>
              </a:xfrm>
              <a:custGeom>
                <a:rect b="b" l="l" r="r" t="t"/>
                <a:pathLst>
                  <a:path extrusionOk="0" fill="none" h="14622" w="9393">
                    <a:moveTo>
                      <a:pt x="9393" y="1"/>
                    </a:moveTo>
                    <a:cubicBezTo>
                      <a:pt x="9393" y="1"/>
                      <a:pt x="5898" y="7904"/>
                      <a:pt x="1" y="1462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08547" y="3431208"/>
                <a:ext cx="44646" cy="423485"/>
              </a:xfrm>
              <a:custGeom>
                <a:rect b="b" l="l" r="r" t="t"/>
                <a:pathLst>
                  <a:path extrusionOk="0" fill="none" h="14712" w="1551">
                    <a:moveTo>
                      <a:pt x="1551" y="0"/>
                    </a:moveTo>
                    <a:cubicBezTo>
                      <a:pt x="1551" y="0"/>
                      <a:pt x="1" y="9149"/>
                      <a:pt x="396" y="14712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1398614" y="2481004"/>
                <a:ext cx="280884" cy="1027193"/>
              </a:xfrm>
              <a:custGeom>
                <a:rect b="b" l="l" r="r" t="t"/>
                <a:pathLst>
                  <a:path extrusionOk="0" fill="none" h="35685" w="9758">
                    <a:moveTo>
                      <a:pt x="9240" y="1"/>
                    </a:moveTo>
                    <a:lnTo>
                      <a:pt x="5836" y="5259"/>
                    </a:lnTo>
                    <a:lnTo>
                      <a:pt x="9757" y="15016"/>
                    </a:lnTo>
                    <a:cubicBezTo>
                      <a:pt x="9757" y="15016"/>
                      <a:pt x="1125" y="27539"/>
                      <a:pt x="0" y="35685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625152" y="2495886"/>
                <a:ext cx="253740" cy="2647587"/>
              </a:xfrm>
              <a:custGeom>
                <a:rect b="b" l="l" r="r" t="t"/>
                <a:pathLst>
                  <a:path extrusionOk="0" fill="none" h="91978" w="8815">
                    <a:moveTo>
                      <a:pt x="8815" y="0"/>
                    </a:moveTo>
                    <a:cubicBezTo>
                      <a:pt x="8481" y="13891"/>
                      <a:pt x="7934" y="41825"/>
                      <a:pt x="8724" y="44834"/>
                    </a:cubicBezTo>
                    <a:cubicBezTo>
                      <a:pt x="8511" y="50366"/>
                      <a:pt x="7295" y="55351"/>
                      <a:pt x="7295" y="55351"/>
                    </a:cubicBezTo>
                    <a:cubicBezTo>
                      <a:pt x="7295" y="55351"/>
                      <a:pt x="0" y="81248"/>
                      <a:pt x="426" y="91977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941013" y="2334889"/>
                <a:ext cx="169745" cy="2067511"/>
              </a:xfrm>
              <a:custGeom>
                <a:rect b="b" l="l" r="r" t="t"/>
                <a:pathLst>
                  <a:path extrusionOk="0" fill="none" h="71826" w="5897">
                    <a:moveTo>
                      <a:pt x="5897" y="1"/>
                    </a:moveTo>
                    <a:cubicBezTo>
                      <a:pt x="5897" y="1"/>
                      <a:pt x="3496" y="13587"/>
                      <a:pt x="2006" y="29788"/>
                    </a:cubicBezTo>
                    <a:cubicBezTo>
                      <a:pt x="0" y="51582"/>
                      <a:pt x="61" y="71825"/>
                      <a:pt x="61" y="71825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1006615" y="2667360"/>
                <a:ext cx="349133" cy="1344806"/>
              </a:xfrm>
              <a:custGeom>
                <a:rect b="b" l="l" r="r" t="t"/>
                <a:pathLst>
                  <a:path extrusionOk="0" fill="none" h="46719" w="12129">
                    <a:moveTo>
                      <a:pt x="1855" y="1"/>
                    </a:moveTo>
                    <a:lnTo>
                      <a:pt x="2919" y="10457"/>
                    </a:lnTo>
                    <a:cubicBezTo>
                      <a:pt x="2919" y="10457"/>
                      <a:pt x="2554" y="13436"/>
                      <a:pt x="2372" y="19089"/>
                    </a:cubicBezTo>
                    <a:cubicBezTo>
                      <a:pt x="2189" y="24743"/>
                      <a:pt x="1490" y="35199"/>
                      <a:pt x="1186" y="36476"/>
                    </a:cubicBezTo>
                    <a:cubicBezTo>
                      <a:pt x="852" y="37752"/>
                      <a:pt x="1" y="40214"/>
                      <a:pt x="1186" y="41764"/>
                    </a:cubicBezTo>
                    <a:cubicBezTo>
                      <a:pt x="2341" y="43284"/>
                      <a:pt x="8907" y="46354"/>
                      <a:pt x="12129" y="46719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717006" y="3869551"/>
                <a:ext cx="323774" cy="1252925"/>
              </a:xfrm>
              <a:custGeom>
                <a:rect b="b" l="l" r="r" t="t"/>
                <a:pathLst>
                  <a:path extrusionOk="0" fill="none" h="43527" w="11248">
                    <a:moveTo>
                      <a:pt x="11247" y="0"/>
                    </a:moveTo>
                    <a:lnTo>
                      <a:pt x="11247" y="10730"/>
                    </a:lnTo>
                    <a:cubicBezTo>
                      <a:pt x="8846" y="16870"/>
                      <a:pt x="639" y="34894"/>
                      <a:pt x="1" y="43527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1605955" y="4270271"/>
                <a:ext cx="563495" cy="58664"/>
              </a:xfrm>
              <a:custGeom>
                <a:rect b="b" l="l" r="r" t="t"/>
                <a:pathLst>
                  <a:path extrusionOk="0" fill="none" h="2038" w="19576">
                    <a:moveTo>
                      <a:pt x="1" y="1"/>
                    </a:moveTo>
                    <a:cubicBezTo>
                      <a:pt x="1" y="1"/>
                      <a:pt x="6050" y="2037"/>
                      <a:pt x="19576" y="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1598096" y="4296524"/>
                <a:ext cx="606356" cy="242370"/>
              </a:xfrm>
              <a:custGeom>
                <a:rect b="b" l="l" r="r" t="t"/>
                <a:pathLst>
                  <a:path extrusionOk="0" fill="none" h="8420" w="21065">
                    <a:moveTo>
                      <a:pt x="0" y="639"/>
                    </a:moveTo>
                    <a:lnTo>
                      <a:pt x="1064" y="5168"/>
                    </a:lnTo>
                    <a:lnTo>
                      <a:pt x="13192" y="8420"/>
                    </a:lnTo>
                    <a:lnTo>
                      <a:pt x="21064" y="3769"/>
                    </a:lnTo>
                    <a:lnTo>
                      <a:pt x="20153" y="0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286550" y="2043524"/>
                <a:ext cx="588855" cy="689487"/>
              </a:xfrm>
              <a:custGeom>
                <a:rect b="b" l="l" r="r" t="t"/>
                <a:pathLst>
                  <a:path extrusionOk="0" fill="none" h="23953" w="20457">
                    <a:moveTo>
                      <a:pt x="9088" y="1"/>
                    </a:moveTo>
                    <a:cubicBezTo>
                      <a:pt x="9088" y="1"/>
                      <a:pt x="2705" y="5168"/>
                      <a:pt x="1338" y="8846"/>
                    </a:cubicBezTo>
                    <a:cubicBezTo>
                      <a:pt x="0" y="12493"/>
                      <a:pt x="760" y="20427"/>
                      <a:pt x="2523" y="22190"/>
                    </a:cubicBezTo>
                    <a:cubicBezTo>
                      <a:pt x="3648" y="23314"/>
                      <a:pt x="8085" y="23953"/>
                      <a:pt x="11216" y="23709"/>
                    </a:cubicBezTo>
                    <a:cubicBezTo>
                      <a:pt x="12675" y="23588"/>
                      <a:pt x="14104" y="23345"/>
                      <a:pt x="15380" y="22615"/>
                    </a:cubicBezTo>
                    <a:lnTo>
                      <a:pt x="20456" y="19880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700397" y="2329650"/>
                <a:ext cx="392858" cy="250257"/>
              </a:xfrm>
              <a:custGeom>
                <a:rect b="b" l="l" r="r" t="t"/>
                <a:pathLst>
                  <a:path extrusionOk="0" fill="none" h="8694" w="13648">
                    <a:moveTo>
                      <a:pt x="13648" y="0"/>
                    </a:moveTo>
                    <a:cubicBezTo>
                      <a:pt x="13648" y="0"/>
                      <a:pt x="7751" y="6049"/>
                      <a:pt x="0" y="8693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205234" y="1465198"/>
                <a:ext cx="324637" cy="113758"/>
              </a:xfrm>
              <a:custGeom>
                <a:rect b="b" l="l" r="r" t="t"/>
                <a:pathLst>
                  <a:path extrusionOk="0" fill="none" h="3952" w="11278">
                    <a:moveTo>
                      <a:pt x="11277" y="1216"/>
                    </a:moveTo>
                    <a:cubicBezTo>
                      <a:pt x="11277" y="1216"/>
                      <a:pt x="9119" y="0"/>
                      <a:pt x="7721" y="0"/>
                    </a:cubicBezTo>
                    <a:cubicBezTo>
                      <a:pt x="6353" y="0"/>
                      <a:pt x="5928" y="578"/>
                      <a:pt x="5928" y="578"/>
                    </a:cubicBezTo>
                    <a:lnTo>
                      <a:pt x="2463" y="2706"/>
                    </a:lnTo>
                    <a:lnTo>
                      <a:pt x="1" y="3952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485229" y="1633189"/>
                <a:ext cx="140010" cy="389375"/>
              </a:xfrm>
              <a:custGeom>
                <a:rect b="b" l="l" r="r" t="t"/>
                <a:pathLst>
                  <a:path extrusionOk="0" fill="none" h="13527" w="4864">
                    <a:moveTo>
                      <a:pt x="0" y="0"/>
                    </a:moveTo>
                    <a:cubicBezTo>
                      <a:pt x="0" y="0"/>
                      <a:pt x="243" y="3678"/>
                      <a:pt x="1672" y="5623"/>
                    </a:cubicBezTo>
                    <a:cubicBezTo>
                      <a:pt x="1946" y="6231"/>
                      <a:pt x="2432" y="7204"/>
                      <a:pt x="2432" y="7204"/>
                    </a:cubicBezTo>
                    <a:lnTo>
                      <a:pt x="2432" y="9210"/>
                    </a:lnTo>
                    <a:cubicBezTo>
                      <a:pt x="2432" y="9210"/>
                      <a:pt x="1277" y="12128"/>
                      <a:pt x="2128" y="13283"/>
                    </a:cubicBezTo>
                    <a:cubicBezTo>
                      <a:pt x="2736" y="13526"/>
                      <a:pt x="3070" y="13405"/>
                      <a:pt x="3070" y="13405"/>
                    </a:cubicBezTo>
                    <a:lnTo>
                      <a:pt x="4742" y="9058"/>
                    </a:lnTo>
                    <a:cubicBezTo>
                      <a:pt x="4742" y="9058"/>
                      <a:pt x="4864" y="7295"/>
                      <a:pt x="4742" y="6475"/>
                    </a:cubicBezTo>
                    <a:cubicBezTo>
                      <a:pt x="4620" y="5684"/>
                      <a:pt x="4377" y="3557"/>
                      <a:pt x="4377" y="3557"/>
                    </a:cubicBezTo>
                    <a:lnTo>
                      <a:pt x="4803" y="2584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598096" y="1712809"/>
                <a:ext cx="215254" cy="337734"/>
              </a:xfrm>
              <a:custGeom>
                <a:rect b="b" l="l" r="r" t="t"/>
                <a:pathLst>
                  <a:path extrusionOk="0" fill="none" h="11733" w="7478">
                    <a:moveTo>
                      <a:pt x="7326" y="0"/>
                    </a:moveTo>
                    <a:cubicBezTo>
                      <a:pt x="7326" y="0"/>
                      <a:pt x="6961" y="517"/>
                      <a:pt x="6991" y="1034"/>
                    </a:cubicBezTo>
                    <a:cubicBezTo>
                      <a:pt x="7022" y="1520"/>
                      <a:pt x="7478" y="3222"/>
                      <a:pt x="6991" y="4225"/>
                    </a:cubicBezTo>
                    <a:cubicBezTo>
                      <a:pt x="6505" y="5198"/>
                      <a:pt x="2949" y="11429"/>
                      <a:pt x="2949" y="11429"/>
                    </a:cubicBezTo>
                    <a:cubicBezTo>
                      <a:pt x="2949" y="11429"/>
                      <a:pt x="2067" y="11338"/>
                      <a:pt x="1946" y="10517"/>
                    </a:cubicBezTo>
                    <a:cubicBezTo>
                      <a:pt x="1550" y="11186"/>
                      <a:pt x="1125" y="11733"/>
                      <a:pt x="1125" y="11733"/>
                    </a:cubicBezTo>
                    <a:cubicBezTo>
                      <a:pt x="1125" y="11733"/>
                      <a:pt x="0" y="11672"/>
                      <a:pt x="61" y="10213"/>
                    </a:cubicBezTo>
                    <a:cubicBezTo>
                      <a:pt x="91" y="8754"/>
                      <a:pt x="912" y="6778"/>
                      <a:pt x="912" y="6778"/>
                    </a:cubicBezTo>
                    <a:lnTo>
                      <a:pt x="973" y="3617"/>
                    </a:lnTo>
                    <a:lnTo>
                      <a:pt x="517" y="1550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654084" y="1712809"/>
                <a:ext cx="69142" cy="302761"/>
              </a:xfrm>
              <a:custGeom>
                <a:rect b="b" l="l" r="r" t="t"/>
                <a:pathLst>
                  <a:path extrusionOk="0" fill="none" h="10518" w="2402">
                    <a:moveTo>
                      <a:pt x="2402" y="0"/>
                    </a:moveTo>
                    <a:cubicBezTo>
                      <a:pt x="2402" y="0"/>
                      <a:pt x="1976" y="1003"/>
                      <a:pt x="2098" y="1520"/>
                    </a:cubicBezTo>
                    <a:cubicBezTo>
                      <a:pt x="2219" y="2006"/>
                      <a:pt x="2219" y="3769"/>
                      <a:pt x="2219" y="3769"/>
                    </a:cubicBezTo>
                    <a:lnTo>
                      <a:pt x="1" y="10517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1410848" y="1479188"/>
                <a:ext cx="461136" cy="562632"/>
              </a:xfrm>
              <a:custGeom>
                <a:rect b="b" l="l" r="r" t="t"/>
                <a:pathLst>
                  <a:path extrusionOk="0" fill="none" h="19546" w="16020">
                    <a:moveTo>
                      <a:pt x="1" y="1764"/>
                    </a:moveTo>
                    <a:cubicBezTo>
                      <a:pt x="1" y="1764"/>
                      <a:pt x="973" y="1672"/>
                      <a:pt x="1916" y="1581"/>
                    </a:cubicBezTo>
                    <a:cubicBezTo>
                      <a:pt x="2888" y="1460"/>
                      <a:pt x="4621" y="517"/>
                      <a:pt x="6566" y="517"/>
                    </a:cubicBezTo>
                    <a:cubicBezTo>
                      <a:pt x="8481" y="517"/>
                      <a:pt x="9119" y="1"/>
                      <a:pt x="10669" y="609"/>
                    </a:cubicBezTo>
                    <a:cubicBezTo>
                      <a:pt x="12858" y="1460"/>
                      <a:pt x="13922" y="3466"/>
                      <a:pt x="13922" y="3466"/>
                    </a:cubicBezTo>
                    <a:cubicBezTo>
                      <a:pt x="13922" y="3466"/>
                      <a:pt x="16019" y="9332"/>
                      <a:pt x="15806" y="11004"/>
                    </a:cubicBezTo>
                    <a:cubicBezTo>
                      <a:pt x="15806" y="11004"/>
                      <a:pt x="15594" y="13618"/>
                      <a:pt x="14499" y="15472"/>
                    </a:cubicBezTo>
                    <a:cubicBezTo>
                      <a:pt x="13284" y="17539"/>
                      <a:pt x="11156" y="18937"/>
                      <a:pt x="11065" y="19545"/>
                    </a:cubicBezTo>
                    <a:cubicBezTo>
                      <a:pt x="10214" y="19515"/>
                      <a:pt x="10062" y="18785"/>
                      <a:pt x="10062" y="18785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1388107" y="1500201"/>
                <a:ext cx="109383" cy="215254"/>
              </a:xfrm>
              <a:custGeom>
                <a:rect b="b" l="l" r="r" t="t"/>
                <a:pathLst>
                  <a:path extrusionOk="0" fill="none" h="7478" w="3800">
                    <a:moveTo>
                      <a:pt x="973" y="0"/>
                    </a:moveTo>
                    <a:cubicBezTo>
                      <a:pt x="973" y="0"/>
                      <a:pt x="0" y="669"/>
                      <a:pt x="365" y="3465"/>
                    </a:cubicBezTo>
                    <a:cubicBezTo>
                      <a:pt x="760" y="6262"/>
                      <a:pt x="2554" y="7295"/>
                      <a:pt x="3800" y="7477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794959" y="1421444"/>
                <a:ext cx="56908" cy="103281"/>
              </a:xfrm>
              <a:custGeom>
                <a:rect b="b" l="l" r="r" t="t"/>
                <a:pathLst>
                  <a:path extrusionOk="0" fill="none" h="3588" w="1977">
                    <a:moveTo>
                      <a:pt x="1976" y="1"/>
                    </a:moveTo>
                    <a:cubicBezTo>
                      <a:pt x="1642" y="1247"/>
                      <a:pt x="1064" y="2858"/>
                      <a:pt x="0" y="3587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2242917" y="1008461"/>
                <a:ext cx="123401" cy="48157"/>
              </a:xfrm>
              <a:custGeom>
                <a:rect b="b" l="l" r="r" t="t"/>
                <a:pathLst>
                  <a:path extrusionOk="0" fill="none" h="1673" w="4287">
                    <a:moveTo>
                      <a:pt x="1" y="487"/>
                    </a:moveTo>
                    <a:cubicBezTo>
                      <a:pt x="639" y="1"/>
                      <a:pt x="1855" y="31"/>
                      <a:pt x="2615" y="335"/>
                    </a:cubicBezTo>
                    <a:cubicBezTo>
                      <a:pt x="3375" y="639"/>
                      <a:pt x="3679" y="1125"/>
                      <a:pt x="4287" y="1673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1980452" y="920090"/>
                <a:ext cx="121645" cy="62147"/>
              </a:xfrm>
              <a:custGeom>
                <a:rect b="b" l="l" r="r" t="t"/>
                <a:pathLst>
                  <a:path extrusionOk="0" fill="none" h="2159" w="4226">
                    <a:moveTo>
                      <a:pt x="4225" y="2159"/>
                    </a:moveTo>
                    <a:cubicBezTo>
                      <a:pt x="3860" y="1399"/>
                      <a:pt x="3222" y="761"/>
                      <a:pt x="2462" y="426"/>
                    </a:cubicBezTo>
                    <a:cubicBezTo>
                      <a:pt x="1702" y="62"/>
                      <a:pt x="790" y="1"/>
                      <a:pt x="0" y="244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2238541" y="1055986"/>
                <a:ext cx="45538" cy="66608"/>
              </a:xfrm>
              <a:custGeom>
                <a:rect b="b" l="l" r="r" t="t"/>
                <a:pathLst>
                  <a:path extrusionOk="0" h="2314" w="1582">
                    <a:moveTo>
                      <a:pt x="1047" y="1"/>
                    </a:moveTo>
                    <a:cubicBezTo>
                      <a:pt x="757" y="1"/>
                      <a:pt x="402" y="399"/>
                      <a:pt x="214" y="964"/>
                    </a:cubicBezTo>
                    <a:cubicBezTo>
                      <a:pt x="1" y="1602"/>
                      <a:pt x="92" y="2210"/>
                      <a:pt x="426" y="2301"/>
                    </a:cubicBezTo>
                    <a:cubicBezTo>
                      <a:pt x="454" y="2310"/>
                      <a:pt x="483" y="2314"/>
                      <a:pt x="512" y="2314"/>
                    </a:cubicBezTo>
                    <a:cubicBezTo>
                      <a:pt x="806" y="2314"/>
                      <a:pt x="1175" y="1909"/>
                      <a:pt x="1369" y="1329"/>
                    </a:cubicBezTo>
                    <a:cubicBezTo>
                      <a:pt x="1581" y="721"/>
                      <a:pt x="1490" y="113"/>
                      <a:pt x="1156" y="22"/>
                    </a:cubicBezTo>
                    <a:cubicBezTo>
                      <a:pt x="1121" y="8"/>
                      <a:pt x="1084" y="1"/>
                      <a:pt x="10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2028552" y="994126"/>
                <a:ext cx="44674" cy="66580"/>
              </a:xfrm>
              <a:custGeom>
                <a:rect b="b" l="l" r="r" t="t"/>
                <a:pathLst>
                  <a:path extrusionOk="0" h="2313" w="1552">
                    <a:moveTo>
                      <a:pt x="1070" y="0"/>
                    </a:moveTo>
                    <a:cubicBezTo>
                      <a:pt x="776" y="0"/>
                      <a:pt x="407" y="402"/>
                      <a:pt x="214" y="955"/>
                    </a:cubicBezTo>
                    <a:cubicBezTo>
                      <a:pt x="1" y="1593"/>
                      <a:pt x="92" y="2201"/>
                      <a:pt x="396" y="2292"/>
                    </a:cubicBezTo>
                    <a:cubicBezTo>
                      <a:pt x="431" y="2306"/>
                      <a:pt x="468" y="2313"/>
                      <a:pt x="505" y="2313"/>
                    </a:cubicBezTo>
                    <a:cubicBezTo>
                      <a:pt x="795" y="2313"/>
                      <a:pt x="1150" y="1915"/>
                      <a:pt x="1338" y="1350"/>
                    </a:cubicBezTo>
                    <a:cubicBezTo>
                      <a:pt x="1551" y="712"/>
                      <a:pt x="1460" y="104"/>
                      <a:pt x="1156" y="13"/>
                    </a:cubicBezTo>
                    <a:cubicBezTo>
                      <a:pt x="1128" y="4"/>
                      <a:pt x="1100" y="0"/>
                      <a:pt x="1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164189" y="1027718"/>
                <a:ext cx="54260" cy="118134"/>
              </a:xfrm>
              <a:custGeom>
                <a:rect b="b" l="l" r="r" t="t"/>
                <a:pathLst>
                  <a:path extrusionOk="0" fill="none" h="4104" w="1885">
                    <a:moveTo>
                      <a:pt x="0" y="4104"/>
                    </a:moveTo>
                    <a:cubicBezTo>
                      <a:pt x="91" y="2919"/>
                      <a:pt x="122" y="2767"/>
                      <a:pt x="335" y="2128"/>
                    </a:cubicBezTo>
                    <a:cubicBezTo>
                      <a:pt x="730" y="882"/>
                      <a:pt x="1885" y="1"/>
                      <a:pt x="1885" y="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1815080" y="1210592"/>
                <a:ext cx="29" cy="29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1809841" y="1114333"/>
                <a:ext cx="539863" cy="479501"/>
              </a:xfrm>
              <a:custGeom>
                <a:rect b="b" l="l" r="r" t="t"/>
                <a:pathLst>
                  <a:path extrusionOk="0" fill="none" h="16658" w="18755">
                    <a:moveTo>
                      <a:pt x="61" y="4803"/>
                    </a:moveTo>
                    <a:cubicBezTo>
                      <a:pt x="0" y="4165"/>
                      <a:pt x="365" y="3587"/>
                      <a:pt x="942" y="3344"/>
                    </a:cubicBezTo>
                    <a:cubicBezTo>
                      <a:pt x="3404" y="2341"/>
                      <a:pt x="10000" y="1"/>
                      <a:pt x="13222" y="1642"/>
                    </a:cubicBezTo>
                    <a:cubicBezTo>
                      <a:pt x="16414" y="3253"/>
                      <a:pt x="18085" y="7052"/>
                      <a:pt x="18602" y="8511"/>
                    </a:cubicBezTo>
                    <a:cubicBezTo>
                      <a:pt x="18754" y="8876"/>
                      <a:pt x="18693" y="9302"/>
                      <a:pt x="18450" y="9636"/>
                    </a:cubicBezTo>
                    <a:cubicBezTo>
                      <a:pt x="17113" y="11308"/>
                      <a:pt x="12462" y="16657"/>
                      <a:pt x="7113" y="15502"/>
                    </a:cubicBezTo>
                    <a:cubicBezTo>
                      <a:pt x="1520" y="14287"/>
                      <a:pt x="426" y="7934"/>
                      <a:pt x="61" y="48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803710" y="901725"/>
                <a:ext cx="42890" cy="42890"/>
              </a:xfrm>
              <a:custGeom>
                <a:rect b="b" l="l" r="r" t="t"/>
                <a:pathLst>
                  <a:path extrusionOk="0" fill="none" h="1490" w="1490">
                    <a:moveTo>
                      <a:pt x="0" y="1"/>
                    </a:moveTo>
                    <a:cubicBezTo>
                      <a:pt x="395" y="1"/>
                      <a:pt x="791" y="153"/>
                      <a:pt x="1064" y="426"/>
                    </a:cubicBezTo>
                    <a:cubicBezTo>
                      <a:pt x="1338" y="700"/>
                      <a:pt x="1490" y="1095"/>
                      <a:pt x="1490" y="1490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2455554" y="1107339"/>
                <a:ext cx="65630" cy="24525"/>
              </a:xfrm>
              <a:custGeom>
                <a:rect b="b" l="l" r="r" t="t"/>
                <a:pathLst>
                  <a:path extrusionOk="0" fill="none" h="852" w="2280">
                    <a:moveTo>
                      <a:pt x="0" y="852"/>
                    </a:moveTo>
                    <a:cubicBezTo>
                      <a:pt x="334" y="578"/>
                      <a:pt x="669" y="335"/>
                      <a:pt x="1064" y="183"/>
                    </a:cubicBezTo>
                    <a:cubicBezTo>
                      <a:pt x="1459" y="31"/>
                      <a:pt x="1915" y="1"/>
                      <a:pt x="2280" y="183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2409181" y="1158087"/>
                <a:ext cx="59499" cy="84023"/>
              </a:xfrm>
              <a:custGeom>
                <a:rect b="b" l="l" r="r" t="t"/>
                <a:pathLst>
                  <a:path extrusionOk="0" fill="none" h="2919" w="2067">
                    <a:moveTo>
                      <a:pt x="1459" y="0"/>
                    </a:moveTo>
                    <a:cubicBezTo>
                      <a:pt x="1368" y="365"/>
                      <a:pt x="1429" y="760"/>
                      <a:pt x="1611" y="1095"/>
                    </a:cubicBezTo>
                    <a:cubicBezTo>
                      <a:pt x="1763" y="1399"/>
                      <a:pt x="2067" y="1703"/>
                      <a:pt x="2006" y="2037"/>
                    </a:cubicBezTo>
                    <a:cubicBezTo>
                      <a:pt x="1976" y="2311"/>
                      <a:pt x="1733" y="2493"/>
                      <a:pt x="1520" y="2584"/>
                    </a:cubicBezTo>
                    <a:cubicBezTo>
                      <a:pt x="1064" y="2827"/>
                      <a:pt x="517" y="2918"/>
                      <a:pt x="0" y="2827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1808085" y="972594"/>
                <a:ext cx="33275" cy="62147"/>
              </a:xfrm>
              <a:custGeom>
                <a:rect b="b" l="l" r="r" t="t"/>
                <a:pathLst>
                  <a:path extrusionOk="0" fill="none" h="2159" w="1156">
                    <a:moveTo>
                      <a:pt x="1155" y="1"/>
                    </a:moveTo>
                    <a:cubicBezTo>
                      <a:pt x="730" y="122"/>
                      <a:pt x="274" y="274"/>
                      <a:pt x="122" y="669"/>
                    </a:cubicBezTo>
                    <a:cubicBezTo>
                      <a:pt x="0" y="943"/>
                      <a:pt x="61" y="1247"/>
                      <a:pt x="183" y="1490"/>
                    </a:cubicBezTo>
                    <a:cubicBezTo>
                      <a:pt x="335" y="1764"/>
                      <a:pt x="517" y="1976"/>
                      <a:pt x="730" y="2159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1945449" y="707482"/>
                <a:ext cx="575729" cy="178525"/>
              </a:xfrm>
              <a:custGeom>
                <a:rect b="b" l="l" r="r" t="t"/>
                <a:pathLst>
                  <a:path extrusionOk="0" fill="none" h="6202" w="20001">
                    <a:moveTo>
                      <a:pt x="0" y="1"/>
                    </a:moveTo>
                    <a:cubicBezTo>
                      <a:pt x="0" y="1"/>
                      <a:pt x="14378" y="487"/>
                      <a:pt x="20001" y="6201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1255983" y="4829369"/>
                <a:ext cx="190758" cy="247637"/>
              </a:xfrm>
              <a:custGeom>
                <a:rect b="b" l="l" r="r" t="t"/>
                <a:pathLst>
                  <a:path extrusionOk="0" fill="none" h="8603" w="6627">
                    <a:moveTo>
                      <a:pt x="1" y="0"/>
                    </a:moveTo>
                    <a:cubicBezTo>
                      <a:pt x="1" y="0"/>
                      <a:pt x="3770" y="1277"/>
                      <a:pt x="4955" y="3253"/>
                    </a:cubicBezTo>
                    <a:cubicBezTo>
                      <a:pt x="6171" y="5259"/>
                      <a:pt x="6627" y="8602"/>
                      <a:pt x="6627" y="8602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1290986" y="4737486"/>
                <a:ext cx="116378" cy="202157"/>
              </a:xfrm>
              <a:custGeom>
                <a:rect b="b" l="l" r="r" t="t"/>
                <a:pathLst>
                  <a:path extrusionOk="0" fill="none" h="7023" w="4043">
                    <a:moveTo>
                      <a:pt x="0" y="1"/>
                    </a:moveTo>
                    <a:cubicBezTo>
                      <a:pt x="0" y="1"/>
                      <a:pt x="3162" y="2919"/>
                      <a:pt x="4043" y="7022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1246368" y="1578929"/>
                <a:ext cx="18394" cy="77029"/>
              </a:xfrm>
              <a:custGeom>
                <a:rect b="b" l="l" r="r" t="t"/>
                <a:pathLst>
                  <a:path extrusionOk="0" fill="none" h="2676" w="639">
                    <a:moveTo>
                      <a:pt x="335" y="1"/>
                    </a:moveTo>
                    <a:cubicBezTo>
                      <a:pt x="335" y="1"/>
                      <a:pt x="0" y="1703"/>
                      <a:pt x="639" y="2676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1869316" y="885351"/>
                <a:ext cx="21036" cy="325258"/>
              </a:xfrm>
              <a:custGeom>
                <a:rect b="b" l="l" r="r" t="t"/>
                <a:pathLst>
                  <a:path extrusionOk="0" fill="none" h="13163" w="731">
                    <a:moveTo>
                      <a:pt x="1" y="1"/>
                    </a:moveTo>
                    <a:lnTo>
                      <a:pt x="730" y="13162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2305038" y="1112564"/>
                <a:ext cx="159491" cy="202161"/>
              </a:xfrm>
              <a:custGeom>
                <a:rect b="b" l="l" r="r" t="t"/>
                <a:pathLst>
                  <a:path extrusionOk="0" fill="none" h="10214" w="7296">
                    <a:moveTo>
                      <a:pt x="7296" y="0"/>
                    </a:moveTo>
                    <a:lnTo>
                      <a:pt x="1" y="10213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900743" y="878092"/>
                <a:ext cx="385892" cy="71790"/>
              </a:xfrm>
              <a:custGeom>
                <a:rect b="b" l="l" r="r" t="t"/>
                <a:pathLst>
                  <a:path extrusionOk="0" fill="none" h="2494" w="13406">
                    <a:moveTo>
                      <a:pt x="1" y="2493"/>
                    </a:moveTo>
                    <a:cubicBezTo>
                      <a:pt x="1" y="2493"/>
                      <a:pt x="8937" y="1"/>
                      <a:pt x="13405" y="1916"/>
                    </a:cubicBez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1105493" y="651494"/>
                <a:ext cx="293146" cy="56908"/>
              </a:xfrm>
              <a:custGeom>
                <a:rect b="b" l="l" r="r" t="t"/>
                <a:pathLst>
                  <a:path extrusionOk="0" h="1977" w="10184">
                    <a:moveTo>
                      <a:pt x="10183" y="0"/>
                    </a:moveTo>
                    <a:lnTo>
                      <a:pt x="0" y="1976"/>
                    </a:lnTo>
                    <a:lnTo>
                      <a:pt x="0" y="1976"/>
                    </a:lnTo>
                    <a:lnTo>
                      <a:pt x="8998" y="943"/>
                    </a:lnTo>
                    <a:lnTo>
                      <a:pt x="9879" y="365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1040755" y="3869551"/>
                <a:ext cx="255496" cy="129504"/>
              </a:xfrm>
              <a:custGeom>
                <a:rect b="b" l="l" r="r" t="t"/>
                <a:pathLst>
                  <a:path extrusionOk="0" h="4499" w="8876">
                    <a:moveTo>
                      <a:pt x="0" y="0"/>
                    </a:moveTo>
                    <a:lnTo>
                      <a:pt x="0" y="3921"/>
                    </a:lnTo>
                    <a:cubicBezTo>
                      <a:pt x="0" y="3921"/>
                      <a:pt x="5806" y="3952"/>
                      <a:pt x="8876" y="4499"/>
                    </a:cubicBezTo>
                    <a:cubicBezTo>
                      <a:pt x="1885" y="1946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1298844" y="4775109"/>
                <a:ext cx="147897" cy="280884"/>
              </a:xfrm>
              <a:custGeom>
                <a:rect b="b" l="l" r="r" t="t"/>
                <a:pathLst>
                  <a:path extrusionOk="0" h="9758" w="5138">
                    <a:moveTo>
                      <a:pt x="913" y="1"/>
                    </a:moveTo>
                    <a:cubicBezTo>
                      <a:pt x="913" y="1"/>
                      <a:pt x="1581" y="1551"/>
                      <a:pt x="1" y="2493"/>
                    </a:cubicBezTo>
                    <a:cubicBezTo>
                      <a:pt x="822" y="4074"/>
                      <a:pt x="1065" y="5259"/>
                      <a:pt x="1065" y="5259"/>
                    </a:cubicBezTo>
                    <a:lnTo>
                      <a:pt x="5138" y="9758"/>
                    </a:lnTo>
                    <a:cubicBezTo>
                      <a:pt x="5138" y="9758"/>
                      <a:pt x="3344" y="2159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1809841" y="1145249"/>
                <a:ext cx="539863" cy="420002"/>
              </a:xfrm>
              <a:custGeom>
                <a:rect b="b" l="l" r="r" t="t"/>
                <a:pathLst>
                  <a:path extrusionOk="0" h="14591" w="18755">
                    <a:moveTo>
                      <a:pt x="10333" y="0"/>
                    </a:moveTo>
                    <a:cubicBezTo>
                      <a:pt x="6996" y="0"/>
                      <a:pt x="2797" y="1515"/>
                      <a:pt x="942" y="2270"/>
                    </a:cubicBezTo>
                    <a:cubicBezTo>
                      <a:pt x="365" y="2513"/>
                      <a:pt x="0" y="3091"/>
                      <a:pt x="61" y="3729"/>
                    </a:cubicBezTo>
                    <a:cubicBezTo>
                      <a:pt x="426" y="6860"/>
                      <a:pt x="1520" y="13213"/>
                      <a:pt x="7113" y="14428"/>
                    </a:cubicBezTo>
                    <a:cubicBezTo>
                      <a:pt x="7626" y="14539"/>
                      <a:pt x="8133" y="14590"/>
                      <a:pt x="8632" y="14590"/>
                    </a:cubicBezTo>
                    <a:cubicBezTo>
                      <a:pt x="13325" y="14590"/>
                      <a:pt x="17241" y="10073"/>
                      <a:pt x="18450" y="8562"/>
                    </a:cubicBezTo>
                    <a:cubicBezTo>
                      <a:pt x="18693" y="8228"/>
                      <a:pt x="18754" y="7802"/>
                      <a:pt x="18602" y="7437"/>
                    </a:cubicBezTo>
                    <a:cubicBezTo>
                      <a:pt x="18085" y="5978"/>
                      <a:pt x="16414" y="2179"/>
                      <a:pt x="13222" y="568"/>
                    </a:cubicBezTo>
                    <a:cubicBezTo>
                      <a:pt x="12427" y="163"/>
                      <a:pt x="11426" y="0"/>
                      <a:pt x="10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1276996" y="4389270"/>
                <a:ext cx="74380" cy="385863"/>
              </a:xfrm>
              <a:custGeom>
                <a:rect b="b" l="l" r="r" t="t"/>
                <a:pathLst>
                  <a:path extrusionOk="0" fill="none" h="13405" w="2584">
                    <a:moveTo>
                      <a:pt x="2584" y="456"/>
                    </a:moveTo>
                    <a:lnTo>
                      <a:pt x="1185" y="122"/>
                    </a:lnTo>
                    <a:cubicBezTo>
                      <a:pt x="638" y="0"/>
                      <a:pt x="122" y="456"/>
                      <a:pt x="213" y="1034"/>
                    </a:cubicBezTo>
                    <a:cubicBezTo>
                      <a:pt x="486" y="2554"/>
                      <a:pt x="790" y="5137"/>
                      <a:pt x="486" y="6809"/>
                    </a:cubicBezTo>
                    <a:cubicBezTo>
                      <a:pt x="0" y="9271"/>
                      <a:pt x="669" y="11672"/>
                      <a:pt x="669" y="11672"/>
                    </a:cubicBezTo>
                    <a:lnTo>
                      <a:pt x="1672" y="13405"/>
                    </a:lnTo>
                  </a:path>
                </a:pathLst>
              </a:cu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0" name="Google Shape;1110;p41"/>
          <p:cNvGrpSpPr/>
          <p:nvPr/>
        </p:nvGrpSpPr>
        <p:grpSpPr>
          <a:xfrm flipH="1" rot="-5400000">
            <a:off x="1615042" y="2142554"/>
            <a:ext cx="509871" cy="348535"/>
            <a:chOff x="5837600" y="1320725"/>
            <a:chExt cx="1830118" cy="1251023"/>
          </a:xfrm>
        </p:grpSpPr>
        <p:sp>
          <p:nvSpPr>
            <p:cNvPr id="1111" name="Google Shape;1111;p41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41"/>
          <p:cNvSpPr txBox="1"/>
          <p:nvPr>
            <p:ph idx="2" type="title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2"/>
          <p:cNvSpPr txBox="1"/>
          <p:nvPr>
            <p:ph idx="1" type="subTitle"/>
          </p:nvPr>
        </p:nvSpPr>
        <p:spPr>
          <a:xfrm flipH="1">
            <a:off x="716725" y="1615950"/>
            <a:ext cx="4547100" cy="28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Nos encontramos con 2 tipos de problemas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 Condensed Light"/>
              <a:buChar char="●"/>
            </a:pPr>
            <a:r>
              <a:rPr lang="en">
                <a:solidFill>
                  <a:schemeClr val="accent4"/>
                </a:solidFill>
              </a:rPr>
              <a:t>Linealmente separables</a:t>
            </a:r>
            <a:endParaRPr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 Light"/>
              <a:buChar char="●"/>
            </a:pPr>
            <a:r>
              <a:rPr lang="en">
                <a:solidFill>
                  <a:schemeClr val="lt2"/>
                </a:solidFill>
              </a:rPr>
              <a:t>No Linealmente separables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Como el AND es un problema que cuya imagen es linealmente separable el </a:t>
            </a:r>
            <a:r>
              <a:rPr lang="en">
                <a:solidFill>
                  <a:schemeClr val="accent4"/>
                </a:solidFill>
              </a:rPr>
              <a:t>perceptrón</a:t>
            </a:r>
            <a:r>
              <a:rPr lang="en">
                <a:solidFill>
                  <a:schemeClr val="accent4"/>
                </a:solidFill>
              </a:rPr>
              <a:t> escalonado lo pudo resolver sin </a:t>
            </a:r>
            <a:r>
              <a:rPr lang="en">
                <a:solidFill>
                  <a:schemeClr val="accent4"/>
                </a:solidFill>
              </a:rPr>
              <a:t>ningún</a:t>
            </a:r>
            <a:r>
              <a:rPr lang="en">
                <a:solidFill>
                  <a:schemeClr val="accent4"/>
                </a:solidFill>
              </a:rPr>
              <a:t> problema, mientras que el XOR su imagen no es linealmente separable.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19" name="Google Shape;1119;p42"/>
          <p:cNvSpPr txBox="1"/>
          <p:nvPr>
            <p:ph type="title"/>
          </p:nvPr>
        </p:nvSpPr>
        <p:spPr>
          <a:xfrm>
            <a:off x="716725" y="541050"/>
            <a:ext cx="3080100" cy="12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Observaciones</a:t>
            </a:r>
            <a:endParaRPr/>
          </a:p>
        </p:txBody>
      </p:sp>
      <p:sp>
        <p:nvSpPr>
          <p:cNvPr id="1120" name="Google Shape;1120;p42"/>
          <p:cNvSpPr/>
          <p:nvPr/>
        </p:nvSpPr>
        <p:spPr>
          <a:xfrm flipH="1">
            <a:off x="5108291" y="2761443"/>
            <a:ext cx="42" cy="86639"/>
          </a:xfrm>
          <a:custGeom>
            <a:rect b="b" l="l" r="r" t="t"/>
            <a:pathLst>
              <a:path extrusionOk="0" h="2051" w="1">
                <a:moveTo>
                  <a:pt x="1" y="0"/>
                </a:moveTo>
                <a:lnTo>
                  <a:pt x="1" y="205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2"/>
          <p:cNvSpPr/>
          <p:nvPr/>
        </p:nvSpPr>
        <p:spPr>
          <a:xfrm flipH="1">
            <a:off x="5193163" y="2971777"/>
            <a:ext cx="86639" cy="42"/>
          </a:xfrm>
          <a:custGeom>
            <a:rect b="b" l="l" r="r" t="t"/>
            <a:pathLst>
              <a:path extrusionOk="0" h="1" w="2051">
                <a:moveTo>
                  <a:pt x="2051" y="1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42"/>
          <p:cNvGrpSpPr/>
          <p:nvPr/>
        </p:nvGrpSpPr>
        <p:grpSpPr>
          <a:xfrm>
            <a:off x="6189666" y="122001"/>
            <a:ext cx="2486157" cy="6955125"/>
            <a:chOff x="6189666" y="122001"/>
            <a:chExt cx="2486157" cy="6955125"/>
          </a:xfrm>
        </p:grpSpPr>
        <p:sp>
          <p:nvSpPr>
            <p:cNvPr id="1123" name="Google Shape;1123;p42"/>
            <p:cNvSpPr/>
            <p:nvPr/>
          </p:nvSpPr>
          <p:spPr>
            <a:xfrm flipH="1">
              <a:off x="7665651" y="1590027"/>
              <a:ext cx="70110" cy="39381"/>
            </a:xfrm>
            <a:custGeom>
              <a:rect b="b" l="l" r="r" t="t"/>
              <a:pathLst>
                <a:path extrusionOk="0" fill="none" h="974" w="1734">
                  <a:moveTo>
                    <a:pt x="1734" y="0"/>
                  </a:moveTo>
                  <a:cubicBezTo>
                    <a:pt x="1734" y="0"/>
                    <a:pt x="943" y="365"/>
                    <a:pt x="1" y="97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 flipH="1">
              <a:off x="7201118" y="1577737"/>
              <a:ext cx="75043" cy="25836"/>
            </a:xfrm>
            <a:custGeom>
              <a:rect b="b" l="l" r="r" t="t"/>
              <a:pathLst>
                <a:path extrusionOk="0" fill="none" h="639" w="1856">
                  <a:moveTo>
                    <a:pt x="1" y="0"/>
                  </a:moveTo>
                  <a:cubicBezTo>
                    <a:pt x="1" y="0"/>
                    <a:pt x="822" y="183"/>
                    <a:pt x="1855" y="63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 flipH="1">
              <a:off x="7020473" y="426272"/>
              <a:ext cx="163509" cy="325724"/>
            </a:xfrm>
            <a:custGeom>
              <a:rect b="b" l="l" r="r" t="t"/>
              <a:pathLst>
                <a:path extrusionOk="0" h="8056" w="4044">
                  <a:moveTo>
                    <a:pt x="1490" y="1"/>
                  </a:moveTo>
                  <a:lnTo>
                    <a:pt x="1" y="1764"/>
                  </a:lnTo>
                  <a:cubicBezTo>
                    <a:pt x="1" y="1764"/>
                    <a:pt x="487" y="5654"/>
                    <a:pt x="548" y="8056"/>
                  </a:cubicBezTo>
                  <a:cubicBezTo>
                    <a:pt x="1213" y="7497"/>
                    <a:pt x="1732" y="7340"/>
                    <a:pt x="2106" y="7340"/>
                  </a:cubicBezTo>
                  <a:cubicBezTo>
                    <a:pt x="2587" y="7340"/>
                    <a:pt x="2827" y="7600"/>
                    <a:pt x="2827" y="7600"/>
                  </a:cubicBezTo>
                  <a:cubicBezTo>
                    <a:pt x="4043" y="270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 flipH="1">
              <a:off x="7730713" y="1120604"/>
              <a:ext cx="945110" cy="986957"/>
            </a:xfrm>
            <a:custGeom>
              <a:rect b="b" l="l" r="r" t="t"/>
              <a:pathLst>
                <a:path extrusionOk="0" h="24410" w="23375">
                  <a:moveTo>
                    <a:pt x="17782" y="0"/>
                  </a:moveTo>
                  <a:cubicBezTo>
                    <a:pt x="17782" y="0"/>
                    <a:pt x="14225" y="2827"/>
                    <a:pt x="13040" y="6809"/>
                  </a:cubicBezTo>
                  <a:cubicBezTo>
                    <a:pt x="11885" y="10791"/>
                    <a:pt x="7751" y="12736"/>
                    <a:pt x="5168" y="14104"/>
                  </a:cubicBezTo>
                  <a:cubicBezTo>
                    <a:pt x="2554" y="15472"/>
                    <a:pt x="0" y="18724"/>
                    <a:pt x="1611" y="21490"/>
                  </a:cubicBezTo>
                  <a:cubicBezTo>
                    <a:pt x="2961" y="23782"/>
                    <a:pt x="4568" y="24410"/>
                    <a:pt x="5947" y="24410"/>
                  </a:cubicBezTo>
                  <a:cubicBezTo>
                    <a:pt x="6213" y="24410"/>
                    <a:pt x="6472" y="24387"/>
                    <a:pt x="6718" y="24347"/>
                  </a:cubicBezTo>
                  <a:cubicBezTo>
                    <a:pt x="6718" y="24347"/>
                    <a:pt x="8298" y="21642"/>
                    <a:pt x="9848" y="20396"/>
                  </a:cubicBezTo>
                  <a:cubicBezTo>
                    <a:pt x="11368" y="19180"/>
                    <a:pt x="14408" y="17812"/>
                    <a:pt x="14408" y="17812"/>
                  </a:cubicBezTo>
                  <a:lnTo>
                    <a:pt x="14408" y="17782"/>
                  </a:lnTo>
                  <a:cubicBezTo>
                    <a:pt x="15107" y="17539"/>
                    <a:pt x="15776" y="17235"/>
                    <a:pt x="16444" y="16931"/>
                  </a:cubicBezTo>
                  <a:cubicBezTo>
                    <a:pt x="16870" y="16687"/>
                    <a:pt x="17356" y="16414"/>
                    <a:pt x="17508" y="15928"/>
                  </a:cubicBezTo>
                  <a:cubicBezTo>
                    <a:pt x="17660" y="15502"/>
                    <a:pt x="17508" y="15046"/>
                    <a:pt x="17569" y="14621"/>
                  </a:cubicBezTo>
                  <a:cubicBezTo>
                    <a:pt x="17630" y="14043"/>
                    <a:pt x="18055" y="13526"/>
                    <a:pt x="18572" y="13192"/>
                  </a:cubicBezTo>
                  <a:cubicBezTo>
                    <a:pt x="19058" y="12858"/>
                    <a:pt x="19636" y="12645"/>
                    <a:pt x="20153" y="12371"/>
                  </a:cubicBezTo>
                  <a:cubicBezTo>
                    <a:pt x="20973" y="11885"/>
                    <a:pt x="21642" y="11216"/>
                    <a:pt x="22128" y="10426"/>
                  </a:cubicBezTo>
                  <a:cubicBezTo>
                    <a:pt x="22858" y="9210"/>
                    <a:pt x="23101" y="7812"/>
                    <a:pt x="23192" y="6444"/>
                  </a:cubicBezTo>
                  <a:cubicBezTo>
                    <a:pt x="23223" y="5867"/>
                    <a:pt x="23375" y="5228"/>
                    <a:pt x="23040" y="4742"/>
                  </a:cubicBezTo>
                  <a:cubicBezTo>
                    <a:pt x="22584" y="4104"/>
                    <a:pt x="22159" y="3465"/>
                    <a:pt x="21703" y="2797"/>
                  </a:cubicBezTo>
                  <a:cubicBezTo>
                    <a:pt x="21436" y="2396"/>
                    <a:pt x="21075" y="1949"/>
                    <a:pt x="20621" y="1949"/>
                  </a:cubicBezTo>
                  <a:cubicBezTo>
                    <a:pt x="20558" y="1949"/>
                    <a:pt x="20493" y="1957"/>
                    <a:pt x="20426" y="1976"/>
                  </a:cubicBezTo>
                  <a:cubicBezTo>
                    <a:pt x="20365" y="1976"/>
                    <a:pt x="20335" y="2006"/>
                    <a:pt x="20274" y="2037"/>
                  </a:cubicBezTo>
                  <a:cubicBezTo>
                    <a:pt x="19727" y="2006"/>
                    <a:pt x="18450" y="1763"/>
                    <a:pt x="177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 flipH="1">
              <a:off x="7004428" y="122001"/>
              <a:ext cx="1113511" cy="788555"/>
            </a:xfrm>
            <a:custGeom>
              <a:rect b="b" l="l" r="r" t="t"/>
              <a:pathLst>
                <a:path extrusionOk="0" h="19503" w="27540">
                  <a:moveTo>
                    <a:pt x="14557" y="1"/>
                  </a:moveTo>
                  <a:cubicBezTo>
                    <a:pt x="5975" y="1"/>
                    <a:pt x="1366" y="5543"/>
                    <a:pt x="730" y="10658"/>
                  </a:cubicBezTo>
                  <a:cubicBezTo>
                    <a:pt x="1" y="16281"/>
                    <a:pt x="1095" y="17892"/>
                    <a:pt x="1095" y="17892"/>
                  </a:cubicBezTo>
                  <a:lnTo>
                    <a:pt x="1278" y="17952"/>
                  </a:lnTo>
                  <a:cubicBezTo>
                    <a:pt x="1186" y="17588"/>
                    <a:pt x="1521" y="17223"/>
                    <a:pt x="1825" y="16980"/>
                  </a:cubicBezTo>
                  <a:cubicBezTo>
                    <a:pt x="2220" y="16706"/>
                    <a:pt x="2706" y="16463"/>
                    <a:pt x="3162" y="16341"/>
                  </a:cubicBezTo>
                  <a:cubicBezTo>
                    <a:pt x="3289" y="16312"/>
                    <a:pt x="3428" y="16296"/>
                    <a:pt x="3569" y="16296"/>
                  </a:cubicBezTo>
                  <a:cubicBezTo>
                    <a:pt x="4001" y="16296"/>
                    <a:pt x="4460" y="16439"/>
                    <a:pt x="4712" y="16737"/>
                  </a:cubicBezTo>
                  <a:cubicBezTo>
                    <a:pt x="5168" y="17253"/>
                    <a:pt x="4925" y="18013"/>
                    <a:pt x="5016" y="18621"/>
                  </a:cubicBezTo>
                  <a:cubicBezTo>
                    <a:pt x="5047" y="18925"/>
                    <a:pt x="5138" y="19199"/>
                    <a:pt x="5229" y="19503"/>
                  </a:cubicBezTo>
                  <a:cubicBezTo>
                    <a:pt x="9606" y="18226"/>
                    <a:pt x="9910" y="15247"/>
                    <a:pt x="9424" y="12968"/>
                  </a:cubicBezTo>
                  <a:lnTo>
                    <a:pt x="9424" y="12968"/>
                  </a:lnTo>
                  <a:cubicBezTo>
                    <a:pt x="10402" y="13555"/>
                    <a:pt x="11846" y="13978"/>
                    <a:pt x="13838" y="13978"/>
                  </a:cubicBezTo>
                  <a:cubicBezTo>
                    <a:pt x="14940" y="13978"/>
                    <a:pt x="16210" y="13848"/>
                    <a:pt x="17661" y="13545"/>
                  </a:cubicBezTo>
                  <a:cubicBezTo>
                    <a:pt x="26536" y="11661"/>
                    <a:pt x="27539" y="1448"/>
                    <a:pt x="17235" y="171"/>
                  </a:cubicBezTo>
                  <a:cubicBezTo>
                    <a:pt x="16303" y="56"/>
                    <a:pt x="15411" y="1"/>
                    <a:pt x="145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 flipH="1">
              <a:off x="6217971" y="1673595"/>
              <a:ext cx="930352" cy="1278152"/>
            </a:xfrm>
            <a:custGeom>
              <a:rect b="b" l="l" r="r" t="t"/>
              <a:pathLst>
                <a:path extrusionOk="0" fill="none" h="31612" w="23010">
                  <a:moveTo>
                    <a:pt x="0" y="0"/>
                  </a:moveTo>
                  <a:cubicBezTo>
                    <a:pt x="0" y="0"/>
                    <a:pt x="2614" y="243"/>
                    <a:pt x="3313" y="1003"/>
                  </a:cubicBezTo>
                  <a:cubicBezTo>
                    <a:pt x="5441" y="1429"/>
                    <a:pt x="10092" y="3161"/>
                    <a:pt x="10092" y="3161"/>
                  </a:cubicBezTo>
                  <a:cubicBezTo>
                    <a:pt x="10092" y="3161"/>
                    <a:pt x="14073" y="4164"/>
                    <a:pt x="16201" y="8481"/>
                  </a:cubicBezTo>
                  <a:cubicBezTo>
                    <a:pt x="18329" y="12766"/>
                    <a:pt x="23010" y="31612"/>
                    <a:pt x="23010" y="31612"/>
                  </a:cubicBezTo>
                  <a:cubicBezTo>
                    <a:pt x="23010" y="31612"/>
                    <a:pt x="21156" y="30639"/>
                    <a:pt x="18086" y="29758"/>
                  </a:cubicBezTo>
                  <a:cubicBezTo>
                    <a:pt x="15016" y="28846"/>
                    <a:pt x="9149" y="29089"/>
                    <a:pt x="9149" y="29089"/>
                  </a:cubicBezTo>
                  <a:cubicBezTo>
                    <a:pt x="9149" y="29089"/>
                    <a:pt x="10000" y="27995"/>
                    <a:pt x="12645" y="27569"/>
                  </a:cubicBezTo>
                  <a:cubicBezTo>
                    <a:pt x="15289" y="27144"/>
                    <a:pt x="20578" y="27964"/>
                    <a:pt x="22067" y="288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 flipH="1">
              <a:off x="7148269" y="1313532"/>
              <a:ext cx="172121" cy="360132"/>
            </a:xfrm>
            <a:custGeom>
              <a:rect b="b" l="l" r="r" t="t"/>
              <a:pathLst>
                <a:path extrusionOk="0" fill="none" h="8907" w="4257">
                  <a:moveTo>
                    <a:pt x="153" y="0"/>
                  </a:moveTo>
                  <a:cubicBezTo>
                    <a:pt x="153" y="0"/>
                    <a:pt x="1" y="5441"/>
                    <a:pt x="1247" y="7022"/>
                  </a:cubicBezTo>
                  <a:cubicBezTo>
                    <a:pt x="2463" y="8572"/>
                    <a:pt x="4256" y="8906"/>
                    <a:pt x="4256" y="890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 flipH="1">
              <a:off x="6740305" y="1801392"/>
              <a:ext cx="63964" cy="283917"/>
            </a:xfrm>
            <a:custGeom>
              <a:rect b="b" l="l" r="r" t="t"/>
              <a:pathLst>
                <a:path extrusionOk="0" fill="none" h="7022" w="1582">
                  <a:moveTo>
                    <a:pt x="1582" y="0"/>
                  </a:moveTo>
                  <a:cubicBezTo>
                    <a:pt x="1582" y="0"/>
                    <a:pt x="123" y="3070"/>
                    <a:pt x="1" y="702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 flipH="1">
              <a:off x="8025669" y="2773432"/>
              <a:ext cx="635397" cy="489152"/>
            </a:xfrm>
            <a:custGeom>
              <a:rect b="b" l="l" r="r" t="t"/>
              <a:pathLst>
                <a:path extrusionOk="0" fill="none" h="12098" w="15715">
                  <a:moveTo>
                    <a:pt x="1094" y="12098"/>
                  </a:moveTo>
                  <a:cubicBezTo>
                    <a:pt x="1094" y="12098"/>
                    <a:pt x="0" y="10578"/>
                    <a:pt x="61" y="7812"/>
                  </a:cubicBezTo>
                  <a:cubicBezTo>
                    <a:pt x="91" y="5016"/>
                    <a:pt x="2553" y="1307"/>
                    <a:pt x="6687" y="669"/>
                  </a:cubicBezTo>
                  <a:cubicBezTo>
                    <a:pt x="10790" y="0"/>
                    <a:pt x="15715" y="1125"/>
                    <a:pt x="15715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 flipH="1">
              <a:off x="7792172" y="1709213"/>
              <a:ext cx="855390" cy="1299056"/>
            </a:xfrm>
            <a:custGeom>
              <a:rect b="b" l="l" r="r" t="t"/>
              <a:pathLst>
                <a:path extrusionOk="0" fill="none" h="32129" w="21156">
                  <a:moveTo>
                    <a:pt x="21156" y="1"/>
                  </a:moveTo>
                  <a:cubicBezTo>
                    <a:pt x="21095" y="31"/>
                    <a:pt x="21065" y="62"/>
                    <a:pt x="21065" y="62"/>
                  </a:cubicBezTo>
                  <a:cubicBezTo>
                    <a:pt x="21065" y="62"/>
                    <a:pt x="18511" y="153"/>
                    <a:pt x="17052" y="1490"/>
                  </a:cubicBezTo>
                  <a:cubicBezTo>
                    <a:pt x="15016" y="2493"/>
                    <a:pt x="11064" y="4834"/>
                    <a:pt x="11064" y="4834"/>
                  </a:cubicBezTo>
                  <a:cubicBezTo>
                    <a:pt x="11064" y="4834"/>
                    <a:pt x="7751" y="5837"/>
                    <a:pt x="5745" y="10609"/>
                  </a:cubicBezTo>
                  <a:cubicBezTo>
                    <a:pt x="3709" y="15381"/>
                    <a:pt x="1155" y="26263"/>
                    <a:pt x="0" y="321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 flipH="1">
              <a:off x="7657034" y="1371265"/>
              <a:ext cx="135247" cy="338016"/>
            </a:xfrm>
            <a:custGeom>
              <a:rect b="b" l="l" r="r" t="t"/>
              <a:pathLst>
                <a:path extrusionOk="0" fill="none" h="8360" w="3345">
                  <a:moveTo>
                    <a:pt x="2919" y="1"/>
                  </a:moveTo>
                  <a:cubicBezTo>
                    <a:pt x="2919" y="1"/>
                    <a:pt x="3344" y="4955"/>
                    <a:pt x="3010" y="5867"/>
                  </a:cubicBezTo>
                  <a:cubicBezTo>
                    <a:pt x="2736" y="6658"/>
                    <a:pt x="487" y="8056"/>
                    <a:pt x="1" y="836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 flipH="1">
              <a:off x="8015880" y="1904607"/>
              <a:ext cx="184372" cy="672312"/>
            </a:xfrm>
            <a:custGeom>
              <a:rect b="b" l="l" r="r" t="t"/>
              <a:pathLst>
                <a:path extrusionOk="0" fill="none" h="16628" w="4560">
                  <a:moveTo>
                    <a:pt x="0" y="1"/>
                  </a:moveTo>
                  <a:cubicBezTo>
                    <a:pt x="0" y="1"/>
                    <a:pt x="2858" y="4469"/>
                    <a:pt x="3617" y="7812"/>
                  </a:cubicBezTo>
                  <a:cubicBezTo>
                    <a:pt x="4408" y="11156"/>
                    <a:pt x="4560" y="16627"/>
                    <a:pt x="4560" y="1662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 flipH="1">
              <a:off x="8013429" y="2667750"/>
              <a:ext cx="2507" cy="149964"/>
            </a:xfrm>
            <a:custGeom>
              <a:rect b="b" l="l" r="r" t="t"/>
              <a:pathLst>
                <a:path extrusionOk="0" fill="none" h="3709" w="62">
                  <a:moveTo>
                    <a:pt x="1" y="3709"/>
                  </a:moveTo>
                  <a:lnTo>
                    <a:pt x="62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 flipH="1">
              <a:off x="6725552" y="2396146"/>
              <a:ext cx="17265" cy="320832"/>
            </a:xfrm>
            <a:custGeom>
              <a:rect b="b" l="l" r="r" t="t"/>
              <a:pathLst>
                <a:path extrusionOk="0" fill="none" h="7935" w="427">
                  <a:moveTo>
                    <a:pt x="1" y="7934"/>
                  </a:moveTo>
                  <a:cubicBezTo>
                    <a:pt x="1" y="7934"/>
                    <a:pt x="426" y="4955"/>
                    <a:pt x="213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 flipH="1">
              <a:off x="7014264" y="1714145"/>
              <a:ext cx="956188" cy="304821"/>
            </a:xfrm>
            <a:custGeom>
              <a:rect b="b" l="l" r="r" t="t"/>
              <a:pathLst>
                <a:path extrusionOk="0" fill="none" h="7539" w="23649">
                  <a:moveTo>
                    <a:pt x="0" y="1459"/>
                  </a:moveTo>
                  <a:lnTo>
                    <a:pt x="11672" y="7143"/>
                  </a:lnTo>
                  <a:cubicBezTo>
                    <a:pt x="12493" y="7538"/>
                    <a:pt x="13435" y="7447"/>
                    <a:pt x="14165" y="6900"/>
                  </a:cubicBezTo>
                  <a:lnTo>
                    <a:pt x="23648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 flipH="1">
              <a:off x="7148232" y="1673595"/>
              <a:ext cx="637904" cy="208955"/>
            </a:xfrm>
            <a:custGeom>
              <a:rect b="b" l="l" r="r" t="t"/>
              <a:pathLst>
                <a:path extrusionOk="0" fill="none" h="5168" w="15777">
                  <a:moveTo>
                    <a:pt x="1" y="973"/>
                  </a:moveTo>
                  <a:lnTo>
                    <a:pt x="8208" y="5168"/>
                  </a:lnTo>
                  <a:lnTo>
                    <a:pt x="15776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 flipH="1">
              <a:off x="7454292" y="1882493"/>
              <a:ext cx="40" cy="131527"/>
            </a:xfrm>
            <a:custGeom>
              <a:rect b="b" l="l" r="r" t="t"/>
              <a:pathLst>
                <a:path extrusionOk="0" fill="none" h="3253" w="1">
                  <a:moveTo>
                    <a:pt x="1" y="1"/>
                  </a:moveTo>
                  <a:lnTo>
                    <a:pt x="1" y="3253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flipH="1">
              <a:off x="6518983" y="3364507"/>
              <a:ext cx="1755013" cy="1182327"/>
            </a:xfrm>
            <a:custGeom>
              <a:rect b="b" l="l" r="r" t="t"/>
              <a:pathLst>
                <a:path extrusionOk="0" fill="none" h="29242" w="43406">
                  <a:moveTo>
                    <a:pt x="1277" y="2067"/>
                  </a:moveTo>
                  <a:cubicBezTo>
                    <a:pt x="1277" y="2067"/>
                    <a:pt x="1551" y="8603"/>
                    <a:pt x="1277" y="12220"/>
                  </a:cubicBezTo>
                  <a:cubicBezTo>
                    <a:pt x="973" y="15837"/>
                    <a:pt x="1" y="21946"/>
                    <a:pt x="639" y="24013"/>
                  </a:cubicBezTo>
                  <a:cubicBezTo>
                    <a:pt x="1277" y="26050"/>
                    <a:pt x="8451" y="29241"/>
                    <a:pt x="22767" y="29241"/>
                  </a:cubicBezTo>
                  <a:cubicBezTo>
                    <a:pt x="37114" y="29241"/>
                    <a:pt x="43132" y="24712"/>
                    <a:pt x="43284" y="22645"/>
                  </a:cubicBezTo>
                  <a:cubicBezTo>
                    <a:pt x="43406" y="20578"/>
                    <a:pt x="41856" y="11855"/>
                    <a:pt x="41704" y="8663"/>
                  </a:cubicBezTo>
                  <a:cubicBezTo>
                    <a:pt x="41582" y="5472"/>
                    <a:pt x="41096" y="1"/>
                    <a:pt x="41096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flipH="1">
              <a:off x="7672975" y="3888025"/>
              <a:ext cx="489193" cy="204022"/>
            </a:xfrm>
            <a:custGeom>
              <a:rect b="b" l="l" r="r" t="t"/>
              <a:pathLst>
                <a:path extrusionOk="0" fill="none" h="5046" w="12099">
                  <a:moveTo>
                    <a:pt x="1" y="2523"/>
                  </a:moveTo>
                  <a:lnTo>
                    <a:pt x="213" y="0"/>
                  </a:lnTo>
                  <a:cubicBezTo>
                    <a:pt x="213" y="0"/>
                    <a:pt x="5411" y="2249"/>
                    <a:pt x="12098" y="1763"/>
                  </a:cubicBezTo>
                  <a:lnTo>
                    <a:pt x="12098" y="4711"/>
                  </a:lnTo>
                  <a:cubicBezTo>
                    <a:pt x="12098" y="4711"/>
                    <a:pt x="5107" y="5046"/>
                    <a:pt x="1" y="252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flipH="1">
              <a:off x="6606329" y="3865870"/>
              <a:ext cx="489152" cy="202850"/>
            </a:xfrm>
            <a:custGeom>
              <a:rect b="b" l="l" r="r" t="t"/>
              <a:pathLst>
                <a:path extrusionOk="0" fill="none" h="5017" w="12098">
                  <a:moveTo>
                    <a:pt x="12098" y="2524"/>
                  </a:moveTo>
                  <a:lnTo>
                    <a:pt x="11915" y="1"/>
                  </a:lnTo>
                  <a:cubicBezTo>
                    <a:pt x="11915" y="1"/>
                    <a:pt x="6687" y="2220"/>
                    <a:pt x="0" y="1764"/>
                  </a:cubicBezTo>
                  <a:lnTo>
                    <a:pt x="0" y="4682"/>
                  </a:lnTo>
                  <a:cubicBezTo>
                    <a:pt x="0" y="4682"/>
                    <a:pt x="7022" y="5016"/>
                    <a:pt x="12098" y="252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flipH="1">
              <a:off x="7106454" y="536886"/>
              <a:ext cx="822235" cy="882439"/>
            </a:xfrm>
            <a:custGeom>
              <a:rect b="b" l="l" r="r" t="t"/>
              <a:pathLst>
                <a:path extrusionOk="0" fill="none" h="21825" w="20336">
                  <a:moveTo>
                    <a:pt x="62" y="5776"/>
                  </a:moveTo>
                  <a:cubicBezTo>
                    <a:pt x="62" y="5776"/>
                    <a:pt x="1" y="20821"/>
                    <a:pt x="10974" y="21824"/>
                  </a:cubicBezTo>
                  <a:cubicBezTo>
                    <a:pt x="10974" y="21824"/>
                    <a:pt x="20336" y="20700"/>
                    <a:pt x="18755" y="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flipH="1">
              <a:off x="7771326" y="802304"/>
              <a:ext cx="158576" cy="211422"/>
            </a:xfrm>
            <a:custGeom>
              <a:rect b="b" l="l" r="r" t="t"/>
              <a:pathLst>
                <a:path extrusionOk="0" fill="none" h="5229" w="3922">
                  <a:moveTo>
                    <a:pt x="0" y="1"/>
                  </a:moveTo>
                  <a:cubicBezTo>
                    <a:pt x="61" y="92"/>
                    <a:pt x="92" y="122"/>
                    <a:pt x="92" y="122"/>
                  </a:cubicBezTo>
                  <a:cubicBezTo>
                    <a:pt x="92" y="122"/>
                    <a:pt x="1459" y="3709"/>
                    <a:pt x="3922" y="52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flipH="1">
              <a:off x="7874537" y="765433"/>
              <a:ext cx="220034" cy="368744"/>
            </a:xfrm>
            <a:custGeom>
              <a:rect b="b" l="l" r="r" t="t"/>
              <a:pathLst>
                <a:path extrusionOk="0" fill="none" h="9120" w="5442">
                  <a:moveTo>
                    <a:pt x="5441" y="7387"/>
                  </a:moveTo>
                  <a:cubicBezTo>
                    <a:pt x="4590" y="9120"/>
                    <a:pt x="2371" y="7904"/>
                    <a:pt x="1338" y="6293"/>
                  </a:cubicBezTo>
                  <a:cubicBezTo>
                    <a:pt x="274" y="4682"/>
                    <a:pt x="0" y="1460"/>
                    <a:pt x="1703" y="670"/>
                  </a:cubicBezTo>
                  <a:cubicBezTo>
                    <a:pt x="3070" y="1"/>
                    <a:pt x="3830" y="639"/>
                    <a:pt x="4073" y="91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flipH="1">
              <a:off x="6997143" y="683119"/>
              <a:ext cx="190518" cy="433881"/>
            </a:xfrm>
            <a:custGeom>
              <a:rect b="b" l="l" r="r" t="t"/>
              <a:pathLst>
                <a:path extrusionOk="0" fill="none" h="10731" w="4712">
                  <a:moveTo>
                    <a:pt x="608" y="1946"/>
                  </a:moveTo>
                  <a:cubicBezTo>
                    <a:pt x="608" y="1946"/>
                    <a:pt x="2250" y="0"/>
                    <a:pt x="3496" y="2037"/>
                  </a:cubicBezTo>
                  <a:cubicBezTo>
                    <a:pt x="4712" y="4073"/>
                    <a:pt x="2736" y="10730"/>
                    <a:pt x="0" y="872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flipH="1">
              <a:off x="7829101" y="1103381"/>
              <a:ext cx="130314" cy="99585"/>
            </a:xfrm>
            <a:custGeom>
              <a:rect b="b" l="l" r="r" t="t"/>
              <a:pathLst>
                <a:path extrusionOk="0" fill="none" h="2463" w="3223">
                  <a:moveTo>
                    <a:pt x="214" y="1"/>
                  </a:moveTo>
                  <a:cubicBezTo>
                    <a:pt x="214" y="1"/>
                    <a:pt x="1" y="2463"/>
                    <a:pt x="3223" y="243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flipH="1">
              <a:off x="7183888" y="931354"/>
              <a:ext cx="669845" cy="195451"/>
            </a:xfrm>
            <a:custGeom>
              <a:rect b="b" l="l" r="r" t="t"/>
              <a:pathLst>
                <a:path extrusionOk="0" fill="none" h="4834" w="16567">
                  <a:moveTo>
                    <a:pt x="1" y="4833"/>
                  </a:moveTo>
                  <a:cubicBezTo>
                    <a:pt x="1" y="4833"/>
                    <a:pt x="1186" y="669"/>
                    <a:pt x="8603" y="335"/>
                  </a:cubicBezTo>
                  <a:cubicBezTo>
                    <a:pt x="16050" y="0"/>
                    <a:pt x="16567" y="1642"/>
                    <a:pt x="16567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flipH="1">
              <a:off x="7156888" y="713845"/>
              <a:ext cx="78682" cy="251975"/>
            </a:xfrm>
            <a:custGeom>
              <a:rect b="b" l="l" r="r" t="t"/>
              <a:pathLst>
                <a:path extrusionOk="0" fill="none" h="6232" w="1946">
                  <a:moveTo>
                    <a:pt x="1945" y="0"/>
                  </a:moveTo>
                  <a:cubicBezTo>
                    <a:pt x="1945" y="0"/>
                    <a:pt x="1733" y="3344"/>
                    <a:pt x="0" y="623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flipH="1">
              <a:off x="8122781" y="4385709"/>
              <a:ext cx="119276" cy="2685324"/>
            </a:xfrm>
            <a:custGeom>
              <a:rect b="b" l="l" r="r" t="t"/>
              <a:pathLst>
                <a:path extrusionOk="0" fill="none" h="66415" w="2950">
                  <a:moveTo>
                    <a:pt x="487" y="0"/>
                  </a:moveTo>
                  <a:cubicBezTo>
                    <a:pt x="487" y="0"/>
                    <a:pt x="1" y="12949"/>
                    <a:pt x="578" y="21855"/>
                  </a:cubicBezTo>
                  <a:cubicBezTo>
                    <a:pt x="1126" y="30730"/>
                    <a:pt x="2949" y="55138"/>
                    <a:pt x="2949" y="55138"/>
                  </a:cubicBezTo>
                  <a:cubicBezTo>
                    <a:pt x="2949" y="55138"/>
                    <a:pt x="2281" y="61004"/>
                    <a:pt x="2189" y="664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flipH="1">
              <a:off x="6527727" y="4378311"/>
              <a:ext cx="73749" cy="2680432"/>
            </a:xfrm>
            <a:custGeom>
              <a:rect b="b" l="l" r="r" t="t"/>
              <a:pathLst>
                <a:path extrusionOk="0" fill="none" h="66294" w="1824">
                  <a:moveTo>
                    <a:pt x="0" y="1"/>
                  </a:moveTo>
                  <a:cubicBezTo>
                    <a:pt x="0" y="1"/>
                    <a:pt x="1702" y="9545"/>
                    <a:pt x="1520" y="17965"/>
                  </a:cubicBezTo>
                  <a:cubicBezTo>
                    <a:pt x="1338" y="35837"/>
                    <a:pt x="1064" y="52859"/>
                    <a:pt x="1064" y="52859"/>
                  </a:cubicBezTo>
                  <a:cubicBezTo>
                    <a:pt x="1064" y="52859"/>
                    <a:pt x="1520" y="60640"/>
                    <a:pt x="1824" y="6629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flipH="1">
              <a:off x="7218331" y="5009977"/>
              <a:ext cx="199130" cy="27049"/>
            </a:xfrm>
            <a:custGeom>
              <a:rect b="b" l="l" r="r" t="t"/>
              <a:pathLst>
                <a:path extrusionOk="0" fill="none" h="669" w="4925">
                  <a:moveTo>
                    <a:pt x="4925" y="0"/>
                  </a:moveTo>
                  <a:cubicBezTo>
                    <a:pt x="4925" y="0"/>
                    <a:pt x="3344" y="669"/>
                    <a:pt x="0" y="39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flipH="1">
              <a:off x="7214658" y="5036984"/>
              <a:ext cx="120489" cy="17265"/>
            </a:xfrm>
            <a:custGeom>
              <a:rect b="b" l="l" r="r" t="t"/>
              <a:pathLst>
                <a:path extrusionOk="0" fill="none" h="427" w="2980">
                  <a:moveTo>
                    <a:pt x="1" y="123"/>
                  </a:moveTo>
                  <a:cubicBezTo>
                    <a:pt x="1" y="123"/>
                    <a:pt x="1278" y="427"/>
                    <a:pt x="2980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flipH="1">
              <a:off x="7335097" y="5035771"/>
              <a:ext cx="120448" cy="2041356"/>
            </a:xfrm>
            <a:custGeom>
              <a:rect b="b" l="l" r="r" t="t"/>
              <a:pathLst>
                <a:path extrusionOk="0" fill="none" h="50488" w="2979">
                  <a:moveTo>
                    <a:pt x="2675" y="1"/>
                  </a:moveTo>
                  <a:cubicBezTo>
                    <a:pt x="2675" y="1"/>
                    <a:pt x="2979" y="20761"/>
                    <a:pt x="2371" y="26809"/>
                  </a:cubicBezTo>
                  <a:cubicBezTo>
                    <a:pt x="1733" y="32889"/>
                    <a:pt x="882" y="36749"/>
                    <a:pt x="882" y="36749"/>
                  </a:cubicBezTo>
                  <a:cubicBezTo>
                    <a:pt x="882" y="36749"/>
                    <a:pt x="851" y="39089"/>
                    <a:pt x="365" y="41673"/>
                  </a:cubicBezTo>
                  <a:cubicBezTo>
                    <a:pt x="243" y="49667"/>
                    <a:pt x="0" y="50488"/>
                    <a:pt x="0" y="5048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flipH="1">
              <a:off x="7285940" y="5850501"/>
              <a:ext cx="56565" cy="1226560"/>
            </a:xfrm>
            <a:custGeom>
              <a:rect b="b" l="l" r="r" t="t"/>
              <a:pathLst>
                <a:path extrusionOk="0" fill="none" h="30336" w="1399">
                  <a:moveTo>
                    <a:pt x="1" y="1"/>
                  </a:moveTo>
                  <a:lnTo>
                    <a:pt x="609" y="16080"/>
                  </a:lnTo>
                  <a:cubicBezTo>
                    <a:pt x="609" y="16080"/>
                    <a:pt x="274" y="19636"/>
                    <a:pt x="943" y="21855"/>
                  </a:cubicBezTo>
                  <a:cubicBezTo>
                    <a:pt x="1216" y="26263"/>
                    <a:pt x="1399" y="30336"/>
                    <a:pt x="1399" y="3033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flipH="1">
              <a:off x="7332637" y="756862"/>
              <a:ext cx="44274" cy="95906"/>
            </a:xfrm>
            <a:custGeom>
              <a:rect b="b" l="l" r="r" t="t"/>
              <a:pathLst>
                <a:path extrusionOk="0" h="2372" w="1095">
                  <a:moveTo>
                    <a:pt x="548" y="0"/>
                  </a:moveTo>
                  <a:cubicBezTo>
                    <a:pt x="244" y="0"/>
                    <a:pt x="1" y="517"/>
                    <a:pt x="1" y="1186"/>
                  </a:cubicBezTo>
                  <a:cubicBezTo>
                    <a:pt x="1" y="1824"/>
                    <a:pt x="244" y="2371"/>
                    <a:pt x="548" y="2371"/>
                  </a:cubicBezTo>
                  <a:cubicBezTo>
                    <a:pt x="852" y="2371"/>
                    <a:pt x="1095" y="1824"/>
                    <a:pt x="1095" y="1186"/>
                  </a:cubicBezTo>
                  <a:cubicBezTo>
                    <a:pt x="1095" y="51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flipH="1">
              <a:off x="7646004" y="769152"/>
              <a:ext cx="44274" cy="95865"/>
            </a:xfrm>
            <a:custGeom>
              <a:rect b="b" l="l" r="r" t="t"/>
              <a:pathLst>
                <a:path extrusionOk="0" h="2371" w="1095">
                  <a:moveTo>
                    <a:pt x="548" y="0"/>
                  </a:moveTo>
                  <a:cubicBezTo>
                    <a:pt x="244" y="0"/>
                    <a:pt x="1" y="547"/>
                    <a:pt x="1" y="1186"/>
                  </a:cubicBezTo>
                  <a:cubicBezTo>
                    <a:pt x="1" y="1854"/>
                    <a:pt x="244" y="2371"/>
                    <a:pt x="548" y="2371"/>
                  </a:cubicBezTo>
                  <a:cubicBezTo>
                    <a:pt x="852" y="2371"/>
                    <a:pt x="1095" y="1854"/>
                    <a:pt x="1095" y="1186"/>
                  </a:cubicBezTo>
                  <a:cubicBezTo>
                    <a:pt x="1095" y="54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flipH="1">
              <a:off x="7367034" y="711379"/>
              <a:ext cx="138926" cy="228646"/>
            </a:xfrm>
            <a:custGeom>
              <a:rect b="b" l="l" r="r" t="t"/>
              <a:pathLst>
                <a:path extrusionOk="0" fill="none" h="5655" w="3436">
                  <a:moveTo>
                    <a:pt x="3436" y="1"/>
                  </a:moveTo>
                  <a:cubicBezTo>
                    <a:pt x="3436" y="1"/>
                    <a:pt x="609" y="639"/>
                    <a:pt x="305" y="2706"/>
                  </a:cubicBezTo>
                  <a:cubicBezTo>
                    <a:pt x="1" y="4742"/>
                    <a:pt x="1034" y="5654"/>
                    <a:pt x="1034" y="56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flipH="1">
              <a:off x="7349798" y="1040715"/>
              <a:ext cx="306074" cy="66390"/>
            </a:xfrm>
            <a:custGeom>
              <a:rect b="b" l="l" r="r" t="t"/>
              <a:pathLst>
                <a:path extrusionOk="0" fill="none" h="1642" w="7570">
                  <a:moveTo>
                    <a:pt x="1" y="1642"/>
                  </a:moveTo>
                  <a:cubicBezTo>
                    <a:pt x="1" y="1642"/>
                    <a:pt x="3466" y="1"/>
                    <a:pt x="7569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flipH="1">
              <a:off x="7320324" y="1142718"/>
              <a:ext cx="328150" cy="90973"/>
            </a:xfrm>
            <a:custGeom>
              <a:rect b="b" l="l" r="r" t="t"/>
              <a:pathLst>
                <a:path extrusionOk="0" fill="none" h="2250" w="8116">
                  <a:moveTo>
                    <a:pt x="0" y="2250"/>
                  </a:moveTo>
                  <a:cubicBezTo>
                    <a:pt x="0" y="2250"/>
                    <a:pt x="4225" y="0"/>
                    <a:pt x="8116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flipH="1">
              <a:off x="7086865" y="767899"/>
              <a:ext cx="61457" cy="224966"/>
            </a:xfrm>
            <a:custGeom>
              <a:rect b="b" l="l" r="r" t="t"/>
              <a:pathLst>
                <a:path extrusionOk="0" fill="none" h="5564" w="1520">
                  <a:moveTo>
                    <a:pt x="1520" y="122"/>
                  </a:moveTo>
                  <a:cubicBezTo>
                    <a:pt x="1094" y="1"/>
                    <a:pt x="608" y="153"/>
                    <a:pt x="334" y="487"/>
                  </a:cubicBezTo>
                  <a:cubicBezTo>
                    <a:pt x="31" y="821"/>
                    <a:pt x="0" y="1338"/>
                    <a:pt x="183" y="1733"/>
                  </a:cubicBezTo>
                  <a:cubicBezTo>
                    <a:pt x="365" y="2068"/>
                    <a:pt x="669" y="2280"/>
                    <a:pt x="942" y="2554"/>
                  </a:cubicBezTo>
                  <a:cubicBezTo>
                    <a:pt x="1216" y="2828"/>
                    <a:pt x="1429" y="3223"/>
                    <a:pt x="1307" y="3587"/>
                  </a:cubicBezTo>
                  <a:cubicBezTo>
                    <a:pt x="1125" y="4195"/>
                    <a:pt x="122" y="4317"/>
                    <a:pt x="61" y="4955"/>
                  </a:cubicBezTo>
                  <a:cubicBezTo>
                    <a:pt x="31" y="5229"/>
                    <a:pt x="243" y="5502"/>
                    <a:pt x="517" y="5533"/>
                  </a:cubicBezTo>
                  <a:cubicBezTo>
                    <a:pt x="790" y="5563"/>
                    <a:pt x="1064" y="5320"/>
                    <a:pt x="1064" y="504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flipH="1">
              <a:off x="7907736" y="829351"/>
              <a:ext cx="130314" cy="220034"/>
            </a:xfrm>
            <a:custGeom>
              <a:rect b="b" l="l" r="r" t="t"/>
              <a:pathLst>
                <a:path extrusionOk="0" fill="none" h="5442" w="3223">
                  <a:moveTo>
                    <a:pt x="1" y="608"/>
                  </a:moveTo>
                  <a:cubicBezTo>
                    <a:pt x="244" y="183"/>
                    <a:pt x="821" y="1"/>
                    <a:pt x="1277" y="213"/>
                  </a:cubicBezTo>
                  <a:cubicBezTo>
                    <a:pt x="1703" y="426"/>
                    <a:pt x="1916" y="1034"/>
                    <a:pt x="1703" y="1459"/>
                  </a:cubicBezTo>
                  <a:cubicBezTo>
                    <a:pt x="1581" y="1703"/>
                    <a:pt x="1399" y="1855"/>
                    <a:pt x="1247" y="2067"/>
                  </a:cubicBezTo>
                  <a:cubicBezTo>
                    <a:pt x="1095" y="2250"/>
                    <a:pt x="973" y="2493"/>
                    <a:pt x="1034" y="2736"/>
                  </a:cubicBezTo>
                  <a:cubicBezTo>
                    <a:pt x="1095" y="2979"/>
                    <a:pt x="1308" y="3131"/>
                    <a:pt x="1520" y="3192"/>
                  </a:cubicBezTo>
                  <a:cubicBezTo>
                    <a:pt x="1764" y="3283"/>
                    <a:pt x="1976" y="3314"/>
                    <a:pt x="2220" y="3374"/>
                  </a:cubicBezTo>
                  <a:cubicBezTo>
                    <a:pt x="2645" y="3526"/>
                    <a:pt x="3010" y="3830"/>
                    <a:pt x="3131" y="4286"/>
                  </a:cubicBezTo>
                  <a:cubicBezTo>
                    <a:pt x="3223" y="4712"/>
                    <a:pt x="2979" y="5229"/>
                    <a:pt x="2554" y="5350"/>
                  </a:cubicBezTo>
                  <a:cubicBezTo>
                    <a:pt x="2189" y="5441"/>
                    <a:pt x="1764" y="5198"/>
                    <a:pt x="1520" y="4894"/>
                  </a:cubicBezTo>
                  <a:cubicBezTo>
                    <a:pt x="1308" y="4560"/>
                    <a:pt x="1216" y="4165"/>
                    <a:pt x="1125" y="377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flipH="1">
              <a:off x="6570688" y="4486459"/>
              <a:ext cx="267987" cy="1595264"/>
            </a:xfrm>
            <a:custGeom>
              <a:rect b="b" l="l" r="r" t="t"/>
              <a:pathLst>
                <a:path extrusionOk="0" fill="none" h="39455" w="6628">
                  <a:moveTo>
                    <a:pt x="1" y="1"/>
                  </a:moveTo>
                  <a:cubicBezTo>
                    <a:pt x="1" y="1"/>
                    <a:pt x="1612" y="8815"/>
                    <a:pt x="6293" y="13132"/>
                  </a:cubicBezTo>
                  <a:cubicBezTo>
                    <a:pt x="6627" y="21794"/>
                    <a:pt x="6202" y="39454"/>
                    <a:pt x="6202" y="394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flipH="1">
              <a:off x="8035532" y="4472955"/>
              <a:ext cx="152431" cy="1649323"/>
            </a:xfrm>
            <a:custGeom>
              <a:rect b="b" l="l" r="r" t="t"/>
              <a:pathLst>
                <a:path extrusionOk="0" fill="none" h="40792" w="3770">
                  <a:moveTo>
                    <a:pt x="3769" y="0"/>
                  </a:moveTo>
                  <a:cubicBezTo>
                    <a:pt x="3769" y="0"/>
                    <a:pt x="2280" y="7569"/>
                    <a:pt x="0" y="10973"/>
                  </a:cubicBezTo>
                  <a:cubicBezTo>
                    <a:pt x="122" y="18451"/>
                    <a:pt x="1490" y="40791"/>
                    <a:pt x="1490" y="4079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flipH="1">
              <a:off x="7777479" y="219840"/>
              <a:ext cx="62711" cy="215101"/>
            </a:xfrm>
            <a:custGeom>
              <a:rect b="b" l="l" r="r" t="t"/>
              <a:pathLst>
                <a:path extrusionOk="0" h="5320" w="1551">
                  <a:moveTo>
                    <a:pt x="1551" y="0"/>
                  </a:moveTo>
                  <a:lnTo>
                    <a:pt x="1551" y="0"/>
                  </a:lnTo>
                  <a:cubicBezTo>
                    <a:pt x="791" y="639"/>
                    <a:pt x="304" y="1550"/>
                    <a:pt x="152" y="2523"/>
                  </a:cubicBezTo>
                  <a:cubicBezTo>
                    <a:pt x="0" y="3465"/>
                    <a:pt x="244" y="4499"/>
                    <a:pt x="760" y="5320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flipH="1">
              <a:off x="7841395" y="377110"/>
              <a:ext cx="88507" cy="92227"/>
            </a:xfrm>
            <a:custGeom>
              <a:rect b="b" l="l" r="r" t="t"/>
              <a:pathLst>
                <a:path extrusionOk="0" h="2281" w="2189">
                  <a:moveTo>
                    <a:pt x="0" y="1"/>
                  </a:moveTo>
                  <a:lnTo>
                    <a:pt x="2189" y="2281"/>
                  </a:lnTo>
                  <a:cubicBezTo>
                    <a:pt x="1733" y="1308"/>
                    <a:pt x="943" y="4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flipH="1">
              <a:off x="7890520" y="1340579"/>
              <a:ext cx="45527" cy="70070"/>
            </a:xfrm>
            <a:custGeom>
              <a:rect b="b" l="l" r="r" t="t"/>
              <a:pathLst>
                <a:path extrusionOk="0" h="1733" w="1126">
                  <a:moveTo>
                    <a:pt x="1095" y="0"/>
                  </a:moveTo>
                  <a:lnTo>
                    <a:pt x="0" y="1733"/>
                  </a:lnTo>
                  <a:cubicBezTo>
                    <a:pt x="669" y="1459"/>
                    <a:pt x="1125" y="699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flipH="1">
              <a:off x="8394386" y="1796459"/>
              <a:ext cx="99585" cy="285170"/>
            </a:xfrm>
            <a:custGeom>
              <a:rect b="b" l="l" r="r" t="t"/>
              <a:pathLst>
                <a:path extrusionOk="0" fill="none" h="7053" w="2463">
                  <a:moveTo>
                    <a:pt x="852" y="1"/>
                  </a:moveTo>
                  <a:cubicBezTo>
                    <a:pt x="396" y="1277"/>
                    <a:pt x="1" y="2615"/>
                    <a:pt x="183" y="3952"/>
                  </a:cubicBezTo>
                  <a:cubicBezTo>
                    <a:pt x="335" y="5290"/>
                    <a:pt x="1156" y="6657"/>
                    <a:pt x="2463" y="705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flipH="1">
              <a:off x="6627111" y="2664071"/>
              <a:ext cx="2004482" cy="817303"/>
            </a:xfrm>
            <a:custGeom>
              <a:rect b="b" l="l" r="r" t="t"/>
              <a:pathLst>
                <a:path extrusionOk="0" fill="none" h="20214" w="49576">
                  <a:moveTo>
                    <a:pt x="49576" y="2979"/>
                  </a:moveTo>
                  <a:cubicBezTo>
                    <a:pt x="49576" y="2979"/>
                    <a:pt x="45564" y="0"/>
                    <a:pt x="41278" y="182"/>
                  </a:cubicBezTo>
                  <a:cubicBezTo>
                    <a:pt x="36962" y="395"/>
                    <a:pt x="23071" y="1885"/>
                    <a:pt x="15229" y="3800"/>
                  </a:cubicBezTo>
                  <a:cubicBezTo>
                    <a:pt x="7356" y="5684"/>
                    <a:pt x="4377" y="6231"/>
                    <a:pt x="2311" y="9180"/>
                  </a:cubicBezTo>
                  <a:cubicBezTo>
                    <a:pt x="213" y="12098"/>
                    <a:pt x="1" y="14651"/>
                    <a:pt x="1368" y="16809"/>
                  </a:cubicBezTo>
                  <a:cubicBezTo>
                    <a:pt x="2736" y="18937"/>
                    <a:pt x="5624" y="20213"/>
                    <a:pt x="9879" y="19484"/>
                  </a:cubicBezTo>
                  <a:cubicBezTo>
                    <a:pt x="14135" y="18785"/>
                    <a:pt x="32585" y="10091"/>
                    <a:pt x="36567" y="8389"/>
                  </a:cubicBezTo>
                  <a:cubicBezTo>
                    <a:pt x="40518" y="6687"/>
                    <a:pt x="45837" y="4590"/>
                    <a:pt x="45837" y="459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 flipH="1">
              <a:off x="6189666" y="2941779"/>
              <a:ext cx="1501825" cy="427735"/>
            </a:xfrm>
            <a:custGeom>
              <a:rect b="b" l="l" r="r" t="t"/>
              <a:pathLst>
                <a:path extrusionOk="0" fill="none" h="10579" w="37144">
                  <a:moveTo>
                    <a:pt x="0" y="7599"/>
                  </a:moveTo>
                  <a:cubicBezTo>
                    <a:pt x="0" y="7599"/>
                    <a:pt x="13070" y="9727"/>
                    <a:pt x="21399" y="10153"/>
                  </a:cubicBezTo>
                  <a:cubicBezTo>
                    <a:pt x="29727" y="10578"/>
                    <a:pt x="33557" y="10487"/>
                    <a:pt x="35350" y="7235"/>
                  </a:cubicBezTo>
                  <a:cubicBezTo>
                    <a:pt x="37144" y="3952"/>
                    <a:pt x="35837" y="1"/>
                    <a:pt x="35837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 flipH="1">
              <a:off x="7285944" y="1559301"/>
              <a:ext cx="40" cy="40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 flipH="1">
              <a:off x="6585439" y="4504895"/>
              <a:ext cx="341695" cy="610854"/>
            </a:xfrm>
            <a:custGeom>
              <a:rect b="b" l="l" r="r" t="t"/>
              <a:pathLst>
                <a:path extrusionOk="0" fill="none" h="15108" w="8451">
                  <a:moveTo>
                    <a:pt x="0" y="1"/>
                  </a:moveTo>
                  <a:cubicBezTo>
                    <a:pt x="0" y="1"/>
                    <a:pt x="973" y="9545"/>
                    <a:pt x="8450" y="1510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 flipH="1">
              <a:off x="7959357" y="4488925"/>
              <a:ext cx="228605" cy="523601"/>
            </a:xfrm>
            <a:custGeom>
              <a:rect b="b" l="l" r="r" t="t"/>
              <a:pathLst>
                <a:path extrusionOk="0" fill="none" h="12950" w="5654">
                  <a:moveTo>
                    <a:pt x="5563" y="1"/>
                  </a:moveTo>
                  <a:cubicBezTo>
                    <a:pt x="5563" y="1"/>
                    <a:pt x="5654" y="5867"/>
                    <a:pt x="0" y="129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 flipH="1">
              <a:off x="6992209" y="1603531"/>
              <a:ext cx="208955" cy="420377"/>
            </a:xfrm>
            <a:custGeom>
              <a:rect b="b" l="l" r="r" t="t"/>
              <a:pathLst>
                <a:path extrusionOk="0" fill="none" h="10397" w="5168">
                  <a:moveTo>
                    <a:pt x="0" y="1"/>
                  </a:moveTo>
                  <a:cubicBezTo>
                    <a:pt x="1064" y="457"/>
                    <a:pt x="2310" y="1247"/>
                    <a:pt x="3161" y="2432"/>
                  </a:cubicBezTo>
                  <a:cubicBezTo>
                    <a:pt x="4043" y="3679"/>
                    <a:pt x="4711" y="7235"/>
                    <a:pt x="5167" y="1039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 flipH="1">
              <a:off x="7735707" y="1629365"/>
              <a:ext cx="167148" cy="645222"/>
            </a:xfrm>
            <a:custGeom>
              <a:rect b="b" l="l" r="r" t="t"/>
              <a:pathLst>
                <a:path extrusionOk="0" fill="none" h="15958" w="4134">
                  <a:moveTo>
                    <a:pt x="4134" y="0"/>
                  </a:moveTo>
                  <a:cubicBezTo>
                    <a:pt x="2888" y="821"/>
                    <a:pt x="1338" y="2037"/>
                    <a:pt x="851" y="3374"/>
                  </a:cubicBezTo>
                  <a:cubicBezTo>
                    <a:pt x="0" y="5684"/>
                    <a:pt x="1125" y="15958"/>
                    <a:pt x="1125" y="1595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 flipH="1">
              <a:off x="7751675" y="2270815"/>
              <a:ext cx="180693" cy="179480"/>
            </a:xfrm>
            <a:custGeom>
              <a:rect b="b" l="l" r="r" t="t"/>
              <a:pathLst>
                <a:path extrusionOk="0" fill="none" h="4439" w="4469">
                  <a:moveTo>
                    <a:pt x="4469" y="2219"/>
                  </a:moveTo>
                  <a:cubicBezTo>
                    <a:pt x="4469" y="3435"/>
                    <a:pt x="3466" y="4438"/>
                    <a:pt x="2220" y="4438"/>
                  </a:cubicBezTo>
                  <a:cubicBezTo>
                    <a:pt x="1004" y="4438"/>
                    <a:pt x="1" y="3435"/>
                    <a:pt x="1" y="2219"/>
                  </a:cubicBezTo>
                  <a:cubicBezTo>
                    <a:pt x="1" y="973"/>
                    <a:pt x="1004" y="1"/>
                    <a:pt x="2220" y="1"/>
                  </a:cubicBezTo>
                  <a:cubicBezTo>
                    <a:pt x="3466" y="1"/>
                    <a:pt x="4469" y="973"/>
                    <a:pt x="4469" y="2219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 flipH="1">
              <a:off x="6857050" y="2012756"/>
              <a:ext cx="256868" cy="244617"/>
            </a:xfrm>
            <a:custGeom>
              <a:rect b="b" l="l" r="r" t="t"/>
              <a:pathLst>
                <a:path extrusionOk="0" fill="none" h="6050" w="6353">
                  <a:moveTo>
                    <a:pt x="395" y="5380"/>
                  </a:moveTo>
                  <a:cubicBezTo>
                    <a:pt x="395" y="5380"/>
                    <a:pt x="0" y="639"/>
                    <a:pt x="3192" y="304"/>
                  </a:cubicBezTo>
                  <a:cubicBezTo>
                    <a:pt x="6353" y="0"/>
                    <a:pt x="6353" y="6049"/>
                    <a:pt x="6353" y="60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 flipH="1">
              <a:off x="6811581" y="2253593"/>
              <a:ext cx="79935" cy="79935"/>
            </a:xfrm>
            <a:custGeom>
              <a:rect b="b" l="l" r="r" t="t"/>
              <a:pathLst>
                <a:path extrusionOk="0" fill="none" h="1977" w="1977">
                  <a:moveTo>
                    <a:pt x="1977" y="974"/>
                  </a:moveTo>
                  <a:cubicBezTo>
                    <a:pt x="1977" y="1521"/>
                    <a:pt x="1551" y="1977"/>
                    <a:pt x="973" y="1977"/>
                  </a:cubicBezTo>
                  <a:cubicBezTo>
                    <a:pt x="426" y="1977"/>
                    <a:pt x="1" y="1521"/>
                    <a:pt x="1" y="974"/>
                  </a:cubicBezTo>
                  <a:cubicBezTo>
                    <a:pt x="1" y="427"/>
                    <a:pt x="426" y="1"/>
                    <a:pt x="973" y="1"/>
                  </a:cubicBezTo>
                  <a:cubicBezTo>
                    <a:pt x="1551" y="1"/>
                    <a:pt x="1977" y="427"/>
                    <a:pt x="1977" y="97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 flipH="1">
              <a:off x="7053671" y="2226586"/>
              <a:ext cx="81148" cy="79895"/>
            </a:xfrm>
            <a:custGeom>
              <a:rect b="b" l="l" r="r" t="t"/>
              <a:pathLst>
                <a:path extrusionOk="0" fill="none" h="1976" w="2007">
                  <a:moveTo>
                    <a:pt x="2007" y="973"/>
                  </a:moveTo>
                  <a:cubicBezTo>
                    <a:pt x="2007" y="1520"/>
                    <a:pt x="1551" y="1976"/>
                    <a:pt x="1004" y="1976"/>
                  </a:cubicBezTo>
                  <a:cubicBezTo>
                    <a:pt x="456" y="1976"/>
                    <a:pt x="0" y="1520"/>
                    <a:pt x="0" y="973"/>
                  </a:cubicBezTo>
                  <a:cubicBezTo>
                    <a:pt x="0" y="426"/>
                    <a:pt x="456" y="0"/>
                    <a:pt x="1004" y="0"/>
                  </a:cubicBezTo>
                  <a:cubicBezTo>
                    <a:pt x="1551" y="0"/>
                    <a:pt x="2007" y="426"/>
                    <a:pt x="2007" y="97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 flipH="1">
              <a:off x="6606240" y="3240389"/>
              <a:ext cx="1616127" cy="207742"/>
            </a:xfrm>
            <a:custGeom>
              <a:rect b="b" l="l" r="r" t="t"/>
              <a:pathLst>
                <a:path extrusionOk="0" h="5138" w="39971">
                  <a:moveTo>
                    <a:pt x="13496" y="1"/>
                  </a:moveTo>
                  <a:lnTo>
                    <a:pt x="0" y="5137"/>
                  </a:lnTo>
                  <a:cubicBezTo>
                    <a:pt x="0" y="5137"/>
                    <a:pt x="7994" y="3101"/>
                    <a:pt x="13283" y="2189"/>
                  </a:cubicBezTo>
                  <a:cubicBezTo>
                    <a:pt x="13985" y="2069"/>
                    <a:pt x="14748" y="2017"/>
                    <a:pt x="15555" y="2017"/>
                  </a:cubicBezTo>
                  <a:cubicBezTo>
                    <a:pt x="20781" y="2017"/>
                    <a:pt x="27866" y="4197"/>
                    <a:pt x="32091" y="4197"/>
                  </a:cubicBezTo>
                  <a:cubicBezTo>
                    <a:pt x="32165" y="4197"/>
                    <a:pt x="32239" y="4197"/>
                    <a:pt x="32311" y="4195"/>
                  </a:cubicBezTo>
                  <a:cubicBezTo>
                    <a:pt x="37144" y="4104"/>
                    <a:pt x="39971" y="2979"/>
                    <a:pt x="39971" y="2979"/>
                  </a:cubicBezTo>
                  <a:lnTo>
                    <a:pt x="134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 flipH="1">
              <a:off x="6721853" y="2803026"/>
              <a:ext cx="277771" cy="142484"/>
            </a:xfrm>
            <a:custGeom>
              <a:rect b="b" l="l" r="r" t="t"/>
              <a:pathLst>
                <a:path extrusionOk="0" h="3524" w="6870">
                  <a:moveTo>
                    <a:pt x="6034" y="1"/>
                  </a:moveTo>
                  <a:cubicBezTo>
                    <a:pt x="5322" y="1"/>
                    <a:pt x="4261" y="115"/>
                    <a:pt x="3283" y="667"/>
                  </a:cubicBezTo>
                  <a:cubicBezTo>
                    <a:pt x="1581" y="1609"/>
                    <a:pt x="0" y="3524"/>
                    <a:pt x="0" y="3524"/>
                  </a:cubicBezTo>
                  <a:lnTo>
                    <a:pt x="5258" y="1183"/>
                  </a:lnTo>
                  <a:cubicBezTo>
                    <a:pt x="5258" y="1183"/>
                    <a:pt x="5654" y="332"/>
                    <a:pt x="6869" y="59"/>
                  </a:cubicBezTo>
                  <a:cubicBezTo>
                    <a:pt x="6869" y="59"/>
                    <a:pt x="6539" y="1"/>
                    <a:pt x="60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 flipH="1">
              <a:off x="6571831" y="4375885"/>
              <a:ext cx="1656681" cy="233538"/>
            </a:xfrm>
            <a:custGeom>
              <a:rect b="b" l="l" r="r" t="t"/>
              <a:pathLst>
                <a:path extrusionOk="0" h="5776" w="40974">
                  <a:moveTo>
                    <a:pt x="487" y="0"/>
                  </a:moveTo>
                  <a:lnTo>
                    <a:pt x="91" y="669"/>
                  </a:lnTo>
                  <a:lnTo>
                    <a:pt x="0" y="4651"/>
                  </a:lnTo>
                  <a:cubicBezTo>
                    <a:pt x="0" y="4651"/>
                    <a:pt x="4904" y="5317"/>
                    <a:pt x="13248" y="5317"/>
                  </a:cubicBezTo>
                  <a:cubicBezTo>
                    <a:pt x="15145" y="5317"/>
                    <a:pt x="17219" y="5282"/>
                    <a:pt x="19454" y="5198"/>
                  </a:cubicBezTo>
                  <a:cubicBezTo>
                    <a:pt x="22194" y="5099"/>
                    <a:pt x="24673" y="5059"/>
                    <a:pt x="26890" y="5059"/>
                  </a:cubicBezTo>
                  <a:cubicBezTo>
                    <a:pt x="36279" y="5059"/>
                    <a:pt x="40974" y="5775"/>
                    <a:pt x="40974" y="5775"/>
                  </a:cubicBezTo>
                  <a:lnTo>
                    <a:pt x="40244" y="31"/>
                  </a:lnTo>
                  <a:cubicBezTo>
                    <a:pt x="40244" y="31"/>
                    <a:pt x="37022" y="3587"/>
                    <a:pt x="23831" y="4104"/>
                  </a:cubicBezTo>
                  <a:cubicBezTo>
                    <a:pt x="22565" y="4156"/>
                    <a:pt x="21354" y="4181"/>
                    <a:pt x="20197" y="4181"/>
                  </a:cubicBezTo>
                  <a:cubicBezTo>
                    <a:pt x="9291" y="4181"/>
                    <a:pt x="3125" y="1979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 flipH="1">
              <a:off x="7300631" y="1308600"/>
              <a:ext cx="374890" cy="167188"/>
            </a:xfrm>
            <a:custGeom>
              <a:rect b="b" l="l" r="r" t="t"/>
              <a:pathLst>
                <a:path extrusionOk="0" h="4135" w="9272">
                  <a:moveTo>
                    <a:pt x="8997" y="1"/>
                  </a:moveTo>
                  <a:cubicBezTo>
                    <a:pt x="8997" y="1"/>
                    <a:pt x="5988" y="2372"/>
                    <a:pt x="5137" y="2493"/>
                  </a:cubicBezTo>
                  <a:cubicBezTo>
                    <a:pt x="5070" y="2503"/>
                    <a:pt x="4988" y="2508"/>
                    <a:pt x="4893" y="2508"/>
                  </a:cubicBezTo>
                  <a:cubicBezTo>
                    <a:pt x="3794" y="2508"/>
                    <a:pt x="1008" y="1876"/>
                    <a:pt x="0" y="1065"/>
                  </a:cubicBezTo>
                  <a:lnTo>
                    <a:pt x="0" y="1065"/>
                  </a:lnTo>
                  <a:lnTo>
                    <a:pt x="213" y="3101"/>
                  </a:lnTo>
                  <a:cubicBezTo>
                    <a:pt x="213" y="3101"/>
                    <a:pt x="2639" y="2825"/>
                    <a:pt x="4577" y="2825"/>
                  </a:cubicBezTo>
                  <a:cubicBezTo>
                    <a:pt x="4674" y="2825"/>
                    <a:pt x="4770" y="2826"/>
                    <a:pt x="4864" y="2828"/>
                  </a:cubicBezTo>
                  <a:cubicBezTo>
                    <a:pt x="6870" y="2858"/>
                    <a:pt x="9271" y="4135"/>
                    <a:pt x="9271" y="4135"/>
                  </a:cubicBezTo>
                  <a:lnTo>
                    <a:pt x="899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 flipH="1">
              <a:off x="7352246" y="297262"/>
              <a:ext cx="537105" cy="481794"/>
            </a:xfrm>
            <a:custGeom>
              <a:rect b="b" l="l" r="r" t="t"/>
              <a:pathLst>
                <a:path extrusionOk="0" fill="none" h="11916" w="13284">
                  <a:moveTo>
                    <a:pt x="13283" y="7265"/>
                  </a:moveTo>
                  <a:cubicBezTo>
                    <a:pt x="11308" y="8298"/>
                    <a:pt x="8937" y="8481"/>
                    <a:pt x="6809" y="7812"/>
                  </a:cubicBezTo>
                  <a:cubicBezTo>
                    <a:pt x="4712" y="7143"/>
                    <a:pt x="2888" y="5593"/>
                    <a:pt x="1855" y="3617"/>
                  </a:cubicBezTo>
                  <a:cubicBezTo>
                    <a:pt x="1551" y="3009"/>
                    <a:pt x="1308" y="2371"/>
                    <a:pt x="1368" y="1702"/>
                  </a:cubicBezTo>
                  <a:cubicBezTo>
                    <a:pt x="1429" y="1034"/>
                    <a:pt x="1885" y="365"/>
                    <a:pt x="2523" y="183"/>
                  </a:cubicBezTo>
                  <a:cubicBezTo>
                    <a:pt x="3314" y="0"/>
                    <a:pt x="4104" y="639"/>
                    <a:pt x="4378" y="1398"/>
                  </a:cubicBezTo>
                  <a:cubicBezTo>
                    <a:pt x="4742" y="2371"/>
                    <a:pt x="4408" y="3496"/>
                    <a:pt x="3800" y="4377"/>
                  </a:cubicBezTo>
                  <a:cubicBezTo>
                    <a:pt x="3222" y="5228"/>
                    <a:pt x="2402" y="5927"/>
                    <a:pt x="1703" y="6687"/>
                  </a:cubicBezTo>
                  <a:cubicBezTo>
                    <a:pt x="973" y="7447"/>
                    <a:pt x="304" y="8329"/>
                    <a:pt x="152" y="9362"/>
                  </a:cubicBezTo>
                  <a:cubicBezTo>
                    <a:pt x="1" y="10396"/>
                    <a:pt x="517" y="11581"/>
                    <a:pt x="1490" y="119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 flipH="1">
              <a:off x="7174113" y="249313"/>
              <a:ext cx="45487" cy="253229"/>
            </a:xfrm>
            <a:custGeom>
              <a:rect b="b" l="l" r="r" t="t"/>
              <a:pathLst>
                <a:path extrusionOk="0" fill="none" h="6263" w="1125">
                  <a:moveTo>
                    <a:pt x="122" y="1"/>
                  </a:moveTo>
                  <a:cubicBezTo>
                    <a:pt x="547" y="1034"/>
                    <a:pt x="973" y="2098"/>
                    <a:pt x="1034" y="3192"/>
                  </a:cubicBezTo>
                  <a:cubicBezTo>
                    <a:pt x="1125" y="4317"/>
                    <a:pt x="821" y="5502"/>
                    <a:pt x="0" y="626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 flipH="1">
              <a:off x="7276114" y="5029626"/>
              <a:ext cx="72536" cy="440027"/>
            </a:xfrm>
            <a:custGeom>
              <a:rect b="b" l="l" r="r" t="t"/>
              <a:pathLst>
                <a:path extrusionOk="0" h="10883" w="1794">
                  <a:moveTo>
                    <a:pt x="1" y="1"/>
                  </a:moveTo>
                  <a:lnTo>
                    <a:pt x="92" y="10882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 flipH="1">
              <a:off x="6976252" y="6667697"/>
              <a:ext cx="47953" cy="78722"/>
            </a:xfrm>
            <a:custGeom>
              <a:rect b="b" l="l" r="r" t="t"/>
              <a:pathLst>
                <a:path extrusionOk="0" fill="none" h="1947" w="1186">
                  <a:moveTo>
                    <a:pt x="0" y="1"/>
                  </a:moveTo>
                  <a:lnTo>
                    <a:pt x="1186" y="1946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 flipH="1">
              <a:off x="6688672" y="6713180"/>
              <a:ext cx="132780" cy="236005"/>
            </a:xfrm>
            <a:custGeom>
              <a:rect b="b" l="l" r="r" t="t"/>
              <a:pathLst>
                <a:path extrusionOk="0" fill="none" h="5837" w="3284">
                  <a:moveTo>
                    <a:pt x="3283" y="1"/>
                  </a:moveTo>
                  <a:cubicBezTo>
                    <a:pt x="2189" y="1946"/>
                    <a:pt x="1095" y="3891"/>
                    <a:pt x="0" y="583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 flipH="1">
              <a:off x="6702220" y="6856946"/>
              <a:ext cx="82361" cy="137713"/>
            </a:xfrm>
            <a:custGeom>
              <a:rect b="b" l="l" r="r" t="t"/>
              <a:pathLst>
                <a:path extrusionOk="0" fill="none" h="3406" w="2037">
                  <a:moveTo>
                    <a:pt x="2037" y="1"/>
                  </a:moveTo>
                  <a:cubicBezTo>
                    <a:pt x="1338" y="1125"/>
                    <a:pt x="669" y="2280"/>
                    <a:pt x="0" y="340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 flipH="1">
              <a:off x="7874549" y="6581704"/>
              <a:ext cx="68857" cy="278984"/>
            </a:xfrm>
            <a:custGeom>
              <a:rect b="b" l="l" r="r" t="t"/>
              <a:pathLst>
                <a:path extrusionOk="0" fill="none" h="6900" w="1703">
                  <a:moveTo>
                    <a:pt x="0" y="0"/>
                  </a:moveTo>
                  <a:cubicBezTo>
                    <a:pt x="578" y="2280"/>
                    <a:pt x="1125" y="4590"/>
                    <a:pt x="1702" y="690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 flipH="1">
              <a:off x="7894239" y="6779524"/>
              <a:ext cx="52886" cy="195451"/>
            </a:xfrm>
            <a:custGeom>
              <a:rect b="b" l="l" r="r" t="t"/>
              <a:pathLst>
                <a:path extrusionOk="0" fill="none" h="4834" w="1308">
                  <a:moveTo>
                    <a:pt x="1" y="1"/>
                  </a:moveTo>
                  <a:cubicBezTo>
                    <a:pt x="426" y="1612"/>
                    <a:pt x="882" y="3223"/>
                    <a:pt x="1308" y="483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 flipH="1">
              <a:off x="7676733" y="6657873"/>
              <a:ext cx="11079" cy="103265"/>
            </a:xfrm>
            <a:custGeom>
              <a:rect b="b" l="l" r="r" t="t"/>
              <a:pathLst>
                <a:path extrusionOk="0" fill="none" h="2554" w="274">
                  <a:moveTo>
                    <a:pt x="274" y="1"/>
                  </a:moveTo>
                  <a:cubicBezTo>
                    <a:pt x="183" y="852"/>
                    <a:pt x="92" y="1703"/>
                    <a:pt x="0" y="25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42"/>
          <p:cNvGrpSpPr/>
          <p:nvPr/>
        </p:nvGrpSpPr>
        <p:grpSpPr>
          <a:xfrm>
            <a:off x="7669756" y="3514328"/>
            <a:ext cx="465582" cy="318260"/>
            <a:chOff x="5837600" y="1320725"/>
            <a:chExt cx="1830118" cy="1251023"/>
          </a:xfrm>
        </p:grpSpPr>
        <p:sp>
          <p:nvSpPr>
            <p:cNvPr id="1194" name="Google Shape;1194;p42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3"/>
          <p:cNvSpPr txBox="1"/>
          <p:nvPr>
            <p:ph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01" name="Google Shape;1201;p43"/>
          <p:cNvSpPr txBox="1"/>
          <p:nvPr>
            <p:ph idx="1" type="subTitle"/>
          </p:nvPr>
        </p:nvSpPr>
        <p:spPr>
          <a:xfrm>
            <a:off x="713225" y="2235200"/>
            <a:ext cx="4122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lineal vs no lineal</a:t>
            </a:r>
            <a:endParaRPr/>
          </a:p>
        </p:txBody>
      </p:sp>
      <p:grpSp>
        <p:nvGrpSpPr>
          <p:cNvPr id="1202" name="Google Shape;1202;p43"/>
          <p:cNvGrpSpPr/>
          <p:nvPr/>
        </p:nvGrpSpPr>
        <p:grpSpPr>
          <a:xfrm>
            <a:off x="5587457" y="465342"/>
            <a:ext cx="3655029" cy="4947515"/>
            <a:chOff x="2640400" y="1412900"/>
            <a:chExt cx="2546825" cy="3447200"/>
          </a:xfrm>
        </p:grpSpPr>
        <p:sp>
          <p:nvSpPr>
            <p:cNvPr id="1203" name="Google Shape;1203;p43"/>
            <p:cNvSpPr/>
            <p:nvPr/>
          </p:nvSpPr>
          <p:spPr>
            <a:xfrm>
              <a:off x="4460850" y="4501175"/>
              <a:ext cx="707200" cy="303550"/>
            </a:xfrm>
            <a:custGeom>
              <a:rect b="b" l="l" r="r" t="t"/>
              <a:pathLst>
                <a:path extrusionOk="0" h="12142" w="28288">
                  <a:moveTo>
                    <a:pt x="20315" y="0"/>
                  </a:moveTo>
                  <a:cubicBezTo>
                    <a:pt x="17080" y="2102"/>
                    <a:pt x="13610" y="3936"/>
                    <a:pt x="10275" y="5871"/>
                  </a:cubicBezTo>
                  <a:cubicBezTo>
                    <a:pt x="6872" y="7872"/>
                    <a:pt x="3470" y="9907"/>
                    <a:pt x="1" y="11809"/>
                  </a:cubicBezTo>
                  <a:cubicBezTo>
                    <a:pt x="2269" y="11708"/>
                    <a:pt x="4504" y="11675"/>
                    <a:pt x="6739" y="11675"/>
                  </a:cubicBezTo>
                  <a:cubicBezTo>
                    <a:pt x="10442" y="11708"/>
                    <a:pt x="14111" y="11842"/>
                    <a:pt x="17780" y="11909"/>
                  </a:cubicBezTo>
                  <a:cubicBezTo>
                    <a:pt x="19049" y="11950"/>
                    <a:pt x="20713" y="12141"/>
                    <a:pt x="22370" y="12141"/>
                  </a:cubicBezTo>
                  <a:cubicBezTo>
                    <a:pt x="24765" y="12141"/>
                    <a:pt x="27144" y="11741"/>
                    <a:pt x="28288" y="9907"/>
                  </a:cubicBezTo>
                  <a:lnTo>
                    <a:pt x="27954" y="9840"/>
                  </a:lnTo>
                  <a:cubicBezTo>
                    <a:pt x="27620" y="9774"/>
                    <a:pt x="27687" y="9373"/>
                    <a:pt x="27954" y="9273"/>
                  </a:cubicBezTo>
                  <a:cubicBezTo>
                    <a:pt x="25185" y="6371"/>
                    <a:pt x="22650" y="3236"/>
                    <a:pt x="2031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4679025" y="4335250"/>
              <a:ext cx="70300" cy="86150"/>
            </a:xfrm>
            <a:custGeom>
              <a:rect b="b" l="l" r="r" t="t"/>
              <a:pathLst>
                <a:path extrusionOk="0" h="3446" w="2812">
                  <a:moveTo>
                    <a:pt x="2495" y="0"/>
                  </a:moveTo>
                  <a:cubicBezTo>
                    <a:pt x="2446" y="0"/>
                    <a:pt x="2394" y="20"/>
                    <a:pt x="2348" y="66"/>
                  </a:cubicBezTo>
                  <a:cubicBezTo>
                    <a:pt x="1881" y="466"/>
                    <a:pt x="1481" y="1000"/>
                    <a:pt x="1181" y="1567"/>
                  </a:cubicBezTo>
                  <a:cubicBezTo>
                    <a:pt x="881" y="1433"/>
                    <a:pt x="580" y="1300"/>
                    <a:pt x="314" y="1166"/>
                  </a:cubicBezTo>
                  <a:cubicBezTo>
                    <a:pt x="289" y="1158"/>
                    <a:pt x="266" y="1155"/>
                    <a:pt x="244" y="1155"/>
                  </a:cubicBezTo>
                  <a:cubicBezTo>
                    <a:pt x="85" y="1155"/>
                    <a:pt x="0" y="1345"/>
                    <a:pt x="147" y="1433"/>
                  </a:cubicBezTo>
                  <a:cubicBezTo>
                    <a:pt x="447" y="1600"/>
                    <a:pt x="714" y="1767"/>
                    <a:pt x="1014" y="1900"/>
                  </a:cubicBezTo>
                  <a:cubicBezTo>
                    <a:pt x="814" y="2367"/>
                    <a:pt x="647" y="2834"/>
                    <a:pt x="580" y="3268"/>
                  </a:cubicBezTo>
                  <a:cubicBezTo>
                    <a:pt x="580" y="3357"/>
                    <a:pt x="669" y="3446"/>
                    <a:pt x="748" y="3446"/>
                  </a:cubicBezTo>
                  <a:cubicBezTo>
                    <a:pt x="788" y="3446"/>
                    <a:pt x="825" y="3424"/>
                    <a:pt x="847" y="3368"/>
                  </a:cubicBezTo>
                  <a:cubicBezTo>
                    <a:pt x="1047" y="2968"/>
                    <a:pt x="1214" y="2534"/>
                    <a:pt x="1414" y="2134"/>
                  </a:cubicBezTo>
                  <a:cubicBezTo>
                    <a:pt x="1748" y="2301"/>
                    <a:pt x="2048" y="2467"/>
                    <a:pt x="2382" y="2634"/>
                  </a:cubicBezTo>
                  <a:cubicBezTo>
                    <a:pt x="2414" y="2653"/>
                    <a:pt x="2447" y="2661"/>
                    <a:pt x="2478" y="2661"/>
                  </a:cubicBezTo>
                  <a:cubicBezTo>
                    <a:pt x="2671" y="2661"/>
                    <a:pt x="2811" y="2349"/>
                    <a:pt x="2582" y="2234"/>
                  </a:cubicBezTo>
                  <a:cubicBezTo>
                    <a:pt x="2282" y="2100"/>
                    <a:pt x="1948" y="1934"/>
                    <a:pt x="1614" y="1767"/>
                  </a:cubicBezTo>
                  <a:cubicBezTo>
                    <a:pt x="1915" y="1267"/>
                    <a:pt x="2315" y="866"/>
                    <a:pt x="2682" y="399"/>
                  </a:cubicBezTo>
                  <a:cubicBezTo>
                    <a:pt x="2810" y="219"/>
                    <a:pt x="2662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4621800" y="4301225"/>
              <a:ext cx="177650" cy="160775"/>
            </a:xfrm>
            <a:custGeom>
              <a:rect b="b" l="l" r="r" t="t"/>
              <a:pathLst>
                <a:path extrusionOk="0" h="6431" w="7106">
                  <a:moveTo>
                    <a:pt x="4004" y="614"/>
                  </a:moveTo>
                  <a:cubicBezTo>
                    <a:pt x="4812" y="614"/>
                    <a:pt x="5550" y="1052"/>
                    <a:pt x="5905" y="2094"/>
                  </a:cubicBezTo>
                  <a:cubicBezTo>
                    <a:pt x="6339" y="3361"/>
                    <a:pt x="5872" y="4829"/>
                    <a:pt x="4671" y="5496"/>
                  </a:cubicBezTo>
                  <a:cubicBezTo>
                    <a:pt x="4269" y="5727"/>
                    <a:pt x="3828" y="5837"/>
                    <a:pt x="3393" y="5837"/>
                  </a:cubicBezTo>
                  <a:cubicBezTo>
                    <a:pt x="2384" y="5837"/>
                    <a:pt x="1408" y="5244"/>
                    <a:pt x="1035" y="4195"/>
                  </a:cubicBezTo>
                  <a:cubicBezTo>
                    <a:pt x="534" y="2761"/>
                    <a:pt x="1502" y="1660"/>
                    <a:pt x="2703" y="1060"/>
                  </a:cubicBezTo>
                  <a:cubicBezTo>
                    <a:pt x="2769" y="1060"/>
                    <a:pt x="2769" y="993"/>
                    <a:pt x="2769" y="926"/>
                  </a:cubicBezTo>
                  <a:cubicBezTo>
                    <a:pt x="3172" y="725"/>
                    <a:pt x="3597" y="614"/>
                    <a:pt x="4004" y="614"/>
                  </a:cubicBezTo>
                  <a:close/>
                  <a:moveTo>
                    <a:pt x="4003" y="1"/>
                  </a:moveTo>
                  <a:cubicBezTo>
                    <a:pt x="3135" y="1"/>
                    <a:pt x="2229" y="417"/>
                    <a:pt x="1568" y="1160"/>
                  </a:cubicBezTo>
                  <a:cubicBezTo>
                    <a:pt x="468" y="1860"/>
                    <a:pt x="1" y="3395"/>
                    <a:pt x="601" y="4662"/>
                  </a:cubicBezTo>
                  <a:cubicBezTo>
                    <a:pt x="1126" y="5780"/>
                    <a:pt x="2244" y="6430"/>
                    <a:pt x="3400" y="6430"/>
                  </a:cubicBezTo>
                  <a:cubicBezTo>
                    <a:pt x="3934" y="6430"/>
                    <a:pt x="4476" y="6292"/>
                    <a:pt x="4971" y="5997"/>
                  </a:cubicBezTo>
                  <a:cubicBezTo>
                    <a:pt x="6605" y="5063"/>
                    <a:pt x="7106" y="3028"/>
                    <a:pt x="6238" y="1393"/>
                  </a:cubicBezTo>
                  <a:cubicBezTo>
                    <a:pt x="5733" y="433"/>
                    <a:pt x="4888" y="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4555400" y="3230975"/>
              <a:ext cx="87275" cy="16750"/>
            </a:xfrm>
            <a:custGeom>
              <a:rect b="b" l="l" r="r" t="t"/>
              <a:pathLst>
                <a:path extrusionOk="0" h="670" w="3491">
                  <a:moveTo>
                    <a:pt x="122" y="1"/>
                  </a:moveTo>
                  <a:cubicBezTo>
                    <a:pt x="17" y="1"/>
                    <a:pt x="0" y="144"/>
                    <a:pt x="122" y="205"/>
                  </a:cubicBezTo>
                  <a:cubicBezTo>
                    <a:pt x="837" y="501"/>
                    <a:pt x="1663" y="670"/>
                    <a:pt x="2476" y="670"/>
                  </a:cubicBezTo>
                  <a:cubicBezTo>
                    <a:pt x="2762" y="670"/>
                    <a:pt x="3046" y="649"/>
                    <a:pt x="3324" y="605"/>
                  </a:cubicBezTo>
                  <a:cubicBezTo>
                    <a:pt x="3491" y="572"/>
                    <a:pt x="3457" y="272"/>
                    <a:pt x="3290" y="272"/>
                  </a:cubicBezTo>
                  <a:cubicBezTo>
                    <a:pt x="3031" y="288"/>
                    <a:pt x="2778" y="296"/>
                    <a:pt x="2530" y="296"/>
                  </a:cubicBezTo>
                  <a:cubicBezTo>
                    <a:pt x="1727" y="296"/>
                    <a:pt x="970" y="209"/>
                    <a:pt x="155" y="5"/>
                  </a:cubicBezTo>
                  <a:cubicBezTo>
                    <a:pt x="143" y="2"/>
                    <a:pt x="132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4170650" y="3638875"/>
              <a:ext cx="1700" cy="875"/>
            </a:xfrm>
            <a:custGeom>
              <a:rect b="b" l="l" r="r" t="t"/>
              <a:pathLst>
                <a:path extrusionOk="0" h="35" w="68">
                  <a:moveTo>
                    <a:pt x="0" y="1"/>
                  </a:moveTo>
                  <a:cubicBezTo>
                    <a:pt x="34" y="34"/>
                    <a:pt x="34" y="34"/>
                    <a:pt x="67" y="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3940475" y="3639725"/>
              <a:ext cx="75100" cy="5225"/>
            </a:xfrm>
            <a:custGeom>
              <a:rect b="b" l="l" r="r" t="t"/>
              <a:pathLst>
                <a:path extrusionOk="0" h="209" w="3004">
                  <a:moveTo>
                    <a:pt x="1" y="0"/>
                  </a:moveTo>
                  <a:cubicBezTo>
                    <a:pt x="368" y="100"/>
                    <a:pt x="768" y="167"/>
                    <a:pt x="1168" y="200"/>
                  </a:cubicBezTo>
                  <a:cubicBezTo>
                    <a:pt x="1280" y="206"/>
                    <a:pt x="1389" y="209"/>
                    <a:pt x="1497" y="209"/>
                  </a:cubicBezTo>
                  <a:cubicBezTo>
                    <a:pt x="2035" y="209"/>
                    <a:pt x="2530" y="139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3768700" y="3639725"/>
              <a:ext cx="17525" cy="12525"/>
            </a:xfrm>
            <a:custGeom>
              <a:rect b="b" l="l" r="r" t="t"/>
              <a:pathLst>
                <a:path extrusionOk="0" h="501" w="701">
                  <a:moveTo>
                    <a:pt x="0" y="0"/>
                  </a:moveTo>
                  <a:cubicBezTo>
                    <a:pt x="0" y="167"/>
                    <a:pt x="0" y="300"/>
                    <a:pt x="0" y="434"/>
                  </a:cubicBezTo>
                  <a:cubicBezTo>
                    <a:pt x="34" y="434"/>
                    <a:pt x="100" y="434"/>
                    <a:pt x="134" y="467"/>
                  </a:cubicBezTo>
                  <a:cubicBezTo>
                    <a:pt x="301" y="467"/>
                    <a:pt x="501" y="467"/>
                    <a:pt x="667" y="500"/>
                  </a:cubicBezTo>
                  <a:cubicBezTo>
                    <a:pt x="667" y="334"/>
                    <a:pt x="701" y="167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3716225" y="3715200"/>
              <a:ext cx="151725" cy="139275"/>
            </a:xfrm>
            <a:custGeom>
              <a:rect b="b" l="l" r="r" t="t"/>
              <a:pathLst>
                <a:path extrusionOk="0" h="5571" w="6069">
                  <a:moveTo>
                    <a:pt x="2992" y="578"/>
                  </a:moveTo>
                  <a:cubicBezTo>
                    <a:pt x="4083" y="578"/>
                    <a:pt x="5046" y="1119"/>
                    <a:pt x="5235" y="2285"/>
                  </a:cubicBezTo>
                  <a:cubicBezTo>
                    <a:pt x="5468" y="3519"/>
                    <a:pt x="4534" y="4720"/>
                    <a:pt x="3334" y="4953"/>
                  </a:cubicBezTo>
                  <a:cubicBezTo>
                    <a:pt x="3194" y="4983"/>
                    <a:pt x="3054" y="4997"/>
                    <a:pt x="2915" y="4997"/>
                  </a:cubicBezTo>
                  <a:cubicBezTo>
                    <a:pt x="1782" y="4997"/>
                    <a:pt x="695" y="4073"/>
                    <a:pt x="665" y="2885"/>
                  </a:cubicBezTo>
                  <a:cubicBezTo>
                    <a:pt x="632" y="1684"/>
                    <a:pt x="1699" y="917"/>
                    <a:pt x="2733" y="617"/>
                  </a:cubicBezTo>
                  <a:cubicBezTo>
                    <a:pt x="2766" y="617"/>
                    <a:pt x="2766" y="584"/>
                    <a:pt x="2766" y="584"/>
                  </a:cubicBezTo>
                  <a:lnTo>
                    <a:pt x="2800" y="584"/>
                  </a:lnTo>
                  <a:cubicBezTo>
                    <a:pt x="2864" y="580"/>
                    <a:pt x="2929" y="578"/>
                    <a:pt x="2992" y="578"/>
                  </a:cubicBezTo>
                  <a:close/>
                  <a:moveTo>
                    <a:pt x="3337" y="0"/>
                  </a:moveTo>
                  <a:cubicBezTo>
                    <a:pt x="3138" y="0"/>
                    <a:pt x="2935" y="27"/>
                    <a:pt x="2733" y="83"/>
                  </a:cubicBezTo>
                  <a:cubicBezTo>
                    <a:pt x="2633" y="117"/>
                    <a:pt x="2566" y="217"/>
                    <a:pt x="2566" y="317"/>
                  </a:cubicBezTo>
                  <a:cubicBezTo>
                    <a:pt x="2533" y="315"/>
                    <a:pt x="2501" y="315"/>
                    <a:pt x="2468" y="315"/>
                  </a:cubicBezTo>
                  <a:cubicBezTo>
                    <a:pt x="1080" y="315"/>
                    <a:pt x="0" y="1683"/>
                    <a:pt x="98" y="3052"/>
                  </a:cubicBezTo>
                  <a:cubicBezTo>
                    <a:pt x="191" y="4514"/>
                    <a:pt x="1475" y="5571"/>
                    <a:pt x="2892" y="5571"/>
                  </a:cubicBezTo>
                  <a:cubicBezTo>
                    <a:pt x="2994" y="5571"/>
                    <a:pt x="3097" y="5565"/>
                    <a:pt x="3200" y="5554"/>
                  </a:cubicBezTo>
                  <a:cubicBezTo>
                    <a:pt x="4835" y="5387"/>
                    <a:pt x="6069" y="3886"/>
                    <a:pt x="5835" y="2252"/>
                  </a:cubicBezTo>
                  <a:cubicBezTo>
                    <a:pt x="5663" y="990"/>
                    <a:pt x="4556" y="0"/>
                    <a:pt x="33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3574400" y="1517500"/>
              <a:ext cx="433650" cy="59450"/>
            </a:xfrm>
            <a:custGeom>
              <a:rect b="b" l="l" r="r" t="t"/>
              <a:pathLst>
                <a:path extrusionOk="0" h="2378" w="17346">
                  <a:moveTo>
                    <a:pt x="16545" y="562"/>
                  </a:moveTo>
                  <a:cubicBezTo>
                    <a:pt x="16779" y="762"/>
                    <a:pt x="16912" y="1096"/>
                    <a:pt x="16879" y="1363"/>
                  </a:cubicBezTo>
                  <a:cubicBezTo>
                    <a:pt x="11408" y="1796"/>
                    <a:pt x="5938" y="1663"/>
                    <a:pt x="434" y="1830"/>
                  </a:cubicBezTo>
                  <a:cubicBezTo>
                    <a:pt x="367" y="1496"/>
                    <a:pt x="400" y="1129"/>
                    <a:pt x="500" y="796"/>
                  </a:cubicBezTo>
                  <a:cubicBezTo>
                    <a:pt x="1872" y="848"/>
                    <a:pt x="3250" y="868"/>
                    <a:pt x="4632" y="868"/>
                  </a:cubicBezTo>
                  <a:cubicBezTo>
                    <a:pt x="8559" y="868"/>
                    <a:pt x="12513" y="703"/>
                    <a:pt x="16412" y="629"/>
                  </a:cubicBezTo>
                  <a:cubicBezTo>
                    <a:pt x="16479" y="629"/>
                    <a:pt x="16512" y="595"/>
                    <a:pt x="16545" y="562"/>
                  </a:cubicBezTo>
                  <a:close/>
                  <a:moveTo>
                    <a:pt x="16398" y="1"/>
                  </a:moveTo>
                  <a:cubicBezTo>
                    <a:pt x="16339" y="1"/>
                    <a:pt x="16292" y="48"/>
                    <a:pt x="16245" y="95"/>
                  </a:cubicBezTo>
                  <a:cubicBezTo>
                    <a:pt x="11041" y="195"/>
                    <a:pt x="5771" y="128"/>
                    <a:pt x="567" y="529"/>
                  </a:cubicBezTo>
                  <a:cubicBezTo>
                    <a:pt x="589" y="399"/>
                    <a:pt x="470" y="311"/>
                    <a:pt x="366" y="311"/>
                  </a:cubicBezTo>
                  <a:cubicBezTo>
                    <a:pt x="309" y="311"/>
                    <a:pt x="257" y="337"/>
                    <a:pt x="234" y="395"/>
                  </a:cubicBezTo>
                  <a:cubicBezTo>
                    <a:pt x="0" y="929"/>
                    <a:pt x="0" y="1429"/>
                    <a:pt x="234" y="1963"/>
                  </a:cubicBezTo>
                  <a:cubicBezTo>
                    <a:pt x="234" y="1963"/>
                    <a:pt x="267" y="1996"/>
                    <a:pt x="267" y="1996"/>
                  </a:cubicBezTo>
                  <a:cubicBezTo>
                    <a:pt x="300" y="2030"/>
                    <a:pt x="300" y="2063"/>
                    <a:pt x="367" y="2063"/>
                  </a:cubicBezTo>
                  <a:cubicBezTo>
                    <a:pt x="2413" y="2289"/>
                    <a:pt x="4492" y="2378"/>
                    <a:pt x="6578" y="2378"/>
                  </a:cubicBezTo>
                  <a:cubicBezTo>
                    <a:pt x="10038" y="2378"/>
                    <a:pt x="13521" y="2133"/>
                    <a:pt x="16912" y="1863"/>
                  </a:cubicBezTo>
                  <a:cubicBezTo>
                    <a:pt x="17146" y="1863"/>
                    <a:pt x="17212" y="1629"/>
                    <a:pt x="17146" y="1496"/>
                  </a:cubicBezTo>
                  <a:cubicBezTo>
                    <a:pt x="17179" y="1463"/>
                    <a:pt x="17179" y="1463"/>
                    <a:pt x="17179" y="1396"/>
                  </a:cubicBezTo>
                  <a:cubicBezTo>
                    <a:pt x="17346" y="796"/>
                    <a:pt x="17046" y="262"/>
                    <a:pt x="16479" y="28"/>
                  </a:cubicBezTo>
                  <a:cubicBezTo>
                    <a:pt x="16449" y="9"/>
                    <a:pt x="16423" y="1"/>
                    <a:pt x="163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3391750" y="3642225"/>
              <a:ext cx="19225" cy="4175"/>
            </a:xfrm>
            <a:custGeom>
              <a:rect b="b" l="l" r="r" t="t"/>
              <a:pathLst>
                <a:path extrusionOk="0" h="167" w="769">
                  <a:moveTo>
                    <a:pt x="1" y="0"/>
                  </a:moveTo>
                  <a:cubicBezTo>
                    <a:pt x="1" y="34"/>
                    <a:pt x="1" y="67"/>
                    <a:pt x="1" y="67"/>
                  </a:cubicBezTo>
                  <a:cubicBezTo>
                    <a:pt x="234" y="100"/>
                    <a:pt x="501" y="134"/>
                    <a:pt x="768" y="167"/>
                  </a:cubicBezTo>
                  <a:cubicBezTo>
                    <a:pt x="768" y="100"/>
                    <a:pt x="768" y="67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3284175" y="2639000"/>
              <a:ext cx="24225" cy="92600"/>
            </a:xfrm>
            <a:custGeom>
              <a:rect b="b" l="l" r="r" t="t"/>
              <a:pathLst>
                <a:path extrusionOk="0" h="3704" w="969">
                  <a:moveTo>
                    <a:pt x="768" y="0"/>
                  </a:moveTo>
                  <a:cubicBezTo>
                    <a:pt x="768" y="234"/>
                    <a:pt x="801" y="501"/>
                    <a:pt x="768" y="768"/>
                  </a:cubicBezTo>
                  <a:cubicBezTo>
                    <a:pt x="835" y="801"/>
                    <a:pt x="868" y="834"/>
                    <a:pt x="901" y="868"/>
                  </a:cubicBezTo>
                  <a:cubicBezTo>
                    <a:pt x="835" y="901"/>
                    <a:pt x="801" y="968"/>
                    <a:pt x="768" y="1034"/>
                  </a:cubicBezTo>
                  <a:cubicBezTo>
                    <a:pt x="735" y="1201"/>
                    <a:pt x="735" y="1335"/>
                    <a:pt x="701" y="1501"/>
                  </a:cubicBezTo>
                  <a:cubicBezTo>
                    <a:pt x="701" y="1568"/>
                    <a:pt x="701" y="1635"/>
                    <a:pt x="668" y="1668"/>
                  </a:cubicBezTo>
                  <a:cubicBezTo>
                    <a:pt x="668" y="1702"/>
                    <a:pt x="668" y="1702"/>
                    <a:pt x="701" y="1702"/>
                  </a:cubicBezTo>
                  <a:cubicBezTo>
                    <a:pt x="468" y="2235"/>
                    <a:pt x="234" y="2936"/>
                    <a:pt x="1" y="3703"/>
                  </a:cubicBezTo>
                  <a:cubicBezTo>
                    <a:pt x="501" y="2969"/>
                    <a:pt x="801" y="2169"/>
                    <a:pt x="901" y="1335"/>
                  </a:cubicBezTo>
                  <a:cubicBezTo>
                    <a:pt x="935" y="934"/>
                    <a:pt x="968" y="567"/>
                    <a:pt x="935" y="167"/>
                  </a:cubicBezTo>
                  <a:cubicBezTo>
                    <a:pt x="868" y="100"/>
                    <a:pt x="835" y="34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3268350" y="2548100"/>
              <a:ext cx="15025" cy="29200"/>
            </a:xfrm>
            <a:custGeom>
              <a:rect b="b" l="l" r="r" t="t"/>
              <a:pathLst>
                <a:path extrusionOk="0" h="1168" w="601">
                  <a:moveTo>
                    <a:pt x="167" y="0"/>
                  </a:moveTo>
                  <a:cubicBezTo>
                    <a:pt x="100" y="167"/>
                    <a:pt x="33" y="334"/>
                    <a:pt x="0" y="501"/>
                  </a:cubicBezTo>
                  <a:cubicBezTo>
                    <a:pt x="200" y="734"/>
                    <a:pt x="367" y="934"/>
                    <a:pt x="534" y="1168"/>
                  </a:cubicBezTo>
                  <a:cubicBezTo>
                    <a:pt x="534" y="1001"/>
                    <a:pt x="567" y="834"/>
                    <a:pt x="600" y="668"/>
                  </a:cubicBezTo>
                  <a:cubicBezTo>
                    <a:pt x="467" y="434"/>
                    <a:pt x="334" y="23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3044600" y="2540950"/>
              <a:ext cx="247950" cy="210150"/>
            </a:xfrm>
            <a:custGeom>
              <a:rect b="b" l="l" r="r" t="t"/>
              <a:pathLst>
                <a:path extrusionOk="0" h="8406" w="9918">
                  <a:moveTo>
                    <a:pt x="4279" y="585"/>
                  </a:moveTo>
                  <a:cubicBezTo>
                    <a:pt x="4312" y="585"/>
                    <a:pt x="4346" y="586"/>
                    <a:pt x="4380" y="587"/>
                  </a:cubicBezTo>
                  <a:cubicBezTo>
                    <a:pt x="6148" y="653"/>
                    <a:pt x="9317" y="1721"/>
                    <a:pt x="8817" y="3922"/>
                  </a:cubicBezTo>
                  <a:cubicBezTo>
                    <a:pt x="8450" y="5457"/>
                    <a:pt x="7549" y="6791"/>
                    <a:pt x="6348" y="7825"/>
                  </a:cubicBezTo>
                  <a:cubicBezTo>
                    <a:pt x="6315" y="7859"/>
                    <a:pt x="6315" y="7859"/>
                    <a:pt x="6315" y="7859"/>
                  </a:cubicBezTo>
                  <a:cubicBezTo>
                    <a:pt x="4714" y="7425"/>
                    <a:pt x="3079" y="6758"/>
                    <a:pt x="1945" y="5490"/>
                  </a:cubicBezTo>
                  <a:cubicBezTo>
                    <a:pt x="1" y="3282"/>
                    <a:pt x="1508" y="585"/>
                    <a:pt x="4279" y="585"/>
                  </a:cubicBezTo>
                  <a:close/>
                  <a:moveTo>
                    <a:pt x="4160" y="1"/>
                  </a:moveTo>
                  <a:cubicBezTo>
                    <a:pt x="3934" y="1"/>
                    <a:pt x="3707" y="17"/>
                    <a:pt x="3479" y="53"/>
                  </a:cubicBezTo>
                  <a:cubicBezTo>
                    <a:pt x="1611" y="353"/>
                    <a:pt x="110" y="1788"/>
                    <a:pt x="444" y="3756"/>
                  </a:cubicBezTo>
                  <a:cubicBezTo>
                    <a:pt x="844" y="6357"/>
                    <a:pt x="3846" y="7859"/>
                    <a:pt x="6148" y="8392"/>
                  </a:cubicBezTo>
                  <a:cubicBezTo>
                    <a:pt x="6179" y="8401"/>
                    <a:pt x="6209" y="8405"/>
                    <a:pt x="6236" y="8405"/>
                  </a:cubicBezTo>
                  <a:cubicBezTo>
                    <a:pt x="6415" y="8405"/>
                    <a:pt x="6515" y="8232"/>
                    <a:pt x="6515" y="8059"/>
                  </a:cubicBezTo>
                  <a:cubicBezTo>
                    <a:pt x="8016" y="6958"/>
                    <a:pt x="9917" y="4623"/>
                    <a:pt x="9484" y="2555"/>
                  </a:cubicBezTo>
                  <a:cubicBezTo>
                    <a:pt x="9284" y="1554"/>
                    <a:pt x="8016" y="1154"/>
                    <a:pt x="7182" y="787"/>
                  </a:cubicBezTo>
                  <a:cubicBezTo>
                    <a:pt x="6224" y="349"/>
                    <a:pt x="5198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3008150" y="2927525"/>
              <a:ext cx="283575" cy="229450"/>
            </a:xfrm>
            <a:custGeom>
              <a:rect b="b" l="l" r="r" t="t"/>
              <a:pathLst>
                <a:path extrusionOk="0" h="9178" w="11343">
                  <a:moveTo>
                    <a:pt x="4359" y="642"/>
                  </a:moveTo>
                  <a:cubicBezTo>
                    <a:pt x="4611" y="642"/>
                    <a:pt x="4872" y="663"/>
                    <a:pt x="5138" y="702"/>
                  </a:cubicBezTo>
                  <a:cubicBezTo>
                    <a:pt x="6072" y="835"/>
                    <a:pt x="7006" y="1068"/>
                    <a:pt x="7873" y="1402"/>
                  </a:cubicBezTo>
                  <a:cubicBezTo>
                    <a:pt x="9174" y="1836"/>
                    <a:pt x="10541" y="2136"/>
                    <a:pt x="10208" y="3770"/>
                  </a:cubicBezTo>
                  <a:cubicBezTo>
                    <a:pt x="9774" y="5805"/>
                    <a:pt x="8440" y="7406"/>
                    <a:pt x="6739" y="8507"/>
                  </a:cubicBezTo>
                  <a:cubicBezTo>
                    <a:pt x="6705" y="8540"/>
                    <a:pt x="6672" y="8540"/>
                    <a:pt x="6639" y="8574"/>
                  </a:cubicBezTo>
                  <a:cubicBezTo>
                    <a:pt x="4871" y="8307"/>
                    <a:pt x="2803" y="7206"/>
                    <a:pt x="1635" y="5805"/>
                  </a:cubicBezTo>
                  <a:cubicBezTo>
                    <a:pt x="768" y="4804"/>
                    <a:pt x="835" y="3570"/>
                    <a:pt x="1368" y="2436"/>
                  </a:cubicBezTo>
                  <a:cubicBezTo>
                    <a:pt x="2008" y="1156"/>
                    <a:pt x="3089" y="642"/>
                    <a:pt x="4359" y="642"/>
                  </a:cubicBezTo>
                  <a:close/>
                  <a:moveTo>
                    <a:pt x="4350" y="1"/>
                  </a:moveTo>
                  <a:cubicBezTo>
                    <a:pt x="4143" y="1"/>
                    <a:pt x="3938" y="12"/>
                    <a:pt x="3737" y="34"/>
                  </a:cubicBezTo>
                  <a:cubicBezTo>
                    <a:pt x="1568" y="268"/>
                    <a:pt x="1" y="2603"/>
                    <a:pt x="401" y="4738"/>
                  </a:cubicBezTo>
                  <a:cubicBezTo>
                    <a:pt x="901" y="7173"/>
                    <a:pt x="4504" y="8907"/>
                    <a:pt x="6705" y="9174"/>
                  </a:cubicBezTo>
                  <a:cubicBezTo>
                    <a:pt x="6721" y="9176"/>
                    <a:pt x="6735" y="9177"/>
                    <a:pt x="6749" y="9177"/>
                  </a:cubicBezTo>
                  <a:cubicBezTo>
                    <a:pt x="6951" y="9177"/>
                    <a:pt x="7035" y="8961"/>
                    <a:pt x="6972" y="8774"/>
                  </a:cubicBezTo>
                  <a:cubicBezTo>
                    <a:pt x="8907" y="7773"/>
                    <a:pt x="11342" y="4971"/>
                    <a:pt x="10842" y="2603"/>
                  </a:cubicBezTo>
                  <a:cubicBezTo>
                    <a:pt x="10675" y="1769"/>
                    <a:pt x="9808" y="1569"/>
                    <a:pt x="9107" y="1235"/>
                  </a:cubicBezTo>
                  <a:cubicBezTo>
                    <a:pt x="7689" y="644"/>
                    <a:pt x="5956" y="1"/>
                    <a:pt x="435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2967800" y="3320500"/>
              <a:ext cx="261375" cy="241025"/>
            </a:xfrm>
            <a:custGeom>
              <a:rect b="b" l="l" r="r" t="t"/>
              <a:pathLst>
                <a:path extrusionOk="0" h="9641" w="10455">
                  <a:moveTo>
                    <a:pt x="4334" y="570"/>
                  </a:moveTo>
                  <a:cubicBezTo>
                    <a:pt x="4481" y="570"/>
                    <a:pt x="4631" y="578"/>
                    <a:pt x="4784" y="594"/>
                  </a:cubicBezTo>
                  <a:cubicBezTo>
                    <a:pt x="5784" y="694"/>
                    <a:pt x="6652" y="1094"/>
                    <a:pt x="7485" y="1628"/>
                  </a:cubicBezTo>
                  <a:cubicBezTo>
                    <a:pt x="8520" y="2228"/>
                    <a:pt x="9787" y="2862"/>
                    <a:pt x="9587" y="4230"/>
                  </a:cubicBezTo>
                  <a:cubicBezTo>
                    <a:pt x="9320" y="6064"/>
                    <a:pt x="7552" y="8032"/>
                    <a:pt x="6285" y="9267"/>
                  </a:cubicBezTo>
                  <a:cubicBezTo>
                    <a:pt x="6251" y="9200"/>
                    <a:pt x="6218" y="9166"/>
                    <a:pt x="6151" y="9133"/>
                  </a:cubicBezTo>
                  <a:cubicBezTo>
                    <a:pt x="4550" y="8132"/>
                    <a:pt x="2582" y="7165"/>
                    <a:pt x="1548" y="5497"/>
                  </a:cubicBezTo>
                  <a:cubicBezTo>
                    <a:pt x="0" y="3034"/>
                    <a:pt x="1712" y="570"/>
                    <a:pt x="4334" y="570"/>
                  </a:cubicBezTo>
                  <a:close/>
                  <a:moveTo>
                    <a:pt x="4242" y="1"/>
                  </a:moveTo>
                  <a:cubicBezTo>
                    <a:pt x="4079" y="1"/>
                    <a:pt x="3915" y="9"/>
                    <a:pt x="3749" y="27"/>
                  </a:cubicBezTo>
                  <a:cubicBezTo>
                    <a:pt x="1781" y="260"/>
                    <a:pt x="180" y="1728"/>
                    <a:pt x="347" y="3796"/>
                  </a:cubicBezTo>
                  <a:cubicBezTo>
                    <a:pt x="614" y="6765"/>
                    <a:pt x="3649" y="8232"/>
                    <a:pt x="5884" y="9600"/>
                  </a:cubicBezTo>
                  <a:cubicBezTo>
                    <a:pt x="5930" y="9628"/>
                    <a:pt x="5976" y="9640"/>
                    <a:pt x="6019" y="9640"/>
                  </a:cubicBezTo>
                  <a:cubicBezTo>
                    <a:pt x="6133" y="9640"/>
                    <a:pt x="6227" y="9554"/>
                    <a:pt x="6251" y="9433"/>
                  </a:cubicBezTo>
                  <a:cubicBezTo>
                    <a:pt x="6290" y="9453"/>
                    <a:pt x="6328" y="9472"/>
                    <a:pt x="6367" y="9472"/>
                  </a:cubicBezTo>
                  <a:cubicBezTo>
                    <a:pt x="6395" y="9472"/>
                    <a:pt x="6423" y="9462"/>
                    <a:pt x="6451" y="9433"/>
                  </a:cubicBezTo>
                  <a:cubicBezTo>
                    <a:pt x="7619" y="8499"/>
                    <a:pt x="8586" y="7365"/>
                    <a:pt x="9287" y="6031"/>
                  </a:cubicBezTo>
                  <a:cubicBezTo>
                    <a:pt x="9654" y="5364"/>
                    <a:pt x="10454" y="3996"/>
                    <a:pt x="10187" y="3229"/>
                  </a:cubicBezTo>
                  <a:cubicBezTo>
                    <a:pt x="9921" y="2362"/>
                    <a:pt x="8086" y="1328"/>
                    <a:pt x="7319" y="894"/>
                  </a:cubicBezTo>
                  <a:cubicBezTo>
                    <a:pt x="6361" y="372"/>
                    <a:pt x="53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2942975" y="2080325"/>
              <a:ext cx="107750" cy="103900"/>
            </a:xfrm>
            <a:custGeom>
              <a:rect b="b" l="l" r="r" t="t"/>
              <a:pathLst>
                <a:path extrusionOk="0" h="4156" w="4310">
                  <a:moveTo>
                    <a:pt x="4037" y="1"/>
                  </a:moveTo>
                  <a:cubicBezTo>
                    <a:pt x="4007" y="1"/>
                    <a:pt x="3974" y="10"/>
                    <a:pt x="3942" y="31"/>
                  </a:cubicBezTo>
                  <a:cubicBezTo>
                    <a:pt x="2374" y="1032"/>
                    <a:pt x="1073" y="2400"/>
                    <a:pt x="72" y="3934"/>
                  </a:cubicBezTo>
                  <a:cubicBezTo>
                    <a:pt x="1" y="4053"/>
                    <a:pt x="100" y="4155"/>
                    <a:pt x="198" y="4155"/>
                  </a:cubicBezTo>
                  <a:cubicBezTo>
                    <a:pt x="238" y="4155"/>
                    <a:pt x="277" y="4139"/>
                    <a:pt x="306" y="4101"/>
                  </a:cubicBezTo>
                  <a:cubicBezTo>
                    <a:pt x="1340" y="2600"/>
                    <a:pt x="2608" y="1366"/>
                    <a:pt x="4142" y="365"/>
                  </a:cubicBezTo>
                  <a:cubicBezTo>
                    <a:pt x="4310" y="253"/>
                    <a:pt x="4196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2903575" y="2067250"/>
              <a:ext cx="117375" cy="123675"/>
            </a:xfrm>
            <a:custGeom>
              <a:rect b="b" l="l" r="r" t="t"/>
              <a:pathLst>
                <a:path extrusionOk="0" h="4947" w="4695">
                  <a:moveTo>
                    <a:pt x="4453" y="1"/>
                  </a:moveTo>
                  <a:cubicBezTo>
                    <a:pt x="4430" y="1"/>
                    <a:pt x="4407" y="7"/>
                    <a:pt x="4384" y="21"/>
                  </a:cubicBezTo>
                  <a:cubicBezTo>
                    <a:pt x="2482" y="1088"/>
                    <a:pt x="948" y="2789"/>
                    <a:pt x="47" y="4757"/>
                  </a:cubicBezTo>
                  <a:cubicBezTo>
                    <a:pt x="0" y="4852"/>
                    <a:pt x="86" y="4946"/>
                    <a:pt x="165" y="4946"/>
                  </a:cubicBezTo>
                  <a:cubicBezTo>
                    <a:pt x="197" y="4946"/>
                    <a:pt x="228" y="4930"/>
                    <a:pt x="247" y="4891"/>
                  </a:cubicBezTo>
                  <a:cubicBezTo>
                    <a:pt x="1248" y="2923"/>
                    <a:pt x="2683" y="1455"/>
                    <a:pt x="4551" y="321"/>
                  </a:cubicBezTo>
                  <a:cubicBezTo>
                    <a:pt x="4694" y="235"/>
                    <a:pt x="4591" y="1"/>
                    <a:pt x="44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2863050" y="2833300"/>
              <a:ext cx="64350" cy="119500"/>
            </a:xfrm>
            <a:custGeom>
              <a:rect b="b" l="l" r="r" t="t"/>
              <a:pathLst>
                <a:path extrusionOk="0" h="4780" w="2574">
                  <a:moveTo>
                    <a:pt x="2355" y="1"/>
                  </a:moveTo>
                  <a:cubicBezTo>
                    <a:pt x="2327" y="1"/>
                    <a:pt x="2298" y="11"/>
                    <a:pt x="2269" y="34"/>
                  </a:cubicBezTo>
                  <a:cubicBezTo>
                    <a:pt x="834" y="1135"/>
                    <a:pt x="0" y="2903"/>
                    <a:pt x="401" y="4704"/>
                  </a:cubicBezTo>
                  <a:cubicBezTo>
                    <a:pt x="401" y="4754"/>
                    <a:pt x="442" y="4779"/>
                    <a:pt x="484" y="4779"/>
                  </a:cubicBezTo>
                  <a:cubicBezTo>
                    <a:pt x="526" y="4779"/>
                    <a:pt x="568" y="4754"/>
                    <a:pt x="568" y="4704"/>
                  </a:cubicBezTo>
                  <a:cubicBezTo>
                    <a:pt x="401" y="2969"/>
                    <a:pt x="1001" y="1368"/>
                    <a:pt x="2436" y="334"/>
                  </a:cubicBezTo>
                  <a:cubicBezTo>
                    <a:pt x="2573" y="224"/>
                    <a:pt x="2484" y="1"/>
                    <a:pt x="23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2862225" y="2484175"/>
              <a:ext cx="75275" cy="117850"/>
            </a:xfrm>
            <a:custGeom>
              <a:rect b="b" l="l" r="r" t="t"/>
              <a:pathLst>
                <a:path extrusionOk="0" h="4714" w="3011">
                  <a:moveTo>
                    <a:pt x="2725" y="0"/>
                  </a:moveTo>
                  <a:cubicBezTo>
                    <a:pt x="2696" y="0"/>
                    <a:pt x="2666" y="7"/>
                    <a:pt x="2635" y="22"/>
                  </a:cubicBezTo>
                  <a:cubicBezTo>
                    <a:pt x="1068" y="856"/>
                    <a:pt x="0" y="2891"/>
                    <a:pt x="267" y="4626"/>
                  </a:cubicBezTo>
                  <a:cubicBezTo>
                    <a:pt x="267" y="4688"/>
                    <a:pt x="310" y="4714"/>
                    <a:pt x="356" y="4714"/>
                  </a:cubicBezTo>
                  <a:cubicBezTo>
                    <a:pt x="410" y="4714"/>
                    <a:pt x="467" y="4679"/>
                    <a:pt x="467" y="4626"/>
                  </a:cubicBezTo>
                  <a:cubicBezTo>
                    <a:pt x="701" y="2758"/>
                    <a:pt x="1401" y="1490"/>
                    <a:pt x="2869" y="323"/>
                  </a:cubicBezTo>
                  <a:cubicBezTo>
                    <a:pt x="3010" y="209"/>
                    <a:pt x="2888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2794675" y="3212350"/>
              <a:ext cx="65700" cy="120950"/>
            </a:xfrm>
            <a:custGeom>
              <a:rect b="b" l="l" r="r" t="t"/>
              <a:pathLst>
                <a:path extrusionOk="0" h="4838" w="2628">
                  <a:moveTo>
                    <a:pt x="2299" y="1"/>
                  </a:moveTo>
                  <a:cubicBezTo>
                    <a:pt x="2255" y="1"/>
                    <a:pt x="2210" y="15"/>
                    <a:pt x="2168" y="50"/>
                  </a:cubicBezTo>
                  <a:cubicBezTo>
                    <a:pt x="767" y="1184"/>
                    <a:pt x="0" y="2985"/>
                    <a:pt x="334" y="4753"/>
                  </a:cubicBezTo>
                  <a:cubicBezTo>
                    <a:pt x="348" y="4811"/>
                    <a:pt x="395" y="4838"/>
                    <a:pt x="443" y="4838"/>
                  </a:cubicBezTo>
                  <a:cubicBezTo>
                    <a:pt x="504" y="4838"/>
                    <a:pt x="567" y="4794"/>
                    <a:pt x="567" y="4720"/>
                  </a:cubicBezTo>
                  <a:cubicBezTo>
                    <a:pt x="501" y="2985"/>
                    <a:pt x="1101" y="1451"/>
                    <a:pt x="2469" y="350"/>
                  </a:cubicBezTo>
                  <a:cubicBezTo>
                    <a:pt x="2628" y="217"/>
                    <a:pt x="2471" y="1"/>
                    <a:pt x="22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2640400" y="1412900"/>
              <a:ext cx="2546825" cy="3447200"/>
            </a:xfrm>
            <a:custGeom>
              <a:rect b="b" l="l" r="r" t="t"/>
              <a:pathLst>
                <a:path extrusionOk="0" h="137888" w="101873">
                  <a:moveTo>
                    <a:pt x="6066" y="16229"/>
                  </a:moveTo>
                  <a:cubicBezTo>
                    <a:pt x="7784" y="16229"/>
                    <a:pt x="9447" y="17111"/>
                    <a:pt x="10741" y="18189"/>
                  </a:cubicBezTo>
                  <a:cubicBezTo>
                    <a:pt x="13543" y="20457"/>
                    <a:pt x="15878" y="23459"/>
                    <a:pt x="18347" y="26128"/>
                  </a:cubicBezTo>
                  <a:cubicBezTo>
                    <a:pt x="18380" y="26161"/>
                    <a:pt x="18447" y="26195"/>
                    <a:pt x="18480" y="26195"/>
                  </a:cubicBezTo>
                  <a:cubicBezTo>
                    <a:pt x="18480" y="31198"/>
                    <a:pt x="18547" y="36202"/>
                    <a:pt x="19014" y="41172"/>
                  </a:cubicBezTo>
                  <a:cubicBezTo>
                    <a:pt x="17779" y="40705"/>
                    <a:pt x="16512" y="40405"/>
                    <a:pt x="15344" y="40238"/>
                  </a:cubicBezTo>
                  <a:cubicBezTo>
                    <a:pt x="15244" y="40238"/>
                    <a:pt x="15111" y="40205"/>
                    <a:pt x="14977" y="40205"/>
                  </a:cubicBezTo>
                  <a:cubicBezTo>
                    <a:pt x="12743" y="37236"/>
                    <a:pt x="10374" y="34367"/>
                    <a:pt x="8039" y="31465"/>
                  </a:cubicBezTo>
                  <a:cubicBezTo>
                    <a:pt x="5704" y="28530"/>
                    <a:pt x="1868" y="25061"/>
                    <a:pt x="1668" y="21058"/>
                  </a:cubicBezTo>
                  <a:cubicBezTo>
                    <a:pt x="1568" y="18889"/>
                    <a:pt x="2669" y="16955"/>
                    <a:pt x="4837" y="16388"/>
                  </a:cubicBezTo>
                  <a:cubicBezTo>
                    <a:pt x="5247" y="16279"/>
                    <a:pt x="5658" y="16229"/>
                    <a:pt x="6066" y="16229"/>
                  </a:cubicBezTo>
                  <a:close/>
                  <a:moveTo>
                    <a:pt x="21891" y="628"/>
                  </a:moveTo>
                  <a:cubicBezTo>
                    <a:pt x="22412" y="628"/>
                    <a:pt x="22939" y="643"/>
                    <a:pt x="23450" y="643"/>
                  </a:cubicBezTo>
                  <a:lnTo>
                    <a:pt x="32723" y="643"/>
                  </a:lnTo>
                  <a:cubicBezTo>
                    <a:pt x="38794" y="676"/>
                    <a:pt x="44832" y="710"/>
                    <a:pt x="50903" y="777"/>
                  </a:cubicBezTo>
                  <a:cubicBezTo>
                    <a:pt x="54239" y="810"/>
                    <a:pt x="57541" y="843"/>
                    <a:pt x="60844" y="877"/>
                  </a:cubicBezTo>
                  <a:cubicBezTo>
                    <a:pt x="62611" y="910"/>
                    <a:pt x="64379" y="943"/>
                    <a:pt x="66147" y="977"/>
                  </a:cubicBezTo>
                  <a:cubicBezTo>
                    <a:pt x="66185" y="978"/>
                    <a:pt x="66228" y="978"/>
                    <a:pt x="66275" y="978"/>
                  </a:cubicBezTo>
                  <a:cubicBezTo>
                    <a:pt x="66684" y="978"/>
                    <a:pt x="67424" y="940"/>
                    <a:pt x="68244" y="940"/>
                  </a:cubicBezTo>
                  <a:cubicBezTo>
                    <a:pt x="70072" y="940"/>
                    <a:pt x="72296" y="1132"/>
                    <a:pt x="72118" y="2378"/>
                  </a:cubicBezTo>
                  <a:cubicBezTo>
                    <a:pt x="72085" y="2511"/>
                    <a:pt x="72152" y="2611"/>
                    <a:pt x="72252" y="2678"/>
                  </a:cubicBezTo>
                  <a:cubicBezTo>
                    <a:pt x="72018" y="6647"/>
                    <a:pt x="72285" y="10684"/>
                    <a:pt x="72352" y="14653"/>
                  </a:cubicBezTo>
                  <a:cubicBezTo>
                    <a:pt x="72418" y="18856"/>
                    <a:pt x="72485" y="23059"/>
                    <a:pt x="72552" y="27262"/>
                  </a:cubicBezTo>
                  <a:cubicBezTo>
                    <a:pt x="72685" y="35535"/>
                    <a:pt x="72785" y="43807"/>
                    <a:pt x="72919" y="52113"/>
                  </a:cubicBezTo>
                  <a:cubicBezTo>
                    <a:pt x="72919" y="52280"/>
                    <a:pt x="73019" y="52347"/>
                    <a:pt x="73152" y="52380"/>
                  </a:cubicBezTo>
                  <a:cubicBezTo>
                    <a:pt x="71985" y="52914"/>
                    <a:pt x="70951" y="53714"/>
                    <a:pt x="70184" y="54582"/>
                  </a:cubicBezTo>
                  <a:cubicBezTo>
                    <a:pt x="70017" y="54782"/>
                    <a:pt x="69883" y="55015"/>
                    <a:pt x="69750" y="55215"/>
                  </a:cubicBezTo>
                  <a:cubicBezTo>
                    <a:pt x="68849" y="40338"/>
                    <a:pt x="69983" y="25428"/>
                    <a:pt x="69450" y="10584"/>
                  </a:cubicBezTo>
                  <a:cubicBezTo>
                    <a:pt x="69425" y="10433"/>
                    <a:pt x="69325" y="10358"/>
                    <a:pt x="69220" y="10358"/>
                  </a:cubicBezTo>
                  <a:cubicBezTo>
                    <a:pt x="69185" y="10358"/>
                    <a:pt x="69149" y="10367"/>
                    <a:pt x="69116" y="10383"/>
                  </a:cubicBezTo>
                  <a:cubicBezTo>
                    <a:pt x="69149" y="10217"/>
                    <a:pt x="69049" y="10016"/>
                    <a:pt x="68849" y="10016"/>
                  </a:cubicBezTo>
                  <a:cubicBezTo>
                    <a:pt x="61044" y="9650"/>
                    <a:pt x="53238" y="9449"/>
                    <a:pt x="45433" y="9416"/>
                  </a:cubicBezTo>
                  <a:cubicBezTo>
                    <a:pt x="42433" y="9403"/>
                    <a:pt x="39417" y="9370"/>
                    <a:pt x="36399" y="9370"/>
                  </a:cubicBezTo>
                  <a:cubicBezTo>
                    <a:pt x="31698" y="9370"/>
                    <a:pt x="26988" y="9451"/>
                    <a:pt x="22316" y="9816"/>
                  </a:cubicBezTo>
                  <a:cubicBezTo>
                    <a:pt x="22273" y="9717"/>
                    <a:pt x="22164" y="9666"/>
                    <a:pt x="22053" y="9666"/>
                  </a:cubicBezTo>
                  <a:cubicBezTo>
                    <a:pt x="21903" y="9666"/>
                    <a:pt x="21749" y="9758"/>
                    <a:pt x="21749" y="9950"/>
                  </a:cubicBezTo>
                  <a:cubicBezTo>
                    <a:pt x="21782" y="15520"/>
                    <a:pt x="21816" y="21124"/>
                    <a:pt x="21816" y="26695"/>
                  </a:cubicBezTo>
                  <a:cubicBezTo>
                    <a:pt x="21849" y="31999"/>
                    <a:pt x="21716" y="37369"/>
                    <a:pt x="22183" y="42640"/>
                  </a:cubicBezTo>
                  <a:cubicBezTo>
                    <a:pt x="21315" y="42106"/>
                    <a:pt x="20381" y="41672"/>
                    <a:pt x="19414" y="41306"/>
                  </a:cubicBezTo>
                  <a:cubicBezTo>
                    <a:pt x="19014" y="29631"/>
                    <a:pt x="19080" y="17955"/>
                    <a:pt x="19180" y="6247"/>
                  </a:cubicBezTo>
                  <a:cubicBezTo>
                    <a:pt x="19214" y="4879"/>
                    <a:pt x="18980" y="3312"/>
                    <a:pt x="19214" y="1977"/>
                  </a:cubicBezTo>
                  <a:cubicBezTo>
                    <a:pt x="19447" y="710"/>
                    <a:pt x="19948" y="643"/>
                    <a:pt x="21115" y="643"/>
                  </a:cubicBezTo>
                  <a:cubicBezTo>
                    <a:pt x="21371" y="632"/>
                    <a:pt x="21630" y="628"/>
                    <a:pt x="21891" y="628"/>
                  </a:cubicBezTo>
                  <a:close/>
                  <a:moveTo>
                    <a:pt x="13487" y="40785"/>
                  </a:moveTo>
                  <a:cubicBezTo>
                    <a:pt x="15830" y="40785"/>
                    <a:pt x="18366" y="41553"/>
                    <a:pt x="20148" y="42373"/>
                  </a:cubicBezTo>
                  <a:cubicBezTo>
                    <a:pt x="23550" y="43907"/>
                    <a:pt x="27987" y="47877"/>
                    <a:pt x="25552" y="52013"/>
                  </a:cubicBezTo>
                  <a:cubicBezTo>
                    <a:pt x="24406" y="54027"/>
                    <a:pt x="22109" y="54659"/>
                    <a:pt x="19917" y="54659"/>
                  </a:cubicBezTo>
                  <a:cubicBezTo>
                    <a:pt x="19749" y="54659"/>
                    <a:pt x="19581" y="54656"/>
                    <a:pt x="19414" y="54648"/>
                  </a:cubicBezTo>
                  <a:cubicBezTo>
                    <a:pt x="17312" y="54548"/>
                    <a:pt x="14644" y="54315"/>
                    <a:pt x="13043" y="52814"/>
                  </a:cubicBezTo>
                  <a:cubicBezTo>
                    <a:pt x="12977" y="52755"/>
                    <a:pt x="12905" y="52730"/>
                    <a:pt x="12838" y="52730"/>
                  </a:cubicBezTo>
                  <a:cubicBezTo>
                    <a:pt x="12598" y="52730"/>
                    <a:pt x="12401" y="53039"/>
                    <a:pt x="12609" y="53247"/>
                  </a:cubicBezTo>
                  <a:cubicBezTo>
                    <a:pt x="14043" y="54582"/>
                    <a:pt x="16012" y="54849"/>
                    <a:pt x="17880" y="55115"/>
                  </a:cubicBezTo>
                  <a:cubicBezTo>
                    <a:pt x="18180" y="55149"/>
                    <a:pt x="18447" y="55182"/>
                    <a:pt x="18747" y="55182"/>
                  </a:cubicBezTo>
                  <a:cubicBezTo>
                    <a:pt x="18647" y="55549"/>
                    <a:pt x="18647" y="55949"/>
                    <a:pt x="18747" y="56316"/>
                  </a:cubicBezTo>
                  <a:cubicBezTo>
                    <a:pt x="17312" y="55582"/>
                    <a:pt x="15845" y="54949"/>
                    <a:pt x="14344" y="54582"/>
                  </a:cubicBezTo>
                  <a:cubicBezTo>
                    <a:pt x="13810" y="54448"/>
                    <a:pt x="13276" y="54382"/>
                    <a:pt x="12776" y="54382"/>
                  </a:cubicBezTo>
                  <a:cubicBezTo>
                    <a:pt x="9774" y="52047"/>
                    <a:pt x="6505" y="48811"/>
                    <a:pt x="7672" y="44641"/>
                  </a:cubicBezTo>
                  <a:cubicBezTo>
                    <a:pt x="8499" y="41740"/>
                    <a:pt x="10874" y="40785"/>
                    <a:pt x="13487" y="40785"/>
                  </a:cubicBezTo>
                  <a:close/>
                  <a:moveTo>
                    <a:pt x="22716" y="54882"/>
                  </a:moveTo>
                  <a:lnTo>
                    <a:pt x="22716" y="54882"/>
                  </a:lnTo>
                  <a:cubicBezTo>
                    <a:pt x="22583" y="56116"/>
                    <a:pt x="22583" y="57350"/>
                    <a:pt x="22616" y="58585"/>
                  </a:cubicBezTo>
                  <a:cubicBezTo>
                    <a:pt x="22083" y="58251"/>
                    <a:pt x="21549" y="57917"/>
                    <a:pt x="21048" y="57584"/>
                  </a:cubicBezTo>
                  <a:cubicBezTo>
                    <a:pt x="20415" y="57217"/>
                    <a:pt x="19748" y="56817"/>
                    <a:pt x="19080" y="56483"/>
                  </a:cubicBezTo>
                  <a:lnTo>
                    <a:pt x="19080" y="56450"/>
                  </a:lnTo>
                  <a:cubicBezTo>
                    <a:pt x="19014" y="56016"/>
                    <a:pt x="19047" y="55616"/>
                    <a:pt x="19180" y="55215"/>
                  </a:cubicBezTo>
                  <a:cubicBezTo>
                    <a:pt x="19489" y="55233"/>
                    <a:pt x="19797" y="55243"/>
                    <a:pt x="20104" y="55243"/>
                  </a:cubicBezTo>
                  <a:cubicBezTo>
                    <a:pt x="20993" y="55243"/>
                    <a:pt x="21873" y="55155"/>
                    <a:pt x="22716" y="54882"/>
                  </a:cubicBezTo>
                  <a:close/>
                  <a:moveTo>
                    <a:pt x="77856" y="53047"/>
                  </a:moveTo>
                  <a:cubicBezTo>
                    <a:pt x="80024" y="54682"/>
                    <a:pt x="80024" y="58985"/>
                    <a:pt x="80224" y="61387"/>
                  </a:cubicBezTo>
                  <a:cubicBezTo>
                    <a:pt x="80224" y="61453"/>
                    <a:pt x="80257" y="61520"/>
                    <a:pt x="80257" y="61587"/>
                  </a:cubicBezTo>
                  <a:lnTo>
                    <a:pt x="80224" y="61587"/>
                  </a:lnTo>
                  <a:cubicBezTo>
                    <a:pt x="79485" y="61795"/>
                    <a:pt x="78682" y="61970"/>
                    <a:pt x="77904" y="61970"/>
                  </a:cubicBezTo>
                  <a:cubicBezTo>
                    <a:pt x="77558" y="61970"/>
                    <a:pt x="77217" y="61936"/>
                    <a:pt x="76888" y="61854"/>
                  </a:cubicBezTo>
                  <a:cubicBezTo>
                    <a:pt x="76054" y="61620"/>
                    <a:pt x="75321" y="60886"/>
                    <a:pt x="75154" y="60052"/>
                  </a:cubicBezTo>
                  <a:cubicBezTo>
                    <a:pt x="75054" y="59619"/>
                    <a:pt x="75187" y="58952"/>
                    <a:pt x="75187" y="58518"/>
                  </a:cubicBezTo>
                  <a:cubicBezTo>
                    <a:pt x="75220" y="57684"/>
                    <a:pt x="75220" y="56850"/>
                    <a:pt x="75287" y="56016"/>
                  </a:cubicBezTo>
                  <a:cubicBezTo>
                    <a:pt x="75387" y="54281"/>
                    <a:pt x="75921" y="53181"/>
                    <a:pt x="77856" y="53047"/>
                  </a:cubicBezTo>
                  <a:close/>
                  <a:moveTo>
                    <a:pt x="11942" y="54882"/>
                  </a:moveTo>
                  <a:cubicBezTo>
                    <a:pt x="12242" y="54882"/>
                    <a:pt x="12542" y="54882"/>
                    <a:pt x="12843" y="54915"/>
                  </a:cubicBezTo>
                  <a:cubicBezTo>
                    <a:pt x="12976" y="54982"/>
                    <a:pt x="13076" y="55049"/>
                    <a:pt x="13210" y="55149"/>
                  </a:cubicBezTo>
                  <a:cubicBezTo>
                    <a:pt x="13239" y="55163"/>
                    <a:pt x="13268" y="55170"/>
                    <a:pt x="13296" y="55170"/>
                  </a:cubicBezTo>
                  <a:cubicBezTo>
                    <a:pt x="13395" y="55170"/>
                    <a:pt x="13476" y="55086"/>
                    <a:pt x="13476" y="54982"/>
                  </a:cubicBezTo>
                  <a:cubicBezTo>
                    <a:pt x="15411" y="55282"/>
                    <a:pt x="17312" y="56216"/>
                    <a:pt x="18980" y="57117"/>
                  </a:cubicBezTo>
                  <a:cubicBezTo>
                    <a:pt x="20948" y="58151"/>
                    <a:pt x="22916" y="59385"/>
                    <a:pt x="24584" y="60886"/>
                  </a:cubicBezTo>
                  <a:cubicBezTo>
                    <a:pt x="26753" y="62754"/>
                    <a:pt x="27119" y="65223"/>
                    <a:pt x="25585" y="67691"/>
                  </a:cubicBezTo>
                  <a:cubicBezTo>
                    <a:pt x="24290" y="69776"/>
                    <a:pt x="22186" y="71173"/>
                    <a:pt x="19728" y="71173"/>
                  </a:cubicBezTo>
                  <a:cubicBezTo>
                    <a:pt x="19591" y="71173"/>
                    <a:pt x="19453" y="71169"/>
                    <a:pt x="19314" y="71160"/>
                  </a:cubicBezTo>
                  <a:cubicBezTo>
                    <a:pt x="16545" y="70993"/>
                    <a:pt x="14210" y="69392"/>
                    <a:pt x="12009" y="67891"/>
                  </a:cubicBezTo>
                  <a:cubicBezTo>
                    <a:pt x="11955" y="67859"/>
                    <a:pt x="11902" y="67845"/>
                    <a:pt x="11853" y="67845"/>
                  </a:cubicBezTo>
                  <a:cubicBezTo>
                    <a:pt x="11595" y="67845"/>
                    <a:pt x="11428" y="68229"/>
                    <a:pt x="11708" y="68425"/>
                  </a:cubicBezTo>
                  <a:cubicBezTo>
                    <a:pt x="13810" y="69826"/>
                    <a:pt x="16312" y="71327"/>
                    <a:pt x="18814" y="71694"/>
                  </a:cubicBezTo>
                  <a:cubicBezTo>
                    <a:pt x="18814" y="72161"/>
                    <a:pt x="18814" y="72661"/>
                    <a:pt x="18847" y="73162"/>
                  </a:cubicBezTo>
                  <a:cubicBezTo>
                    <a:pt x="16512" y="71561"/>
                    <a:pt x="13810" y="70426"/>
                    <a:pt x="11075" y="70326"/>
                  </a:cubicBezTo>
                  <a:cubicBezTo>
                    <a:pt x="8706" y="67057"/>
                    <a:pt x="5904" y="63488"/>
                    <a:pt x="7038" y="59185"/>
                  </a:cubicBezTo>
                  <a:cubicBezTo>
                    <a:pt x="7672" y="56850"/>
                    <a:pt x="9407" y="55015"/>
                    <a:pt x="11942" y="54882"/>
                  </a:cubicBezTo>
                  <a:close/>
                  <a:moveTo>
                    <a:pt x="22916" y="71027"/>
                  </a:moveTo>
                  <a:cubicBezTo>
                    <a:pt x="22916" y="72962"/>
                    <a:pt x="22783" y="74896"/>
                    <a:pt x="22850" y="76831"/>
                  </a:cubicBezTo>
                  <a:cubicBezTo>
                    <a:pt x="22716" y="76664"/>
                    <a:pt x="22583" y="76497"/>
                    <a:pt x="22449" y="76364"/>
                  </a:cubicBezTo>
                  <a:cubicBezTo>
                    <a:pt x="21515" y="75263"/>
                    <a:pt x="20415" y="74262"/>
                    <a:pt x="19180" y="73395"/>
                  </a:cubicBezTo>
                  <a:cubicBezTo>
                    <a:pt x="19214" y="72828"/>
                    <a:pt x="19247" y="72294"/>
                    <a:pt x="19214" y="71727"/>
                  </a:cubicBezTo>
                  <a:lnTo>
                    <a:pt x="19214" y="71727"/>
                  </a:lnTo>
                  <a:cubicBezTo>
                    <a:pt x="19460" y="71753"/>
                    <a:pt x="19705" y="71767"/>
                    <a:pt x="19949" y="71767"/>
                  </a:cubicBezTo>
                  <a:cubicBezTo>
                    <a:pt x="20960" y="71767"/>
                    <a:pt x="21949" y="71537"/>
                    <a:pt x="22916" y="71027"/>
                  </a:cubicBezTo>
                  <a:close/>
                  <a:moveTo>
                    <a:pt x="69083" y="63088"/>
                  </a:moveTo>
                  <a:cubicBezTo>
                    <a:pt x="69183" y="63788"/>
                    <a:pt x="69250" y="64489"/>
                    <a:pt x="69316" y="65156"/>
                  </a:cubicBezTo>
                  <a:cubicBezTo>
                    <a:pt x="69650" y="69559"/>
                    <a:pt x="69950" y="74062"/>
                    <a:pt x="69616" y="78465"/>
                  </a:cubicBezTo>
                  <a:cubicBezTo>
                    <a:pt x="69516" y="79866"/>
                    <a:pt x="69250" y="81167"/>
                    <a:pt x="68783" y="82402"/>
                  </a:cubicBezTo>
                  <a:cubicBezTo>
                    <a:pt x="68949" y="80634"/>
                    <a:pt x="68749" y="78832"/>
                    <a:pt x="68716" y="77064"/>
                  </a:cubicBezTo>
                  <a:cubicBezTo>
                    <a:pt x="68682" y="75230"/>
                    <a:pt x="68682" y="73395"/>
                    <a:pt x="68716" y="71561"/>
                  </a:cubicBezTo>
                  <a:cubicBezTo>
                    <a:pt x="68749" y="68725"/>
                    <a:pt x="68883" y="65890"/>
                    <a:pt x="69083" y="63088"/>
                  </a:cubicBezTo>
                  <a:close/>
                  <a:moveTo>
                    <a:pt x="43491" y="10008"/>
                  </a:moveTo>
                  <a:cubicBezTo>
                    <a:pt x="44139" y="10008"/>
                    <a:pt x="44786" y="10011"/>
                    <a:pt x="45433" y="10016"/>
                  </a:cubicBezTo>
                  <a:cubicBezTo>
                    <a:pt x="53238" y="10050"/>
                    <a:pt x="61044" y="10250"/>
                    <a:pt x="68849" y="10617"/>
                  </a:cubicBezTo>
                  <a:cubicBezTo>
                    <a:pt x="68916" y="10617"/>
                    <a:pt x="68949" y="10584"/>
                    <a:pt x="69016" y="10584"/>
                  </a:cubicBezTo>
                  <a:cubicBezTo>
                    <a:pt x="68649" y="18122"/>
                    <a:pt x="68849" y="25728"/>
                    <a:pt x="68849" y="33266"/>
                  </a:cubicBezTo>
                  <a:cubicBezTo>
                    <a:pt x="68816" y="40905"/>
                    <a:pt x="68716" y="48511"/>
                    <a:pt x="69216" y="56116"/>
                  </a:cubicBezTo>
                  <a:cubicBezTo>
                    <a:pt x="69216" y="56150"/>
                    <a:pt x="69216" y="56216"/>
                    <a:pt x="69250" y="56250"/>
                  </a:cubicBezTo>
                  <a:cubicBezTo>
                    <a:pt x="68883" y="57184"/>
                    <a:pt x="68749" y="58184"/>
                    <a:pt x="68749" y="59252"/>
                  </a:cubicBezTo>
                  <a:cubicBezTo>
                    <a:pt x="68749" y="59685"/>
                    <a:pt x="68749" y="60152"/>
                    <a:pt x="68783" y="60586"/>
                  </a:cubicBezTo>
                  <a:cubicBezTo>
                    <a:pt x="68482" y="64355"/>
                    <a:pt x="68316" y="68091"/>
                    <a:pt x="68282" y="71861"/>
                  </a:cubicBezTo>
                  <a:cubicBezTo>
                    <a:pt x="68282" y="75297"/>
                    <a:pt x="67949" y="79199"/>
                    <a:pt x="68716" y="82535"/>
                  </a:cubicBezTo>
                  <a:cubicBezTo>
                    <a:pt x="68382" y="83436"/>
                    <a:pt x="67915" y="84336"/>
                    <a:pt x="67315" y="85237"/>
                  </a:cubicBezTo>
                  <a:cubicBezTo>
                    <a:pt x="66414" y="86571"/>
                    <a:pt x="65447" y="87906"/>
                    <a:pt x="64613" y="89307"/>
                  </a:cubicBezTo>
                  <a:cubicBezTo>
                    <a:pt x="64580" y="89173"/>
                    <a:pt x="64479" y="89040"/>
                    <a:pt x="64313" y="89040"/>
                  </a:cubicBezTo>
                  <a:lnTo>
                    <a:pt x="61277" y="89040"/>
                  </a:lnTo>
                  <a:lnTo>
                    <a:pt x="61277" y="89073"/>
                  </a:lnTo>
                  <a:cubicBezTo>
                    <a:pt x="61244" y="89073"/>
                    <a:pt x="61244" y="89073"/>
                    <a:pt x="61210" y="89040"/>
                  </a:cubicBezTo>
                  <a:cubicBezTo>
                    <a:pt x="59142" y="89073"/>
                    <a:pt x="57074" y="89073"/>
                    <a:pt x="55006" y="89073"/>
                  </a:cubicBezTo>
                  <a:cubicBezTo>
                    <a:pt x="54585" y="89197"/>
                    <a:pt x="54147" y="89265"/>
                    <a:pt x="53676" y="89265"/>
                  </a:cubicBezTo>
                  <a:cubicBezTo>
                    <a:pt x="53512" y="89265"/>
                    <a:pt x="53344" y="89257"/>
                    <a:pt x="53171" y="89240"/>
                  </a:cubicBezTo>
                  <a:cubicBezTo>
                    <a:pt x="52771" y="89207"/>
                    <a:pt x="52371" y="89173"/>
                    <a:pt x="52004" y="89073"/>
                  </a:cubicBezTo>
                  <a:lnTo>
                    <a:pt x="45833" y="89073"/>
                  </a:lnTo>
                  <a:cubicBezTo>
                    <a:pt x="45833" y="89240"/>
                    <a:pt x="45799" y="89407"/>
                    <a:pt x="45799" y="89573"/>
                  </a:cubicBezTo>
                  <a:cubicBezTo>
                    <a:pt x="45633" y="89540"/>
                    <a:pt x="45433" y="89540"/>
                    <a:pt x="45266" y="89507"/>
                  </a:cubicBezTo>
                  <a:lnTo>
                    <a:pt x="45132" y="89507"/>
                  </a:lnTo>
                  <a:cubicBezTo>
                    <a:pt x="45132" y="89373"/>
                    <a:pt x="45132" y="89207"/>
                    <a:pt x="45132" y="89073"/>
                  </a:cubicBezTo>
                  <a:cubicBezTo>
                    <a:pt x="40362" y="89073"/>
                    <a:pt x="35592" y="89106"/>
                    <a:pt x="30822" y="89173"/>
                  </a:cubicBezTo>
                  <a:cubicBezTo>
                    <a:pt x="30822" y="89240"/>
                    <a:pt x="30822" y="89273"/>
                    <a:pt x="30822" y="89340"/>
                  </a:cubicBezTo>
                  <a:cubicBezTo>
                    <a:pt x="30555" y="89307"/>
                    <a:pt x="30288" y="89273"/>
                    <a:pt x="30055" y="89240"/>
                  </a:cubicBezTo>
                  <a:cubicBezTo>
                    <a:pt x="30055" y="89240"/>
                    <a:pt x="30055" y="89207"/>
                    <a:pt x="30055" y="89173"/>
                  </a:cubicBezTo>
                  <a:cubicBezTo>
                    <a:pt x="27620" y="89207"/>
                    <a:pt x="25151" y="89240"/>
                    <a:pt x="22716" y="89307"/>
                  </a:cubicBezTo>
                  <a:cubicBezTo>
                    <a:pt x="22750" y="87972"/>
                    <a:pt x="22683" y="86638"/>
                    <a:pt x="22583" y="85304"/>
                  </a:cubicBezTo>
                  <a:cubicBezTo>
                    <a:pt x="24851" y="83202"/>
                    <a:pt x="24918" y="79866"/>
                    <a:pt x="23083" y="77165"/>
                  </a:cubicBezTo>
                  <a:cubicBezTo>
                    <a:pt x="23117" y="77165"/>
                    <a:pt x="23117" y="77131"/>
                    <a:pt x="23117" y="77131"/>
                  </a:cubicBezTo>
                  <a:cubicBezTo>
                    <a:pt x="23584" y="75096"/>
                    <a:pt x="23550" y="72828"/>
                    <a:pt x="23383" y="70760"/>
                  </a:cubicBezTo>
                  <a:cubicBezTo>
                    <a:pt x="23517" y="70693"/>
                    <a:pt x="23650" y="70593"/>
                    <a:pt x="23784" y="70493"/>
                  </a:cubicBezTo>
                  <a:cubicBezTo>
                    <a:pt x="26519" y="68558"/>
                    <a:pt x="28487" y="64455"/>
                    <a:pt x="26085" y="61520"/>
                  </a:cubicBezTo>
                  <a:cubicBezTo>
                    <a:pt x="25218" y="60486"/>
                    <a:pt x="24117" y="59585"/>
                    <a:pt x="22950" y="58818"/>
                  </a:cubicBezTo>
                  <a:cubicBezTo>
                    <a:pt x="23083" y="57450"/>
                    <a:pt x="23217" y="56083"/>
                    <a:pt x="23183" y="54748"/>
                  </a:cubicBezTo>
                  <a:lnTo>
                    <a:pt x="23183" y="54715"/>
                  </a:lnTo>
                  <a:cubicBezTo>
                    <a:pt x="23283" y="54682"/>
                    <a:pt x="23417" y="54615"/>
                    <a:pt x="23550" y="54582"/>
                  </a:cubicBezTo>
                  <a:cubicBezTo>
                    <a:pt x="24518" y="54148"/>
                    <a:pt x="25251" y="53481"/>
                    <a:pt x="25752" y="52747"/>
                  </a:cubicBezTo>
                  <a:cubicBezTo>
                    <a:pt x="25985" y="51980"/>
                    <a:pt x="26219" y="51279"/>
                    <a:pt x="26452" y="50746"/>
                  </a:cubicBezTo>
                  <a:cubicBezTo>
                    <a:pt x="26419" y="50746"/>
                    <a:pt x="26419" y="50746"/>
                    <a:pt x="26419" y="50712"/>
                  </a:cubicBezTo>
                  <a:cubicBezTo>
                    <a:pt x="26452" y="50679"/>
                    <a:pt x="26452" y="50612"/>
                    <a:pt x="26452" y="50545"/>
                  </a:cubicBezTo>
                  <a:cubicBezTo>
                    <a:pt x="26486" y="50379"/>
                    <a:pt x="26486" y="50245"/>
                    <a:pt x="26519" y="50078"/>
                  </a:cubicBezTo>
                  <a:cubicBezTo>
                    <a:pt x="26552" y="50012"/>
                    <a:pt x="26586" y="49945"/>
                    <a:pt x="26652" y="49912"/>
                  </a:cubicBezTo>
                  <a:cubicBezTo>
                    <a:pt x="26619" y="49878"/>
                    <a:pt x="26586" y="49845"/>
                    <a:pt x="26519" y="49812"/>
                  </a:cubicBezTo>
                  <a:cubicBezTo>
                    <a:pt x="26552" y="49545"/>
                    <a:pt x="26519" y="49278"/>
                    <a:pt x="26519" y="49011"/>
                  </a:cubicBezTo>
                  <a:lnTo>
                    <a:pt x="26519" y="49011"/>
                  </a:lnTo>
                  <a:cubicBezTo>
                    <a:pt x="26586" y="49078"/>
                    <a:pt x="26619" y="49144"/>
                    <a:pt x="26686" y="49211"/>
                  </a:cubicBezTo>
                  <a:cubicBezTo>
                    <a:pt x="26652" y="48277"/>
                    <a:pt x="26386" y="47310"/>
                    <a:pt x="25919" y="46409"/>
                  </a:cubicBezTo>
                  <a:cubicBezTo>
                    <a:pt x="25852" y="46309"/>
                    <a:pt x="25785" y="46176"/>
                    <a:pt x="25718" y="46076"/>
                  </a:cubicBezTo>
                  <a:cubicBezTo>
                    <a:pt x="25685" y="46242"/>
                    <a:pt x="25652" y="46409"/>
                    <a:pt x="25652" y="46576"/>
                  </a:cubicBezTo>
                  <a:cubicBezTo>
                    <a:pt x="25485" y="46342"/>
                    <a:pt x="25318" y="46142"/>
                    <a:pt x="25118" y="45909"/>
                  </a:cubicBezTo>
                  <a:cubicBezTo>
                    <a:pt x="25151" y="45742"/>
                    <a:pt x="25218" y="45575"/>
                    <a:pt x="25285" y="45408"/>
                  </a:cubicBezTo>
                  <a:cubicBezTo>
                    <a:pt x="24584" y="44474"/>
                    <a:pt x="23650" y="43641"/>
                    <a:pt x="22616" y="42940"/>
                  </a:cubicBezTo>
                  <a:cubicBezTo>
                    <a:pt x="22383" y="32032"/>
                    <a:pt x="22383" y="21124"/>
                    <a:pt x="22349" y="10217"/>
                  </a:cubicBezTo>
                  <a:lnTo>
                    <a:pt x="22349" y="10217"/>
                  </a:lnTo>
                  <a:cubicBezTo>
                    <a:pt x="23284" y="10229"/>
                    <a:pt x="24219" y="10234"/>
                    <a:pt x="25154" y="10234"/>
                  </a:cubicBezTo>
                  <a:cubicBezTo>
                    <a:pt x="31275" y="10234"/>
                    <a:pt x="37393" y="10008"/>
                    <a:pt x="43491" y="10008"/>
                  </a:cubicBezTo>
                  <a:close/>
                  <a:moveTo>
                    <a:pt x="10815" y="70924"/>
                  </a:moveTo>
                  <a:cubicBezTo>
                    <a:pt x="10902" y="70924"/>
                    <a:pt x="10988" y="70925"/>
                    <a:pt x="11075" y="70927"/>
                  </a:cubicBezTo>
                  <a:cubicBezTo>
                    <a:pt x="11075" y="70960"/>
                    <a:pt x="11108" y="70993"/>
                    <a:pt x="11141" y="71027"/>
                  </a:cubicBezTo>
                  <a:cubicBezTo>
                    <a:pt x="11165" y="71062"/>
                    <a:pt x="11200" y="71076"/>
                    <a:pt x="11238" y="71076"/>
                  </a:cubicBezTo>
                  <a:cubicBezTo>
                    <a:pt x="11308" y="71076"/>
                    <a:pt x="11387" y="71025"/>
                    <a:pt x="11408" y="70960"/>
                  </a:cubicBezTo>
                  <a:cubicBezTo>
                    <a:pt x="11842" y="70993"/>
                    <a:pt x="12242" y="71027"/>
                    <a:pt x="12642" y="71094"/>
                  </a:cubicBezTo>
                  <a:cubicBezTo>
                    <a:pt x="17246" y="71961"/>
                    <a:pt x="26319" y="77531"/>
                    <a:pt x="23417" y="83269"/>
                  </a:cubicBezTo>
                  <a:cubicBezTo>
                    <a:pt x="22262" y="85579"/>
                    <a:pt x="19868" y="86587"/>
                    <a:pt x="17437" y="86587"/>
                  </a:cubicBezTo>
                  <a:cubicBezTo>
                    <a:pt x="16779" y="86587"/>
                    <a:pt x="16118" y="86513"/>
                    <a:pt x="15478" y="86371"/>
                  </a:cubicBezTo>
                  <a:cubicBezTo>
                    <a:pt x="12442" y="85704"/>
                    <a:pt x="10041" y="83636"/>
                    <a:pt x="7806" y="81634"/>
                  </a:cubicBezTo>
                  <a:cubicBezTo>
                    <a:pt x="7777" y="81613"/>
                    <a:pt x="7747" y="81604"/>
                    <a:pt x="7719" y="81604"/>
                  </a:cubicBezTo>
                  <a:cubicBezTo>
                    <a:pt x="7613" y="81604"/>
                    <a:pt x="7527" y="81730"/>
                    <a:pt x="7606" y="81835"/>
                  </a:cubicBezTo>
                  <a:cubicBezTo>
                    <a:pt x="7839" y="82068"/>
                    <a:pt x="8106" y="82335"/>
                    <a:pt x="8339" y="82568"/>
                  </a:cubicBezTo>
                  <a:cubicBezTo>
                    <a:pt x="10837" y="84977"/>
                    <a:pt x="14156" y="87173"/>
                    <a:pt x="17612" y="87173"/>
                  </a:cubicBezTo>
                  <a:cubicBezTo>
                    <a:pt x="18033" y="87173"/>
                    <a:pt x="18456" y="87141"/>
                    <a:pt x="18880" y="87072"/>
                  </a:cubicBezTo>
                  <a:lnTo>
                    <a:pt x="18880" y="87072"/>
                  </a:lnTo>
                  <a:cubicBezTo>
                    <a:pt x="18613" y="89240"/>
                    <a:pt x="18613" y="91475"/>
                    <a:pt x="18613" y="93676"/>
                  </a:cubicBezTo>
                  <a:cubicBezTo>
                    <a:pt x="18613" y="94177"/>
                    <a:pt x="18613" y="94744"/>
                    <a:pt x="18580" y="95311"/>
                  </a:cubicBezTo>
                  <a:cubicBezTo>
                    <a:pt x="15244" y="90974"/>
                    <a:pt x="11475" y="87138"/>
                    <a:pt x="7639" y="83302"/>
                  </a:cubicBezTo>
                  <a:lnTo>
                    <a:pt x="7405" y="83069"/>
                  </a:lnTo>
                  <a:cubicBezTo>
                    <a:pt x="5304" y="80967"/>
                    <a:pt x="3136" y="78165"/>
                    <a:pt x="3936" y="74996"/>
                  </a:cubicBezTo>
                  <a:cubicBezTo>
                    <a:pt x="4714" y="72017"/>
                    <a:pt x="7912" y="70924"/>
                    <a:pt x="10815" y="70924"/>
                  </a:cubicBezTo>
                  <a:close/>
                  <a:moveTo>
                    <a:pt x="22116" y="85671"/>
                  </a:moveTo>
                  <a:cubicBezTo>
                    <a:pt x="22149" y="86905"/>
                    <a:pt x="22216" y="88139"/>
                    <a:pt x="22349" y="89373"/>
                  </a:cubicBezTo>
                  <a:cubicBezTo>
                    <a:pt x="22349" y="89373"/>
                    <a:pt x="22349" y="89407"/>
                    <a:pt x="22349" y="89440"/>
                  </a:cubicBezTo>
                  <a:cubicBezTo>
                    <a:pt x="22316" y="89540"/>
                    <a:pt x="22349" y="89740"/>
                    <a:pt x="22550" y="89740"/>
                  </a:cubicBezTo>
                  <a:cubicBezTo>
                    <a:pt x="26560" y="89798"/>
                    <a:pt x="30573" y="89820"/>
                    <a:pt x="34588" y="89820"/>
                  </a:cubicBezTo>
                  <a:cubicBezTo>
                    <a:pt x="44497" y="89820"/>
                    <a:pt x="54413" y="89688"/>
                    <a:pt x="64313" y="89640"/>
                  </a:cubicBezTo>
                  <a:cubicBezTo>
                    <a:pt x="64332" y="89640"/>
                    <a:pt x="64351" y="89640"/>
                    <a:pt x="64364" y="89634"/>
                  </a:cubicBezTo>
                  <a:lnTo>
                    <a:pt x="64364" y="89634"/>
                  </a:lnTo>
                  <a:cubicBezTo>
                    <a:pt x="64102" y="90092"/>
                    <a:pt x="63841" y="90550"/>
                    <a:pt x="63612" y="91041"/>
                  </a:cubicBezTo>
                  <a:cubicBezTo>
                    <a:pt x="62011" y="94177"/>
                    <a:pt x="60977" y="97946"/>
                    <a:pt x="61778" y="101449"/>
                  </a:cubicBezTo>
                  <a:cubicBezTo>
                    <a:pt x="56770" y="101595"/>
                    <a:pt x="51773" y="101671"/>
                    <a:pt x="46776" y="101671"/>
                  </a:cubicBezTo>
                  <a:cubicBezTo>
                    <a:pt x="42684" y="101671"/>
                    <a:pt x="38591" y="101620"/>
                    <a:pt x="34491" y="101515"/>
                  </a:cubicBezTo>
                  <a:cubicBezTo>
                    <a:pt x="32323" y="101449"/>
                    <a:pt x="30122" y="101382"/>
                    <a:pt x="27953" y="101315"/>
                  </a:cubicBezTo>
                  <a:cubicBezTo>
                    <a:pt x="25785" y="101215"/>
                    <a:pt x="23317" y="101415"/>
                    <a:pt x="21182" y="100948"/>
                  </a:cubicBezTo>
                  <a:cubicBezTo>
                    <a:pt x="18547" y="100348"/>
                    <a:pt x="19147" y="95745"/>
                    <a:pt x="19114" y="93676"/>
                  </a:cubicBezTo>
                  <a:cubicBezTo>
                    <a:pt x="19114" y="91441"/>
                    <a:pt x="19247" y="89207"/>
                    <a:pt x="19247" y="86972"/>
                  </a:cubicBezTo>
                  <a:cubicBezTo>
                    <a:pt x="19748" y="86871"/>
                    <a:pt x="20248" y="86705"/>
                    <a:pt x="20748" y="86505"/>
                  </a:cubicBezTo>
                  <a:cubicBezTo>
                    <a:pt x="21249" y="86271"/>
                    <a:pt x="21716" y="86004"/>
                    <a:pt x="22116" y="85671"/>
                  </a:cubicBezTo>
                  <a:close/>
                  <a:moveTo>
                    <a:pt x="75691" y="52374"/>
                  </a:moveTo>
                  <a:cubicBezTo>
                    <a:pt x="76311" y="52374"/>
                    <a:pt x="76851" y="52476"/>
                    <a:pt x="77289" y="52680"/>
                  </a:cubicBezTo>
                  <a:cubicBezTo>
                    <a:pt x="74220" y="52981"/>
                    <a:pt x="74687" y="56550"/>
                    <a:pt x="74587" y="59118"/>
                  </a:cubicBezTo>
                  <a:cubicBezTo>
                    <a:pt x="74520" y="60386"/>
                    <a:pt x="74253" y="61520"/>
                    <a:pt x="75554" y="62120"/>
                  </a:cubicBezTo>
                  <a:cubicBezTo>
                    <a:pt x="76255" y="62439"/>
                    <a:pt x="77032" y="62567"/>
                    <a:pt x="77812" y="62567"/>
                  </a:cubicBezTo>
                  <a:cubicBezTo>
                    <a:pt x="78666" y="62567"/>
                    <a:pt x="79524" y="62414"/>
                    <a:pt x="80291" y="62187"/>
                  </a:cubicBezTo>
                  <a:cubicBezTo>
                    <a:pt x="80558" y="65289"/>
                    <a:pt x="80724" y="68392"/>
                    <a:pt x="80791" y="71527"/>
                  </a:cubicBezTo>
                  <a:lnTo>
                    <a:pt x="80758" y="71527"/>
                  </a:lnTo>
                  <a:cubicBezTo>
                    <a:pt x="79423" y="71360"/>
                    <a:pt x="78123" y="71327"/>
                    <a:pt x="76788" y="71127"/>
                  </a:cubicBezTo>
                  <a:cubicBezTo>
                    <a:pt x="76621" y="71127"/>
                    <a:pt x="76555" y="71360"/>
                    <a:pt x="76722" y="71394"/>
                  </a:cubicBezTo>
                  <a:cubicBezTo>
                    <a:pt x="77855" y="71632"/>
                    <a:pt x="79122" y="71871"/>
                    <a:pt x="80332" y="71871"/>
                  </a:cubicBezTo>
                  <a:cubicBezTo>
                    <a:pt x="80475" y="71871"/>
                    <a:pt x="80617" y="71868"/>
                    <a:pt x="80758" y="71861"/>
                  </a:cubicBezTo>
                  <a:lnTo>
                    <a:pt x="80791" y="71861"/>
                  </a:lnTo>
                  <a:cubicBezTo>
                    <a:pt x="80858" y="76064"/>
                    <a:pt x="80791" y="80300"/>
                    <a:pt x="80691" y="84503"/>
                  </a:cubicBezTo>
                  <a:cubicBezTo>
                    <a:pt x="80558" y="88806"/>
                    <a:pt x="79890" y="92976"/>
                    <a:pt x="78356" y="96979"/>
                  </a:cubicBezTo>
                  <a:cubicBezTo>
                    <a:pt x="77756" y="98513"/>
                    <a:pt x="77088" y="100081"/>
                    <a:pt x="77155" y="101749"/>
                  </a:cubicBezTo>
                  <a:cubicBezTo>
                    <a:pt x="77189" y="102349"/>
                    <a:pt x="77289" y="102950"/>
                    <a:pt x="77555" y="103517"/>
                  </a:cubicBezTo>
                  <a:cubicBezTo>
                    <a:pt x="77822" y="104117"/>
                    <a:pt x="79157" y="105552"/>
                    <a:pt x="78890" y="106285"/>
                  </a:cubicBezTo>
                  <a:cubicBezTo>
                    <a:pt x="69516" y="111422"/>
                    <a:pt x="60143" y="117126"/>
                    <a:pt x="51870" y="123931"/>
                  </a:cubicBezTo>
                  <a:cubicBezTo>
                    <a:pt x="51470" y="123464"/>
                    <a:pt x="50870" y="123264"/>
                    <a:pt x="50236" y="123031"/>
                  </a:cubicBezTo>
                  <a:cubicBezTo>
                    <a:pt x="48802" y="122464"/>
                    <a:pt x="47301" y="122163"/>
                    <a:pt x="45833" y="121830"/>
                  </a:cubicBezTo>
                  <a:cubicBezTo>
                    <a:pt x="42364" y="120996"/>
                    <a:pt x="39562" y="119461"/>
                    <a:pt x="36993" y="116993"/>
                  </a:cubicBezTo>
                  <a:cubicBezTo>
                    <a:pt x="32123" y="112323"/>
                    <a:pt x="28454" y="106519"/>
                    <a:pt x="23750" y="101715"/>
                  </a:cubicBezTo>
                  <a:lnTo>
                    <a:pt x="23750" y="101715"/>
                  </a:lnTo>
                  <a:cubicBezTo>
                    <a:pt x="25919" y="101816"/>
                    <a:pt x="28087" y="101882"/>
                    <a:pt x="30255" y="101949"/>
                  </a:cubicBezTo>
                  <a:cubicBezTo>
                    <a:pt x="36053" y="102151"/>
                    <a:pt x="41860" y="102252"/>
                    <a:pt x="47672" y="102252"/>
                  </a:cubicBezTo>
                  <a:cubicBezTo>
                    <a:pt x="52428" y="102252"/>
                    <a:pt x="57186" y="102184"/>
                    <a:pt x="61944" y="102049"/>
                  </a:cubicBezTo>
                  <a:cubicBezTo>
                    <a:pt x="62011" y="102316"/>
                    <a:pt x="62111" y="102549"/>
                    <a:pt x="62211" y="102816"/>
                  </a:cubicBezTo>
                  <a:cubicBezTo>
                    <a:pt x="62239" y="102900"/>
                    <a:pt x="62302" y="102937"/>
                    <a:pt x="62364" y="102937"/>
                  </a:cubicBezTo>
                  <a:cubicBezTo>
                    <a:pt x="62449" y="102937"/>
                    <a:pt x="62531" y="102866"/>
                    <a:pt x="62511" y="102750"/>
                  </a:cubicBezTo>
                  <a:cubicBezTo>
                    <a:pt x="61644" y="98747"/>
                    <a:pt x="62278" y="94944"/>
                    <a:pt x="64113" y="91341"/>
                  </a:cubicBezTo>
                  <a:cubicBezTo>
                    <a:pt x="65614" y="88406"/>
                    <a:pt x="68049" y="85971"/>
                    <a:pt x="69250" y="82969"/>
                  </a:cubicBezTo>
                  <a:cubicBezTo>
                    <a:pt x="70517" y="79833"/>
                    <a:pt x="70350" y="76264"/>
                    <a:pt x="70284" y="72995"/>
                  </a:cubicBezTo>
                  <a:cubicBezTo>
                    <a:pt x="70217" y="69059"/>
                    <a:pt x="69950" y="65156"/>
                    <a:pt x="69550" y="61253"/>
                  </a:cubicBezTo>
                  <a:cubicBezTo>
                    <a:pt x="69350" y="59218"/>
                    <a:pt x="69116" y="57150"/>
                    <a:pt x="70350" y="55382"/>
                  </a:cubicBezTo>
                  <a:cubicBezTo>
                    <a:pt x="71451" y="53781"/>
                    <a:pt x="73486" y="52547"/>
                    <a:pt x="75421" y="52380"/>
                  </a:cubicBezTo>
                  <a:cubicBezTo>
                    <a:pt x="75512" y="52376"/>
                    <a:pt x="75603" y="52374"/>
                    <a:pt x="75691" y="52374"/>
                  </a:cubicBezTo>
                  <a:close/>
                  <a:moveTo>
                    <a:pt x="93133" y="123531"/>
                  </a:moveTo>
                  <a:cubicBezTo>
                    <a:pt x="95468" y="126767"/>
                    <a:pt x="98003" y="129902"/>
                    <a:pt x="100772" y="132838"/>
                  </a:cubicBezTo>
                  <a:cubicBezTo>
                    <a:pt x="100505" y="132904"/>
                    <a:pt x="100438" y="133305"/>
                    <a:pt x="100772" y="133371"/>
                  </a:cubicBezTo>
                  <a:lnTo>
                    <a:pt x="101106" y="133438"/>
                  </a:lnTo>
                  <a:cubicBezTo>
                    <a:pt x="99952" y="135288"/>
                    <a:pt x="97541" y="135679"/>
                    <a:pt x="95124" y="135679"/>
                  </a:cubicBezTo>
                  <a:cubicBezTo>
                    <a:pt x="93489" y="135679"/>
                    <a:pt x="91850" y="135500"/>
                    <a:pt x="90598" y="135473"/>
                  </a:cubicBezTo>
                  <a:cubicBezTo>
                    <a:pt x="86929" y="135373"/>
                    <a:pt x="83260" y="135239"/>
                    <a:pt x="79557" y="135206"/>
                  </a:cubicBezTo>
                  <a:cubicBezTo>
                    <a:pt x="77322" y="135206"/>
                    <a:pt x="75087" y="135239"/>
                    <a:pt x="72819" y="135340"/>
                  </a:cubicBezTo>
                  <a:cubicBezTo>
                    <a:pt x="76288" y="133438"/>
                    <a:pt x="79690" y="131403"/>
                    <a:pt x="83093" y="129402"/>
                  </a:cubicBezTo>
                  <a:cubicBezTo>
                    <a:pt x="86428" y="127467"/>
                    <a:pt x="89898" y="125633"/>
                    <a:pt x="93133" y="123531"/>
                  </a:cubicBezTo>
                  <a:close/>
                  <a:moveTo>
                    <a:pt x="80084" y="106673"/>
                  </a:moveTo>
                  <a:cubicBezTo>
                    <a:pt x="82858" y="106673"/>
                    <a:pt x="84875" y="111166"/>
                    <a:pt x="86162" y="113157"/>
                  </a:cubicBezTo>
                  <a:cubicBezTo>
                    <a:pt x="87696" y="115559"/>
                    <a:pt x="89230" y="117927"/>
                    <a:pt x="90832" y="120262"/>
                  </a:cubicBezTo>
                  <a:cubicBezTo>
                    <a:pt x="91499" y="121229"/>
                    <a:pt x="92166" y="122163"/>
                    <a:pt x="92833" y="123097"/>
                  </a:cubicBezTo>
                  <a:cubicBezTo>
                    <a:pt x="89431" y="124899"/>
                    <a:pt x="86128" y="127000"/>
                    <a:pt x="82826" y="128935"/>
                  </a:cubicBezTo>
                  <a:cubicBezTo>
                    <a:pt x="79290" y="131036"/>
                    <a:pt x="75721" y="133071"/>
                    <a:pt x="72252" y="135239"/>
                  </a:cubicBezTo>
                  <a:cubicBezTo>
                    <a:pt x="72185" y="135273"/>
                    <a:pt x="72152" y="135340"/>
                    <a:pt x="72152" y="135373"/>
                  </a:cubicBezTo>
                  <a:cubicBezTo>
                    <a:pt x="67582" y="135606"/>
                    <a:pt x="63012" y="136207"/>
                    <a:pt x="58609" y="137508"/>
                  </a:cubicBezTo>
                  <a:cubicBezTo>
                    <a:pt x="58609" y="137441"/>
                    <a:pt x="58575" y="137374"/>
                    <a:pt x="58542" y="137308"/>
                  </a:cubicBezTo>
                  <a:cubicBezTo>
                    <a:pt x="57041" y="135440"/>
                    <a:pt x="55740" y="133472"/>
                    <a:pt x="54606" y="131370"/>
                  </a:cubicBezTo>
                  <a:cubicBezTo>
                    <a:pt x="53505" y="129369"/>
                    <a:pt x="52237" y="127067"/>
                    <a:pt x="51937" y="124799"/>
                  </a:cubicBezTo>
                  <a:lnTo>
                    <a:pt x="52037" y="124665"/>
                  </a:lnTo>
                  <a:cubicBezTo>
                    <a:pt x="52104" y="124599"/>
                    <a:pt x="52137" y="124498"/>
                    <a:pt x="52104" y="124398"/>
                  </a:cubicBezTo>
                  <a:cubicBezTo>
                    <a:pt x="52104" y="124332"/>
                    <a:pt x="52071" y="124298"/>
                    <a:pt x="52071" y="124265"/>
                  </a:cubicBezTo>
                  <a:cubicBezTo>
                    <a:pt x="60844" y="118161"/>
                    <a:pt x="69516" y="112156"/>
                    <a:pt x="78890" y="106986"/>
                  </a:cubicBezTo>
                  <a:cubicBezTo>
                    <a:pt x="78914" y="106998"/>
                    <a:pt x="78943" y="107006"/>
                    <a:pt x="78975" y="107006"/>
                  </a:cubicBezTo>
                  <a:cubicBezTo>
                    <a:pt x="79030" y="107006"/>
                    <a:pt x="79093" y="106983"/>
                    <a:pt x="79157" y="106919"/>
                  </a:cubicBezTo>
                  <a:cubicBezTo>
                    <a:pt x="79223" y="106886"/>
                    <a:pt x="79290" y="106819"/>
                    <a:pt x="79323" y="106786"/>
                  </a:cubicBezTo>
                  <a:cubicBezTo>
                    <a:pt x="79583" y="106709"/>
                    <a:pt x="79837" y="106673"/>
                    <a:pt x="80084" y="106673"/>
                  </a:cubicBezTo>
                  <a:close/>
                  <a:moveTo>
                    <a:pt x="20551" y="0"/>
                  </a:moveTo>
                  <a:cubicBezTo>
                    <a:pt x="20030" y="0"/>
                    <a:pt x="19506" y="58"/>
                    <a:pt x="19147" y="310"/>
                  </a:cubicBezTo>
                  <a:cubicBezTo>
                    <a:pt x="18380" y="910"/>
                    <a:pt x="18647" y="2144"/>
                    <a:pt x="18613" y="2945"/>
                  </a:cubicBezTo>
                  <a:lnTo>
                    <a:pt x="18613" y="8215"/>
                  </a:lnTo>
                  <a:cubicBezTo>
                    <a:pt x="18580" y="11551"/>
                    <a:pt x="18547" y="14887"/>
                    <a:pt x="18547" y="18222"/>
                  </a:cubicBezTo>
                  <a:cubicBezTo>
                    <a:pt x="18547" y="20624"/>
                    <a:pt x="18513" y="22992"/>
                    <a:pt x="18480" y="25394"/>
                  </a:cubicBezTo>
                  <a:cubicBezTo>
                    <a:pt x="16845" y="23626"/>
                    <a:pt x="15211" y="21892"/>
                    <a:pt x="13576" y="20124"/>
                  </a:cubicBezTo>
                  <a:cubicBezTo>
                    <a:pt x="12276" y="18723"/>
                    <a:pt x="10875" y="17288"/>
                    <a:pt x="9140" y="16421"/>
                  </a:cubicBezTo>
                  <a:cubicBezTo>
                    <a:pt x="8180" y="15941"/>
                    <a:pt x="7090" y="15677"/>
                    <a:pt x="6029" y="15677"/>
                  </a:cubicBezTo>
                  <a:cubicBezTo>
                    <a:pt x="4142" y="15677"/>
                    <a:pt x="2346" y="16513"/>
                    <a:pt x="1535" y="18456"/>
                  </a:cubicBezTo>
                  <a:cubicBezTo>
                    <a:pt x="0" y="22025"/>
                    <a:pt x="2469" y="25428"/>
                    <a:pt x="4603" y="28096"/>
                  </a:cubicBezTo>
                  <a:cubicBezTo>
                    <a:pt x="7806" y="32166"/>
                    <a:pt x="11008" y="36235"/>
                    <a:pt x="14377" y="40171"/>
                  </a:cubicBezTo>
                  <a:cubicBezTo>
                    <a:pt x="14213" y="40163"/>
                    <a:pt x="14048" y="40159"/>
                    <a:pt x="13884" y="40159"/>
                  </a:cubicBezTo>
                  <a:cubicBezTo>
                    <a:pt x="10800" y="40159"/>
                    <a:pt x="7670" y="41650"/>
                    <a:pt x="7005" y="44975"/>
                  </a:cubicBezTo>
                  <a:cubicBezTo>
                    <a:pt x="6171" y="48978"/>
                    <a:pt x="8973" y="52213"/>
                    <a:pt x="12042" y="54382"/>
                  </a:cubicBezTo>
                  <a:cubicBezTo>
                    <a:pt x="9474" y="54515"/>
                    <a:pt x="7372" y="56049"/>
                    <a:pt x="6538" y="58818"/>
                  </a:cubicBezTo>
                  <a:cubicBezTo>
                    <a:pt x="5271" y="63054"/>
                    <a:pt x="7772" y="67191"/>
                    <a:pt x="10508" y="70326"/>
                  </a:cubicBezTo>
                  <a:cubicBezTo>
                    <a:pt x="10007" y="70326"/>
                    <a:pt x="9540" y="70360"/>
                    <a:pt x="9040" y="70460"/>
                  </a:cubicBezTo>
                  <a:cubicBezTo>
                    <a:pt x="6905" y="70793"/>
                    <a:pt x="4670" y="71861"/>
                    <a:pt x="3703" y="73896"/>
                  </a:cubicBezTo>
                  <a:cubicBezTo>
                    <a:pt x="2769" y="75964"/>
                    <a:pt x="3236" y="78365"/>
                    <a:pt x="4337" y="80233"/>
                  </a:cubicBezTo>
                  <a:cubicBezTo>
                    <a:pt x="5904" y="82969"/>
                    <a:pt x="8573" y="84970"/>
                    <a:pt x="10741" y="87172"/>
                  </a:cubicBezTo>
                  <a:cubicBezTo>
                    <a:pt x="13476" y="89940"/>
                    <a:pt x="15978" y="92876"/>
                    <a:pt x="18347" y="95945"/>
                  </a:cubicBezTo>
                  <a:cubicBezTo>
                    <a:pt x="18413" y="96045"/>
                    <a:pt x="18480" y="96078"/>
                    <a:pt x="18547" y="96078"/>
                  </a:cubicBezTo>
                  <a:cubicBezTo>
                    <a:pt x="18513" y="97479"/>
                    <a:pt x="18580" y="98947"/>
                    <a:pt x="19080" y="100048"/>
                  </a:cubicBezTo>
                  <a:cubicBezTo>
                    <a:pt x="19647" y="101315"/>
                    <a:pt x="20815" y="101515"/>
                    <a:pt x="22083" y="101615"/>
                  </a:cubicBezTo>
                  <a:cubicBezTo>
                    <a:pt x="22483" y="101649"/>
                    <a:pt x="22850" y="101649"/>
                    <a:pt x="23250" y="101682"/>
                  </a:cubicBezTo>
                  <a:cubicBezTo>
                    <a:pt x="25118" y="104317"/>
                    <a:pt x="27320" y="106752"/>
                    <a:pt x="29421" y="109221"/>
                  </a:cubicBezTo>
                  <a:cubicBezTo>
                    <a:pt x="31489" y="111723"/>
                    <a:pt x="33524" y="114291"/>
                    <a:pt x="35826" y="116626"/>
                  </a:cubicBezTo>
                  <a:cubicBezTo>
                    <a:pt x="37627" y="118527"/>
                    <a:pt x="39695" y="120229"/>
                    <a:pt x="42130" y="121263"/>
                  </a:cubicBezTo>
                  <a:cubicBezTo>
                    <a:pt x="43431" y="121863"/>
                    <a:pt x="44832" y="122197"/>
                    <a:pt x="46233" y="122530"/>
                  </a:cubicBezTo>
                  <a:cubicBezTo>
                    <a:pt x="46733" y="122630"/>
                    <a:pt x="51804" y="124065"/>
                    <a:pt x="51470" y="124432"/>
                  </a:cubicBezTo>
                  <a:cubicBezTo>
                    <a:pt x="51337" y="124632"/>
                    <a:pt x="51437" y="124865"/>
                    <a:pt x="51604" y="124932"/>
                  </a:cubicBezTo>
                  <a:cubicBezTo>
                    <a:pt x="51537" y="126967"/>
                    <a:pt x="52771" y="129135"/>
                    <a:pt x="53672" y="130870"/>
                  </a:cubicBezTo>
                  <a:cubicBezTo>
                    <a:pt x="54906" y="133305"/>
                    <a:pt x="56407" y="135606"/>
                    <a:pt x="58108" y="137741"/>
                  </a:cubicBezTo>
                  <a:cubicBezTo>
                    <a:pt x="58172" y="137805"/>
                    <a:pt x="58235" y="137828"/>
                    <a:pt x="58290" y="137828"/>
                  </a:cubicBezTo>
                  <a:cubicBezTo>
                    <a:pt x="58322" y="137828"/>
                    <a:pt x="58351" y="137820"/>
                    <a:pt x="58375" y="137808"/>
                  </a:cubicBezTo>
                  <a:cubicBezTo>
                    <a:pt x="58400" y="137857"/>
                    <a:pt x="58442" y="137888"/>
                    <a:pt x="58502" y="137888"/>
                  </a:cubicBezTo>
                  <a:cubicBezTo>
                    <a:pt x="58524" y="137888"/>
                    <a:pt x="58548" y="137884"/>
                    <a:pt x="58575" y="137875"/>
                  </a:cubicBezTo>
                  <a:cubicBezTo>
                    <a:pt x="65363" y="136277"/>
                    <a:pt x="72249" y="135802"/>
                    <a:pt x="79191" y="135802"/>
                  </a:cubicBezTo>
                  <a:cubicBezTo>
                    <a:pt x="80368" y="135802"/>
                    <a:pt x="81546" y="135816"/>
                    <a:pt x="82726" y="135840"/>
                  </a:cubicBezTo>
                  <a:cubicBezTo>
                    <a:pt x="86595" y="135940"/>
                    <a:pt x="90465" y="136073"/>
                    <a:pt x="94367" y="136107"/>
                  </a:cubicBezTo>
                  <a:cubicBezTo>
                    <a:pt x="94688" y="136111"/>
                    <a:pt x="95018" y="136115"/>
                    <a:pt x="95352" y="136115"/>
                  </a:cubicBezTo>
                  <a:cubicBezTo>
                    <a:pt x="97840" y="136115"/>
                    <a:pt x="100601" y="135871"/>
                    <a:pt x="101806" y="133371"/>
                  </a:cubicBezTo>
                  <a:cubicBezTo>
                    <a:pt x="101873" y="133238"/>
                    <a:pt x="101839" y="133071"/>
                    <a:pt x="101706" y="132971"/>
                  </a:cubicBezTo>
                  <a:cubicBezTo>
                    <a:pt x="101706" y="132971"/>
                    <a:pt x="101706" y="132971"/>
                    <a:pt x="101706" y="132938"/>
                  </a:cubicBezTo>
                  <a:cubicBezTo>
                    <a:pt x="96869" y="127968"/>
                    <a:pt x="92866" y="122330"/>
                    <a:pt x="89064" y="116559"/>
                  </a:cubicBezTo>
                  <a:cubicBezTo>
                    <a:pt x="87296" y="113857"/>
                    <a:pt x="85661" y="110989"/>
                    <a:pt x="83760" y="108387"/>
                  </a:cubicBezTo>
                  <a:cubicBezTo>
                    <a:pt x="82904" y="107246"/>
                    <a:pt x="81658" y="106227"/>
                    <a:pt x="80314" y="106227"/>
                  </a:cubicBezTo>
                  <a:cubicBezTo>
                    <a:pt x="80086" y="106227"/>
                    <a:pt x="79855" y="106256"/>
                    <a:pt x="79624" y="106319"/>
                  </a:cubicBezTo>
                  <a:cubicBezTo>
                    <a:pt x="79757" y="105852"/>
                    <a:pt x="79557" y="105318"/>
                    <a:pt x="79257" y="104818"/>
                  </a:cubicBezTo>
                  <a:cubicBezTo>
                    <a:pt x="78723" y="103950"/>
                    <a:pt x="78022" y="103450"/>
                    <a:pt x="77822" y="102383"/>
                  </a:cubicBezTo>
                  <a:cubicBezTo>
                    <a:pt x="77555" y="101048"/>
                    <a:pt x="77956" y="99714"/>
                    <a:pt x="78423" y="98446"/>
                  </a:cubicBezTo>
                  <a:cubicBezTo>
                    <a:pt x="79824" y="94577"/>
                    <a:pt x="80925" y="90841"/>
                    <a:pt x="81191" y="86705"/>
                  </a:cubicBezTo>
                  <a:cubicBezTo>
                    <a:pt x="81492" y="82268"/>
                    <a:pt x="81392" y="77732"/>
                    <a:pt x="81358" y="73295"/>
                  </a:cubicBezTo>
                  <a:cubicBezTo>
                    <a:pt x="81325" y="68792"/>
                    <a:pt x="81158" y="64289"/>
                    <a:pt x="80658" y="59785"/>
                  </a:cubicBezTo>
                  <a:cubicBezTo>
                    <a:pt x="80391" y="57184"/>
                    <a:pt x="80324" y="53181"/>
                    <a:pt x="77389" y="52047"/>
                  </a:cubicBezTo>
                  <a:cubicBezTo>
                    <a:pt x="76885" y="51856"/>
                    <a:pt x="76354" y="51771"/>
                    <a:pt x="75814" y="51771"/>
                  </a:cubicBezTo>
                  <a:cubicBezTo>
                    <a:pt x="75028" y="51771"/>
                    <a:pt x="74223" y="51950"/>
                    <a:pt x="73453" y="52247"/>
                  </a:cubicBezTo>
                  <a:cubicBezTo>
                    <a:pt x="73486" y="52213"/>
                    <a:pt x="73486" y="52147"/>
                    <a:pt x="73486" y="52113"/>
                  </a:cubicBezTo>
                  <a:cubicBezTo>
                    <a:pt x="73386" y="43807"/>
                    <a:pt x="73252" y="35535"/>
                    <a:pt x="73119" y="27262"/>
                  </a:cubicBezTo>
                  <a:cubicBezTo>
                    <a:pt x="73052" y="23159"/>
                    <a:pt x="73019" y="19090"/>
                    <a:pt x="72952" y="14987"/>
                  </a:cubicBezTo>
                  <a:cubicBezTo>
                    <a:pt x="72852" y="10917"/>
                    <a:pt x="72986" y="6747"/>
                    <a:pt x="72652" y="2678"/>
                  </a:cubicBezTo>
                  <a:cubicBezTo>
                    <a:pt x="72652" y="2645"/>
                    <a:pt x="72685" y="2611"/>
                    <a:pt x="72685" y="2544"/>
                  </a:cubicBezTo>
                  <a:cubicBezTo>
                    <a:pt x="73019" y="310"/>
                    <a:pt x="70317" y="476"/>
                    <a:pt x="68783" y="443"/>
                  </a:cubicBezTo>
                  <a:cubicBezTo>
                    <a:pt x="65247" y="376"/>
                    <a:pt x="61744" y="310"/>
                    <a:pt x="58208" y="243"/>
                  </a:cubicBezTo>
                  <a:cubicBezTo>
                    <a:pt x="51237" y="176"/>
                    <a:pt x="44298" y="109"/>
                    <a:pt x="37327" y="76"/>
                  </a:cubicBezTo>
                  <a:cubicBezTo>
                    <a:pt x="33824" y="76"/>
                    <a:pt x="30288" y="43"/>
                    <a:pt x="26753" y="43"/>
                  </a:cubicBezTo>
                  <a:lnTo>
                    <a:pt x="21782" y="43"/>
                  </a:lnTo>
                  <a:cubicBezTo>
                    <a:pt x="21444" y="43"/>
                    <a:pt x="20998" y="0"/>
                    <a:pt x="205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43"/>
          <p:cNvGrpSpPr/>
          <p:nvPr/>
        </p:nvGrpSpPr>
        <p:grpSpPr>
          <a:xfrm rot="124266">
            <a:off x="6665834" y="1945518"/>
            <a:ext cx="1129919" cy="779925"/>
            <a:chOff x="5560550" y="1017938"/>
            <a:chExt cx="2489925" cy="1719425"/>
          </a:xfrm>
        </p:grpSpPr>
        <p:sp>
          <p:nvSpPr>
            <p:cNvPr id="1225" name="Google Shape;1225;p43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43"/>
          <p:cNvSpPr txBox="1"/>
          <p:nvPr>
            <p:ph type="title"/>
          </p:nvPr>
        </p:nvSpPr>
        <p:spPr>
          <a:xfrm>
            <a:off x="713225" y="722055"/>
            <a:ext cx="34302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4"/>
          <p:cNvSpPr txBox="1"/>
          <p:nvPr>
            <p:ph idx="1" type="subTitle"/>
          </p:nvPr>
        </p:nvSpPr>
        <p:spPr>
          <a:xfrm>
            <a:off x="1371450" y="3144606"/>
            <a:ext cx="28968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partir de una </a:t>
            </a:r>
            <a:r>
              <a:rPr lang="en"/>
              <a:t>función</a:t>
            </a:r>
            <a:r>
              <a:rPr lang="en"/>
              <a:t> lineal que tenga como </a:t>
            </a:r>
            <a:r>
              <a:rPr lang="en"/>
              <a:t>parámetros</a:t>
            </a:r>
            <a:r>
              <a:rPr lang="en"/>
              <a:t> a los inputs se trata de aproximar a los output.</a:t>
            </a:r>
            <a:endParaRPr/>
          </a:p>
        </p:txBody>
      </p:sp>
      <p:sp>
        <p:nvSpPr>
          <p:cNvPr id="1249" name="Google Shape;1249;p44"/>
          <p:cNvSpPr txBox="1"/>
          <p:nvPr>
            <p:ph idx="4" type="subTitle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lineal</a:t>
            </a:r>
            <a:endParaRPr/>
          </a:p>
        </p:txBody>
      </p:sp>
      <p:sp>
        <p:nvSpPr>
          <p:cNvPr id="1250" name="Google Shape;1250;p44"/>
          <p:cNvSpPr txBox="1"/>
          <p:nvPr>
            <p:ph idx="3" type="subTitle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Lineal</a:t>
            </a:r>
            <a:endParaRPr/>
          </a:p>
        </p:txBody>
      </p:sp>
      <p:sp>
        <p:nvSpPr>
          <p:cNvPr id="1251" name="Google Shape;1251;p44"/>
          <p:cNvSpPr txBox="1"/>
          <p:nvPr>
            <p:ph idx="2" type="subTitle"/>
          </p:nvPr>
        </p:nvSpPr>
        <p:spPr>
          <a:xfrm>
            <a:off x="4830150" y="3035823"/>
            <a:ext cx="29880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A partir de una función que elegimos ( sigmoidea ) que tenga como parámetros a los inputs se trata de aproximar a los outputs normalizados.</a:t>
            </a:r>
            <a:endParaRPr/>
          </a:p>
        </p:txBody>
      </p:sp>
      <p:sp>
        <p:nvSpPr>
          <p:cNvPr id="1252" name="Google Shape;1252;p44"/>
          <p:cNvSpPr txBox="1"/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Perceptron Simple</a:t>
            </a:r>
            <a:endParaRPr/>
          </a:p>
        </p:txBody>
      </p:sp>
      <p:cxnSp>
        <p:nvCxnSpPr>
          <p:cNvPr id="1253" name="Google Shape;1253;p44"/>
          <p:cNvCxnSpPr/>
          <p:nvPr/>
        </p:nvCxnSpPr>
        <p:spPr>
          <a:xfrm>
            <a:off x="4581525" y="1387925"/>
            <a:ext cx="0" cy="3114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54" name="Google Shape;1254;p44"/>
          <p:cNvSpPr/>
          <p:nvPr/>
        </p:nvSpPr>
        <p:spPr>
          <a:xfrm>
            <a:off x="2499913" y="1885640"/>
            <a:ext cx="639874" cy="557853"/>
          </a:xfrm>
          <a:custGeom>
            <a:rect b="b" l="l" r="r" t="t"/>
            <a:pathLst>
              <a:path extrusionOk="0" h="180389" w="208768">
                <a:moveTo>
                  <a:pt x="57868" y="12233"/>
                </a:moveTo>
                <a:cubicBezTo>
                  <a:pt x="74993" y="12233"/>
                  <a:pt x="90357" y="21562"/>
                  <a:pt x="98284" y="36665"/>
                </a:cubicBezTo>
                <a:lnTo>
                  <a:pt x="98284" y="166721"/>
                </a:lnTo>
                <a:cubicBezTo>
                  <a:pt x="87389" y="162480"/>
                  <a:pt x="68828" y="149269"/>
                  <a:pt x="50854" y="130089"/>
                </a:cubicBezTo>
                <a:cubicBezTo>
                  <a:pt x="26650" y="104319"/>
                  <a:pt x="12232" y="77310"/>
                  <a:pt x="12232" y="57836"/>
                </a:cubicBezTo>
                <a:cubicBezTo>
                  <a:pt x="12232" y="32686"/>
                  <a:pt x="32685" y="12233"/>
                  <a:pt x="57868" y="12233"/>
                </a:cubicBezTo>
                <a:close/>
                <a:moveTo>
                  <a:pt x="137003" y="12298"/>
                </a:moveTo>
                <a:cubicBezTo>
                  <a:pt x="144441" y="12298"/>
                  <a:pt x="151682" y="15397"/>
                  <a:pt x="156804" y="20779"/>
                </a:cubicBezTo>
                <a:cubicBezTo>
                  <a:pt x="164893" y="29261"/>
                  <a:pt x="166557" y="42798"/>
                  <a:pt x="160588" y="52910"/>
                </a:cubicBezTo>
                <a:cubicBezTo>
                  <a:pt x="157750" y="48637"/>
                  <a:pt x="153672" y="45212"/>
                  <a:pt x="148779" y="43222"/>
                </a:cubicBezTo>
                <a:cubicBezTo>
                  <a:pt x="148023" y="42915"/>
                  <a:pt x="147243" y="42769"/>
                  <a:pt x="146475" y="42769"/>
                </a:cubicBezTo>
                <a:cubicBezTo>
                  <a:pt x="144064" y="42769"/>
                  <a:pt x="141785" y="44206"/>
                  <a:pt x="140820" y="46582"/>
                </a:cubicBezTo>
                <a:cubicBezTo>
                  <a:pt x="139548" y="49713"/>
                  <a:pt x="141048" y="53269"/>
                  <a:pt x="144180" y="54541"/>
                </a:cubicBezTo>
                <a:cubicBezTo>
                  <a:pt x="148714" y="56400"/>
                  <a:pt x="151911" y="60543"/>
                  <a:pt x="152530" y="65403"/>
                </a:cubicBezTo>
                <a:cubicBezTo>
                  <a:pt x="152935" y="68508"/>
                  <a:pt x="155775" y="70652"/>
                  <a:pt x="158758" y="70652"/>
                </a:cubicBezTo>
                <a:cubicBezTo>
                  <a:pt x="159379" y="70652"/>
                  <a:pt x="160007" y="70559"/>
                  <a:pt x="160620" y="70362"/>
                </a:cubicBezTo>
                <a:cubicBezTo>
                  <a:pt x="161762" y="69970"/>
                  <a:pt x="162577" y="69220"/>
                  <a:pt x="163458" y="68437"/>
                </a:cubicBezTo>
                <a:cubicBezTo>
                  <a:pt x="169721" y="62859"/>
                  <a:pt x="173962" y="55454"/>
                  <a:pt x="175691" y="47397"/>
                </a:cubicBezTo>
                <a:cubicBezTo>
                  <a:pt x="180845" y="51344"/>
                  <a:pt x="184107" y="57542"/>
                  <a:pt x="184107" y="64294"/>
                </a:cubicBezTo>
                <a:cubicBezTo>
                  <a:pt x="184107" y="67002"/>
                  <a:pt x="183617" y="69611"/>
                  <a:pt x="182639" y="72058"/>
                </a:cubicBezTo>
                <a:cubicBezTo>
                  <a:pt x="181497" y="74961"/>
                  <a:pt x="182704" y="78223"/>
                  <a:pt x="185411" y="79691"/>
                </a:cubicBezTo>
                <a:cubicBezTo>
                  <a:pt x="192261" y="83410"/>
                  <a:pt x="196535" y="90553"/>
                  <a:pt x="196535" y="98350"/>
                </a:cubicBezTo>
                <a:cubicBezTo>
                  <a:pt x="196535" y="108592"/>
                  <a:pt x="189228" y="117171"/>
                  <a:pt x="179540" y="119128"/>
                </a:cubicBezTo>
                <a:cubicBezTo>
                  <a:pt x="179572" y="118248"/>
                  <a:pt x="179605" y="117367"/>
                  <a:pt x="179605" y="116486"/>
                </a:cubicBezTo>
                <a:cubicBezTo>
                  <a:pt x="179605" y="104254"/>
                  <a:pt x="173766" y="92543"/>
                  <a:pt x="163980" y="85204"/>
                </a:cubicBezTo>
                <a:cubicBezTo>
                  <a:pt x="162872" y="84376"/>
                  <a:pt x="161578" y="83975"/>
                  <a:pt x="160298" y="83975"/>
                </a:cubicBezTo>
                <a:cubicBezTo>
                  <a:pt x="158449" y="83975"/>
                  <a:pt x="156628" y="84811"/>
                  <a:pt x="155434" y="86411"/>
                </a:cubicBezTo>
                <a:cubicBezTo>
                  <a:pt x="153411" y="89118"/>
                  <a:pt x="153933" y="92967"/>
                  <a:pt x="156641" y="94990"/>
                </a:cubicBezTo>
                <a:cubicBezTo>
                  <a:pt x="163360" y="100046"/>
                  <a:pt x="167373" y="108070"/>
                  <a:pt x="167373" y="116486"/>
                </a:cubicBezTo>
                <a:cubicBezTo>
                  <a:pt x="167373" y="122064"/>
                  <a:pt x="165807" y="127805"/>
                  <a:pt x="162480" y="132372"/>
                </a:cubicBezTo>
                <a:cubicBezTo>
                  <a:pt x="161142" y="134199"/>
                  <a:pt x="159642" y="135634"/>
                  <a:pt x="157782" y="136906"/>
                </a:cubicBezTo>
                <a:cubicBezTo>
                  <a:pt x="157521" y="137069"/>
                  <a:pt x="154031" y="139157"/>
                  <a:pt x="154031" y="139222"/>
                </a:cubicBezTo>
                <a:cubicBezTo>
                  <a:pt x="152694" y="133775"/>
                  <a:pt x="149986" y="128719"/>
                  <a:pt x="146170" y="124576"/>
                </a:cubicBezTo>
                <a:cubicBezTo>
                  <a:pt x="148681" y="123826"/>
                  <a:pt x="150508" y="121510"/>
                  <a:pt x="150508" y="118737"/>
                </a:cubicBezTo>
                <a:cubicBezTo>
                  <a:pt x="150508" y="115344"/>
                  <a:pt x="147801" y="112604"/>
                  <a:pt x="144408" y="112604"/>
                </a:cubicBezTo>
                <a:cubicBezTo>
                  <a:pt x="134329" y="112604"/>
                  <a:pt x="125652" y="119455"/>
                  <a:pt x="123270" y="129241"/>
                </a:cubicBezTo>
                <a:cubicBezTo>
                  <a:pt x="122455" y="132503"/>
                  <a:pt x="124477" y="135830"/>
                  <a:pt x="127772" y="136613"/>
                </a:cubicBezTo>
                <a:cubicBezTo>
                  <a:pt x="128261" y="136743"/>
                  <a:pt x="128751" y="136776"/>
                  <a:pt x="129207" y="136776"/>
                </a:cubicBezTo>
                <a:cubicBezTo>
                  <a:pt x="131980" y="136776"/>
                  <a:pt x="134459" y="134916"/>
                  <a:pt x="135144" y="132111"/>
                </a:cubicBezTo>
                <a:cubicBezTo>
                  <a:pt x="135242" y="131720"/>
                  <a:pt x="135372" y="131328"/>
                  <a:pt x="135536" y="130969"/>
                </a:cubicBezTo>
                <a:cubicBezTo>
                  <a:pt x="135764" y="131393"/>
                  <a:pt x="136090" y="131785"/>
                  <a:pt x="136449" y="132144"/>
                </a:cubicBezTo>
                <a:cubicBezTo>
                  <a:pt x="140265" y="135862"/>
                  <a:pt x="142549" y="140951"/>
                  <a:pt x="142777" y="146235"/>
                </a:cubicBezTo>
                <a:cubicBezTo>
                  <a:pt x="142745" y="146496"/>
                  <a:pt x="142712" y="146757"/>
                  <a:pt x="142712" y="147018"/>
                </a:cubicBezTo>
                <a:lnTo>
                  <a:pt x="142712" y="147279"/>
                </a:lnTo>
                <a:cubicBezTo>
                  <a:pt x="142712" y="158729"/>
                  <a:pt x="133383" y="168058"/>
                  <a:pt x="121933" y="168058"/>
                </a:cubicBezTo>
                <a:cubicBezTo>
                  <a:pt x="117823" y="168058"/>
                  <a:pt x="113876" y="166884"/>
                  <a:pt x="110516" y="164666"/>
                </a:cubicBezTo>
                <a:cubicBezTo>
                  <a:pt x="110516" y="164666"/>
                  <a:pt x="110516" y="32947"/>
                  <a:pt x="110581" y="32621"/>
                </a:cubicBezTo>
                <a:cubicBezTo>
                  <a:pt x="113745" y="20682"/>
                  <a:pt x="124608" y="12298"/>
                  <a:pt x="137003" y="12298"/>
                </a:cubicBezTo>
                <a:close/>
                <a:moveTo>
                  <a:pt x="57868" y="1"/>
                </a:moveTo>
                <a:cubicBezTo>
                  <a:pt x="25965" y="1"/>
                  <a:pt x="0" y="25966"/>
                  <a:pt x="0" y="57836"/>
                </a:cubicBezTo>
                <a:cubicBezTo>
                  <a:pt x="0" y="90292"/>
                  <a:pt x="29325" y="125033"/>
                  <a:pt x="41917" y="138472"/>
                </a:cubicBezTo>
                <a:cubicBezTo>
                  <a:pt x="52681" y="149922"/>
                  <a:pt x="64620" y="160393"/>
                  <a:pt x="75580" y="167960"/>
                </a:cubicBezTo>
                <a:cubicBezTo>
                  <a:pt x="87552" y="176213"/>
                  <a:pt x="97240" y="180388"/>
                  <a:pt x="104384" y="180388"/>
                </a:cubicBezTo>
                <a:cubicBezTo>
                  <a:pt x="106341" y="180388"/>
                  <a:pt x="108233" y="179410"/>
                  <a:pt x="109342" y="177812"/>
                </a:cubicBezTo>
                <a:cubicBezTo>
                  <a:pt x="113321" y="179443"/>
                  <a:pt x="117562" y="180291"/>
                  <a:pt x="121933" y="180291"/>
                </a:cubicBezTo>
                <a:cubicBezTo>
                  <a:pt x="138537" y="180291"/>
                  <a:pt x="152335" y="167993"/>
                  <a:pt x="154618" y="151977"/>
                </a:cubicBezTo>
                <a:cubicBezTo>
                  <a:pt x="164730" y="149106"/>
                  <a:pt x="172918" y="141603"/>
                  <a:pt x="176669" y="131752"/>
                </a:cubicBezTo>
                <a:cubicBezTo>
                  <a:pt x="194480" y="131067"/>
                  <a:pt x="208767" y="116356"/>
                  <a:pt x="208767" y="98350"/>
                </a:cubicBezTo>
                <a:cubicBezTo>
                  <a:pt x="208767" y="87781"/>
                  <a:pt x="203809" y="77962"/>
                  <a:pt x="195523" y="71699"/>
                </a:cubicBezTo>
                <a:cubicBezTo>
                  <a:pt x="196045" y="69285"/>
                  <a:pt x="196339" y="66806"/>
                  <a:pt x="196339" y="64294"/>
                </a:cubicBezTo>
                <a:cubicBezTo>
                  <a:pt x="196339" y="50888"/>
                  <a:pt x="188184" y="38786"/>
                  <a:pt x="176082" y="33566"/>
                </a:cubicBezTo>
                <a:cubicBezTo>
                  <a:pt x="173179" y="14484"/>
                  <a:pt x="156738" y="99"/>
                  <a:pt x="137003" y="99"/>
                </a:cubicBezTo>
                <a:cubicBezTo>
                  <a:pt x="122292" y="99"/>
                  <a:pt x="109048" y="8253"/>
                  <a:pt x="102231" y="20747"/>
                </a:cubicBezTo>
                <a:cubicBezTo>
                  <a:pt x="98447" y="16213"/>
                  <a:pt x="93978" y="12266"/>
                  <a:pt x="88922" y="9036"/>
                </a:cubicBezTo>
                <a:cubicBezTo>
                  <a:pt x="79658" y="3132"/>
                  <a:pt x="68893" y="1"/>
                  <a:pt x="57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44"/>
          <p:cNvGrpSpPr/>
          <p:nvPr/>
        </p:nvGrpSpPr>
        <p:grpSpPr>
          <a:xfrm>
            <a:off x="6100994" y="1885604"/>
            <a:ext cx="446313" cy="557932"/>
            <a:chOff x="1703550" y="238125"/>
            <a:chExt cx="4186800" cy="5219200"/>
          </a:xfrm>
        </p:grpSpPr>
        <p:sp>
          <p:nvSpPr>
            <p:cNvPr id="1256" name="Google Shape;1256;p44"/>
            <p:cNvSpPr/>
            <p:nvPr/>
          </p:nvSpPr>
          <p:spPr>
            <a:xfrm>
              <a:off x="1703550" y="238125"/>
              <a:ext cx="4186800" cy="5219200"/>
            </a:xfrm>
            <a:custGeom>
              <a:rect b="b" l="l" r="r" t="t"/>
              <a:pathLst>
                <a:path extrusionOk="0" h="208768" w="167472">
                  <a:moveTo>
                    <a:pt x="93457" y="0"/>
                  </a:moveTo>
                  <a:cubicBezTo>
                    <a:pt x="73754" y="0"/>
                    <a:pt x="55194" y="7731"/>
                    <a:pt x="41167" y="21725"/>
                  </a:cubicBezTo>
                  <a:cubicBezTo>
                    <a:pt x="27173" y="35751"/>
                    <a:pt x="19442" y="54312"/>
                    <a:pt x="19442" y="74014"/>
                  </a:cubicBezTo>
                  <a:lnTo>
                    <a:pt x="19442" y="89313"/>
                  </a:lnTo>
                  <a:lnTo>
                    <a:pt x="1012" y="123923"/>
                  </a:lnTo>
                  <a:cubicBezTo>
                    <a:pt x="1" y="125815"/>
                    <a:pt x="34" y="128131"/>
                    <a:pt x="1143" y="129958"/>
                  </a:cubicBezTo>
                  <a:cubicBezTo>
                    <a:pt x="2252" y="131784"/>
                    <a:pt x="4241" y="132926"/>
                    <a:pt x="6394" y="132926"/>
                  </a:cubicBezTo>
                  <a:lnTo>
                    <a:pt x="19442" y="132926"/>
                  </a:lnTo>
                  <a:lnTo>
                    <a:pt x="19442" y="147996"/>
                  </a:lnTo>
                  <a:cubicBezTo>
                    <a:pt x="19442" y="169134"/>
                    <a:pt x="36633" y="186357"/>
                    <a:pt x="57771" y="186357"/>
                  </a:cubicBezTo>
                  <a:lnTo>
                    <a:pt x="80605" y="186357"/>
                  </a:lnTo>
                  <a:lnTo>
                    <a:pt x="80605" y="202667"/>
                  </a:lnTo>
                  <a:cubicBezTo>
                    <a:pt x="80605" y="206027"/>
                    <a:pt x="83345" y="208767"/>
                    <a:pt x="86704" y="208767"/>
                  </a:cubicBezTo>
                  <a:cubicBezTo>
                    <a:pt x="90097" y="208767"/>
                    <a:pt x="92837" y="206027"/>
                    <a:pt x="92837" y="202667"/>
                  </a:cubicBezTo>
                  <a:lnTo>
                    <a:pt x="92837" y="180225"/>
                  </a:lnTo>
                  <a:cubicBezTo>
                    <a:pt x="92837" y="176832"/>
                    <a:pt x="90097" y="174125"/>
                    <a:pt x="86704" y="174125"/>
                  </a:cubicBezTo>
                  <a:lnTo>
                    <a:pt x="57771" y="174125"/>
                  </a:lnTo>
                  <a:cubicBezTo>
                    <a:pt x="43385" y="174125"/>
                    <a:pt x="31675" y="162414"/>
                    <a:pt x="31675" y="147996"/>
                  </a:cubicBezTo>
                  <a:lnTo>
                    <a:pt x="31675" y="126826"/>
                  </a:lnTo>
                  <a:cubicBezTo>
                    <a:pt x="31675" y="123434"/>
                    <a:pt x="28935" y="120693"/>
                    <a:pt x="25542" y="120693"/>
                  </a:cubicBezTo>
                  <a:lnTo>
                    <a:pt x="16572" y="120693"/>
                  </a:lnTo>
                  <a:lnTo>
                    <a:pt x="30957" y="93717"/>
                  </a:lnTo>
                  <a:cubicBezTo>
                    <a:pt x="31414" y="92836"/>
                    <a:pt x="31675" y="91858"/>
                    <a:pt x="31675" y="90846"/>
                  </a:cubicBezTo>
                  <a:lnTo>
                    <a:pt x="31675" y="74014"/>
                  </a:lnTo>
                  <a:cubicBezTo>
                    <a:pt x="31675" y="39959"/>
                    <a:pt x="59402" y="12232"/>
                    <a:pt x="93457" y="12232"/>
                  </a:cubicBezTo>
                  <a:cubicBezTo>
                    <a:pt x="127512" y="12232"/>
                    <a:pt x="155239" y="39959"/>
                    <a:pt x="155239" y="74014"/>
                  </a:cubicBezTo>
                  <a:lnTo>
                    <a:pt x="155239" y="202635"/>
                  </a:lnTo>
                  <a:cubicBezTo>
                    <a:pt x="155239" y="206027"/>
                    <a:pt x="157946" y="208767"/>
                    <a:pt x="161339" y="208767"/>
                  </a:cubicBezTo>
                  <a:cubicBezTo>
                    <a:pt x="164731" y="208767"/>
                    <a:pt x="167471" y="206027"/>
                    <a:pt x="167471" y="202635"/>
                  </a:cubicBezTo>
                  <a:lnTo>
                    <a:pt x="167471" y="74014"/>
                  </a:lnTo>
                  <a:cubicBezTo>
                    <a:pt x="167471" y="54312"/>
                    <a:pt x="159740" y="35751"/>
                    <a:pt x="145714" y="21725"/>
                  </a:cubicBezTo>
                  <a:cubicBezTo>
                    <a:pt x="131720" y="7731"/>
                    <a:pt x="113127" y="0"/>
                    <a:pt x="93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2832200" y="850550"/>
              <a:ext cx="2420425" cy="1630200"/>
            </a:xfrm>
            <a:custGeom>
              <a:rect b="b" l="l" r="r" t="t"/>
              <a:pathLst>
                <a:path extrusionOk="0" h="65208" w="96817">
                  <a:moveTo>
                    <a:pt x="48409" y="12233"/>
                  </a:moveTo>
                  <a:cubicBezTo>
                    <a:pt x="56107" y="12233"/>
                    <a:pt x="62566" y="18496"/>
                    <a:pt x="62761" y="26227"/>
                  </a:cubicBezTo>
                  <a:cubicBezTo>
                    <a:pt x="62827" y="29521"/>
                    <a:pt x="65567" y="32196"/>
                    <a:pt x="68861" y="32196"/>
                  </a:cubicBezTo>
                  <a:lnTo>
                    <a:pt x="74178" y="32196"/>
                  </a:lnTo>
                  <a:cubicBezTo>
                    <a:pt x="79919" y="32196"/>
                    <a:pt x="84584" y="36828"/>
                    <a:pt x="84584" y="42569"/>
                  </a:cubicBezTo>
                  <a:cubicBezTo>
                    <a:pt x="84584" y="48311"/>
                    <a:pt x="79919" y="52975"/>
                    <a:pt x="74178" y="52975"/>
                  </a:cubicBezTo>
                  <a:lnTo>
                    <a:pt x="22606" y="52975"/>
                  </a:lnTo>
                  <a:cubicBezTo>
                    <a:pt x="16865" y="52975"/>
                    <a:pt x="12233" y="48311"/>
                    <a:pt x="12233" y="42569"/>
                  </a:cubicBezTo>
                  <a:cubicBezTo>
                    <a:pt x="12233" y="36828"/>
                    <a:pt x="16865" y="32196"/>
                    <a:pt x="22606" y="32196"/>
                  </a:cubicBezTo>
                  <a:lnTo>
                    <a:pt x="27923" y="32196"/>
                  </a:lnTo>
                  <a:cubicBezTo>
                    <a:pt x="31251" y="32196"/>
                    <a:pt x="33958" y="29521"/>
                    <a:pt x="34023" y="26227"/>
                  </a:cubicBezTo>
                  <a:cubicBezTo>
                    <a:pt x="34219" y="18496"/>
                    <a:pt x="40678" y="12233"/>
                    <a:pt x="48409" y="12233"/>
                  </a:cubicBezTo>
                  <a:close/>
                  <a:moveTo>
                    <a:pt x="48409" y="1"/>
                  </a:moveTo>
                  <a:cubicBezTo>
                    <a:pt x="41395" y="1"/>
                    <a:pt x="34806" y="2675"/>
                    <a:pt x="29815" y="7568"/>
                  </a:cubicBezTo>
                  <a:cubicBezTo>
                    <a:pt x="26292" y="10993"/>
                    <a:pt x="23813" y="15267"/>
                    <a:pt x="22639" y="19964"/>
                  </a:cubicBezTo>
                  <a:lnTo>
                    <a:pt x="22606" y="19964"/>
                  </a:lnTo>
                  <a:cubicBezTo>
                    <a:pt x="10146" y="19964"/>
                    <a:pt x="1" y="30109"/>
                    <a:pt x="1" y="42569"/>
                  </a:cubicBezTo>
                  <a:cubicBezTo>
                    <a:pt x="1" y="55063"/>
                    <a:pt x="10146" y="65208"/>
                    <a:pt x="22606" y="65208"/>
                  </a:cubicBezTo>
                  <a:lnTo>
                    <a:pt x="74178" y="65208"/>
                  </a:lnTo>
                  <a:cubicBezTo>
                    <a:pt x="86672" y="65208"/>
                    <a:pt x="96817" y="55063"/>
                    <a:pt x="96817" y="42569"/>
                  </a:cubicBezTo>
                  <a:cubicBezTo>
                    <a:pt x="96817" y="30109"/>
                    <a:pt x="86639" y="19964"/>
                    <a:pt x="74178" y="19964"/>
                  </a:cubicBezTo>
                  <a:lnTo>
                    <a:pt x="74146" y="19964"/>
                  </a:lnTo>
                  <a:cubicBezTo>
                    <a:pt x="72971" y="15267"/>
                    <a:pt x="70525" y="10993"/>
                    <a:pt x="66969" y="7568"/>
                  </a:cubicBezTo>
                  <a:cubicBezTo>
                    <a:pt x="61979" y="2675"/>
                    <a:pt x="55389" y="1"/>
                    <a:pt x="48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3277475" y="2786550"/>
              <a:ext cx="305825" cy="520300"/>
            </a:xfrm>
            <a:custGeom>
              <a:rect b="b" l="l" r="r" t="t"/>
              <a:pathLst>
                <a:path extrusionOk="0" h="20812" w="12233"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4679"/>
                  </a:lnTo>
                  <a:cubicBezTo>
                    <a:pt x="0" y="18071"/>
                    <a:pt x="2740" y="20812"/>
                    <a:pt x="6133" y="20812"/>
                  </a:cubicBezTo>
                  <a:cubicBezTo>
                    <a:pt x="9493" y="20812"/>
                    <a:pt x="12233" y="18071"/>
                    <a:pt x="12233" y="14679"/>
                  </a:cubicBezTo>
                  <a:lnTo>
                    <a:pt x="12233" y="6133"/>
                  </a:ln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3889100" y="2786550"/>
              <a:ext cx="305825" cy="520300"/>
            </a:xfrm>
            <a:custGeom>
              <a:rect b="b" l="l" r="r" t="t"/>
              <a:pathLst>
                <a:path extrusionOk="0" h="20812" w="12233"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4679"/>
                  </a:lnTo>
                  <a:cubicBezTo>
                    <a:pt x="0" y="18071"/>
                    <a:pt x="2740" y="20812"/>
                    <a:pt x="6133" y="20812"/>
                  </a:cubicBezTo>
                  <a:cubicBezTo>
                    <a:pt x="9493" y="20812"/>
                    <a:pt x="12233" y="18071"/>
                    <a:pt x="12233" y="14679"/>
                  </a:cubicBezTo>
                  <a:lnTo>
                    <a:pt x="12233" y="6133"/>
                  </a:ln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4500725" y="2786550"/>
              <a:ext cx="305825" cy="520300"/>
            </a:xfrm>
            <a:custGeom>
              <a:rect b="b" l="l" r="r" t="t"/>
              <a:pathLst>
                <a:path extrusionOk="0" h="20812" w="12233"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4679"/>
                  </a:lnTo>
                  <a:cubicBezTo>
                    <a:pt x="0" y="18071"/>
                    <a:pt x="2740" y="20812"/>
                    <a:pt x="6133" y="20812"/>
                  </a:cubicBezTo>
                  <a:cubicBezTo>
                    <a:pt x="9492" y="20812"/>
                    <a:pt x="12232" y="18071"/>
                    <a:pt x="12232" y="14679"/>
                  </a:cubicBezTo>
                  <a:lnTo>
                    <a:pt x="12232" y="6133"/>
                  </a:lnTo>
                  <a:cubicBezTo>
                    <a:pt x="12232" y="2740"/>
                    <a:pt x="949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in Surgery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