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Lato"/>
      <p:regular r:id="rId28"/>
      <p:bold r:id="rId29"/>
      <p:italic r:id="rId30"/>
      <p:boldItalic r:id="rId31"/>
    </p:embeddedFont>
    <p:embeddedFont>
      <p:font typeface="Bunge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a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Bunge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4571b3a3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4571b3a3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d012be5c8_0_24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d012be5c8_0_24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531243f4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9531243f4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6d012be5c8_0_24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d012be5c8_0_24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9429db0b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9429db0b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9531243f4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9531243f4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9531243f4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9531243f4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531243f4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9531243f4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9531243f4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9531243f4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9429db0b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9429db0b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d012be5c8_0_27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d012be5c8_0_27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6d012be5c8_0_24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6d012be5c8_0_24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9531243f4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9531243f4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9531243f40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9531243f4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6d012be5c8_0_25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d012be5c8_0_25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cee40deb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cee40deb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4571b3a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4571b3a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6cee40deb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cee40deb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d012be5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d012be5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4571b3a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4571b3a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4571b3a3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4571b3a3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6cee40deb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cee40deb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7.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7.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077D2"/>
            </a:gs>
            <a:gs pos="100000">
              <a:srgbClr val="093153"/>
            </a:gs>
          </a:gsLst>
          <a:lin ang="5400012" scaled="0"/>
        </a:gra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974111" y="-624200"/>
            <a:ext cx="5671671" cy="5143500"/>
          </a:xfrm>
          <a:prstGeom prst="rect">
            <a:avLst/>
          </a:prstGeom>
          <a:noFill/>
          <a:ln>
            <a:noFill/>
          </a:ln>
        </p:spPr>
      </p:pic>
      <p:pic>
        <p:nvPicPr>
          <p:cNvPr id="10" name="Google Shape;10;p2"/>
          <p:cNvPicPr preferRelativeResize="0"/>
          <p:nvPr/>
        </p:nvPicPr>
        <p:blipFill>
          <a:blip r:embed="rId3">
            <a:alphaModFix/>
          </a:blip>
          <a:stretch>
            <a:fillRect/>
          </a:stretch>
        </p:blipFill>
        <p:spPr>
          <a:xfrm>
            <a:off x="2262951" y="-334250"/>
            <a:ext cx="7207979" cy="6476981"/>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4571989" y="1124125"/>
            <a:ext cx="5671671" cy="5143500"/>
          </a:xfrm>
          <a:prstGeom prst="rect">
            <a:avLst/>
          </a:prstGeom>
          <a:noFill/>
          <a:ln>
            <a:noFill/>
          </a:ln>
        </p:spPr>
      </p:pic>
      <p:sp>
        <p:nvSpPr>
          <p:cNvPr id="12" name="Google Shape;12;p2"/>
          <p:cNvSpPr txBox="1"/>
          <p:nvPr>
            <p:ph type="ctrTitle"/>
          </p:nvPr>
        </p:nvSpPr>
        <p:spPr>
          <a:xfrm>
            <a:off x="311708" y="4323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5200"/>
              <a:buFont typeface="Bungee"/>
              <a:buNone/>
              <a:defRPr sz="5200">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460800" y="2736538"/>
            <a:ext cx="22224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079074" y="-2007650"/>
            <a:ext cx="7207979" cy="6476981"/>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6659596" y="1713984"/>
            <a:ext cx="3997887" cy="368475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925350" y="-1040776"/>
            <a:ext cx="7765023" cy="7041925"/>
          </a:xfrm>
          <a:prstGeom prst="rect">
            <a:avLst/>
          </a:prstGeom>
          <a:noFill/>
          <a:ln>
            <a:noFill/>
          </a:ln>
        </p:spPr>
      </p:pic>
      <p:sp>
        <p:nvSpPr>
          <p:cNvPr id="72" name="Google Shape;7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p:nvPr>
            <p:ph idx="1" type="body"/>
          </p:nvPr>
        </p:nvSpPr>
        <p:spPr>
          <a:xfrm>
            <a:off x="2260800" y="3002500"/>
            <a:ext cx="46224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1">
    <p:spTree>
      <p:nvGrpSpPr>
        <p:cNvPr id="75" name="Shape 75"/>
        <p:cNvGrpSpPr/>
        <p:nvPr/>
      </p:nvGrpSpPr>
      <p:grpSpPr>
        <a:xfrm>
          <a:off x="0" y="0"/>
          <a:ext cx="0" cy="0"/>
          <a:chOff x="0" y="0"/>
          <a:chExt cx="0" cy="0"/>
        </a:xfrm>
      </p:grpSpPr>
      <p:sp>
        <p:nvSpPr>
          <p:cNvPr id="76" name="Google Shape;76;p13"/>
          <p:cNvSpPr txBox="1"/>
          <p:nvPr>
            <p:ph idx="1" type="body"/>
          </p:nvPr>
        </p:nvSpPr>
        <p:spPr>
          <a:xfrm>
            <a:off x="831875" y="1127250"/>
            <a:ext cx="7270800" cy="3041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sz="1300"/>
            </a:lvl1pPr>
            <a:lvl2pPr indent="-311150" lvl="1" marL="914400" rtl="0">
              <a:spcBef>
                <a:spcPts val="160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pic>
        <p:nvPicPr>
          <p:cNvPr id="77" name="Google Shape;77;p13"/>
          <p:cNvPicPr preferRelativeResize="0"/>
          <p:nvPr/>
        </p:nvPicPr>
        <p:blipFill>
          <a:blip r:embed="rId2">
            <a:alphaModFix amt="20000"/>
          </a:blip>
          <a:stretch>
            <a:fillRect/>
          </a:stretch>
        </p:blipFill>
        <p:spPr>
          <a:xfrm rot="-5003059">
            <a:off x="3740500" y="-493226"/>
            <a:ext cx="7765023" cy="7041925"/>
          </a:xfrm>
          <a:prstGeom prst="rect">
            <a:avLst/>
          </a:prstGeom>
          <a:noFill/>
          <a:ln>
            <a:noFill/>
          </a:ln>
        </p:spPr>
      </p:pic>
      <p:sp>
        <p:nvSpPr>
          <p:cNvPr id="78" name="Google Shape;78;p13"/>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9" name="Google Shape;79;p13"/>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82" name="Shape 82"/>
        <p:cNvGrpSpPr/>
        <p:nvPr/>
      </p:nvGrpSpPr>
      <p:grpSpPr>
        <a:xfrm>
          <a:off x="0" y="0"/>
          <a:ext cx="0" cy="0"/>
          <a:chOff x="0" y="0"/>
          <a:chExt cx="0" cy="0"/>
        </a:xfrm>
      </p:grpSpPr>
      <p:sp>
        <p:nvSpPr>
          <p:cNvPr id="83" name="Google Shape;83;p14"/>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pic>
        <p:nvPicPr>
          <p:cNvPr id="84" name="Google Shape;84;p14"/>
          <p:cNvPicPr preferRelativeResize="0"/>
          <p:nvPr/>
        </p:nvPicPr>
        <p:blipFill>
          <a:blip r:embed="rId2">
            <a:alphaModFix amt="30000"/>
          </a:blip>
          <a:stretch>
            <a:fillRect/>
          </a:stretch>
        </p:blipFill>
        <p:spPr>
          <a:xfrm>
            <a:off x="2472900" y="-558250"/>
            <a:ext cx="7765022" cy="7041925"/>
          </a:xfrm>
          <a:prstGeom prst="rect">
            <a:avLst/>
          </a:prstGeom>
          <a:noFill/>
          <a:ln>
            <a:noFill/>
          </a:ln>
        </p:spPr>
      </p:pic>
      <p:sp>
        <p:nvSpPr>
          <p:cNvPr id="85" name="Google Shape;85;p14"/>
          <p:cNvSpPr txBox="1"/>
          <p:nvPr>
            <p:ph idx="2" type="title"/>
          </p:nvPr>
        </p:nvSpPr>
        <p:spPr>
          <a:xfrm>
            <a:off x="663525" y="2660316"/>
            <a:ext cx="1869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 name="Google Shape;86;p14"/>
          <p:cNvSpPr txBox="1"/>
          <p:nvPr>
            <p:ph idx="1" type="subTitle"/>
          </p:nvPr>
        </p:nvSpPr>
        <p:spPr>
          <a:xfrm>
            <a:off x="663525" y="3168634"/>
            <a:ext cx="18690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14"/>
          <p:cNvSpPr txBox="1"/>
          <p:nvPr>
            <p:ph hasCustomPrompt="1" idx="3" type="title"/>
          </p:nvPr>
        </p:nvSpPr>
        <p:spPr>
          <a:xfrm>
            <a:off x="885345" y="1955270"/>
            <a:ext cx="142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3000"/>
              <a:buNone/>
              <a:defRPr sz="3000">
                <a:solidFill>
                  <a:schemeClr val="accent2"/>
                </a:solidFill>
              </a:defRPr>
            </a:lvl1pPr>
            <a:lvl2pPr lvl="1" rtl="0" algn="ctr">
              <a:spcBef>
                <a:spcPts val="0"/>
              </a:spcBef>
              <a:spcAft>
                <a:spcPts val="0"/>
              </a:spcAft>
              <a:buClr>
                <a:schemeClr val="accent2"/>
              </a:buClr>
              <a:buSzPts val="3000"/>
              <a:buNone/>
              <a:defRPr sz="3000">
                <a:solidFill>
                  <a:schemeClr val="accent2"/>
                </a:solidFill>
              </a:defRPr>
            </a:lvl2pPr>
            <a:lvl3pPr lvl="2" rtl="0" algn="ctr">
              <a:spcBef>
                <a:spcPts val="0"/>
              </a:spcBef>
              <a:spcAft>
                <a:spcPts val="0"/>
              </a:spcAft>
              <a:buClr>
                <a:schemeClr val="accent2"/>
              </a:buClr>
              <a:buSzPts val="3000"/>
              <a:buNone/>
              <a:defRPr sz="3000">
                <a:solidFill>
                  <a:schemeClr val="accent2"/>
                </a:solidFill>
              </a:defRPr>
            </a:lvl3pPr>
            <a:lvl4pPr lvl="3" rtl="0" algn="ctr">
              <a:spcBef>
                <a:spcPts val="0"/>
              </a:spcBef>
              <a:spcAft>
                <a:spcPts val="0"/>
              </a:spcAft>
              <a:buClr>
                <a:schemeClr val="accent2"/>
              </a:buClr>
              <a:buSzPts val="3000"/>
              <a:buNone/>
              <a:defRPr sz="3000">
                <a:solidFill>
                  <a:schemeClr val="accent2"/>
                </a:solidFill>
              </a:defRPr>
            </a:lvl4pPr>
            <a:lvl5pPr lvl="4" rtl="0" algn="ctr">
              <a:spcBef>
                <a:spcPts val="0"/>
              </a:spcBef>
              <a:spcAft>
                <a:spcPts val="0"/>
              </a:spcAft>
              <a:buClr>
                <a:schemeClr val="accent2"/>
              </a:buClr>
              <a:buSzPts val="3000"/>
              <a:buNone/>
              <a:defRPr sz="3000">
                <a:solidFill>
                  <a:schemeClr val="accent2"/>
                </a:solidFill>
              </a:defRPr>
            </a:lvl5pPr>
            <a:lvl6pPr lvl="5" rtl="0" algn="ctr">
              <a:spcBef>
                <a:spcPts val="0"/>
              </a:spcBef>
              <a:spcAft>
                <a:spcPts val="0"/>
              </a:spcAft>
              <a:buClr>
                <a:schemeClr val="accent2"/>
              </a:buClr>
              <a:buSzPts val="3000"/>
              <a:buNone/>
              <a:defRPr sz="3000">
                <a:solidFill>
                  <a:schemeClr val="accent2"/>
                </a:solidFill>
              </a:defRPr>
            </a:lvl6pPr>
            <a:lvl7pPr lvl="6" rtl="0" algn="ctr">
              <a:spcBef>
                <a:spcPts val="0"/>
              </a:spcBef>
              <a:spcAft>
                <a:spcPts val="0"/>
              </a:spcAft>
              <a:buClr>
                <a:schemeClr val="accent2"/>
              </a:buClr>
              <a:buSzPts val="3000"/>
              <a:buNone/>
              <a:defRPr sz="3000">
                <a:solidFill>
                  <a:schemeClr val="accent2"/>
                </a:solidFill>
              </a:defRPr>
            </a:lvl7pPr>
            <a:lvl8pPr lvl="7" rtl="0" algn="ctr">
              <a:spcBef>
                <a:spcPts val="0"/>
              </a:spcBef>
              <a:spcAft>
                <a:spcPts val="0"/>
              </a:spcAft>
              <a:buClr>
                <a:schemeClr val="accent2"/>
              </a:buClr>
              <a:buSzPts val="3000"/>
              <a:buNone/>
              <a:defRPr sz="3000">
                <a:solidFill>
                  <a:schemeClr val="accent2"/>
                </a:solidFill>
              </a:defRPr>
            </a:lvl8pPr>
            <a:lvl9pPr lvl="8" rtl="0" algn="ctr">
              <a:spcBef>
                <a:spcPts val="0"/>
              </a:spcBef>
              <a:spcAft>
                <a:spcPts val="0"/>
              </a:spcAft>
              <a:buClr>
                <a:schemeClr val="accent2"/>
              </a:buClr>
              <a:buSzPts val="3000"/>
              <a:buNone/>
              <a:defRPr sz="3000">
                <a:solidFill>
                  <a:schemeClr val="accent2"/>
                </a:solidFill>
              </a:defRPr>
            </a:lvl9pPr>
          </a:lstStyle>
          <a:p>
            <a:r>
              <a:t>xx%</a:t>
            </a:r>
          </a:p>
        </p:txBody>
      </p:sp>
      <p:sp>
        <p:nvSpPr>
          <p:cNvPr id="88" name="Google Shape;88;p14"/>
          <p:cNvSpPr txBox="1"/>
          <p:nvPr>
            <p:ph idx="4" type="title"/>
          </p:nvPr>
        </p:nvSpPr>
        <p:spPr>
          <a:xfrm>
            <a:off x="2646175" y="2660316"/>
            <a:ext cx="1869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14"/>
          <p:cNvSpPr txBox="1"/>
          <p:nvPr>
            <p:ph idx="5" type="subTitle"/>
          </p:nvPr>
        </p:nvSpPr>
        <p:spPr>
          <a:xfrm>
            <a:off x="2646175" y="3168634"/>
            <a:ext cx="18690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14"/>
          <p:cNvSpPr txBox="1"/>
          <p:nvPr>
            <p:ph hasCustomPrompt="1" idx="6" type="title"/>
          </p:nvPr>
        </p:nvSpPr>
        <p:spPr>
          <a:xfrm>
            <a:off x="2867995" y="1955270"/>
            <a:ext cx="142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3000"/>
              <a:buNone/>
              <a:defRPr sz="3000">
                <a:solidFill>
                  <a:schemeClr val="accent2"/>
                </a:solidFill>
              </a:defRPr>
            </a:lvl1pPr>
            <a:lvl2pPr lvl="1" rtl="0" algn="ctr">
              <a:spcBef>
                <a:spcPts val="0"/>
              </a:spcBef>
              <a:spcAft>
                <a:spcPts val="0"/>
              </a:spcAft>
              <a:buClr>
                <a:schemeClr val="accent2"/>
              </a:buClr>
              <a:buSzPts val="3000"/>
              <a:buNone/>
              <a:defRPr sz="3000">
                <a:solidFill>
                  <a:schemeClr val="accent2"/>
                </a:solidFill>
              </a:defRPr>
            </a:lvl2pPr>
            <a:lvl3pPr lvl="2" rtl="0" algn="ctr">
              <a:spcBef>
                <a:spcPts val="0"/>
              </a:spcBef>
              <a:spcAft>
                <a:spcPts val="0"/>
              </a:spcAft>
              <a:buClr>
                <a:schemeClr val="accent2"/>
              </a:buClr>
              <a:buSzPts val="3000"/>
              <a:buNone/>
              <a:defRPr sz="3000">
                <a:solidFill>
                  <a:schemeClr val="accent2"/>
                </a:solidFill>
              </a:defRPr>
            </a:lvl3pPr>
            <a:lvl4pPr lvl="3" rtl="0" algn="ctr">
              <a:spcBef>
                <a:spcPts val="0"/>
              </a:spcBef>
              <a:spcAft>
                <a:spcPts val="0"/>
              </a:spcAft>
              <a:buClr>
                <a:schemeClr val="accent2"/>
              </a:buClr>
              <a:buSzPts val="3000"/>
              <a:buNone/>
              <a:defRPr sz="3000">
                <a:solidFill>
                  <a:schemeClr val="accent2"/>
                </a:solidFill>
              </a:defRPr>
            </a:lvl4pPr>
            <a:lvl5pPr lvl="4" rtl="0" algn="ctr">
              <a:spcBef>
                <a:spcPts val="0"/>
              </a:spcBef>
              <a:spcAft>
                <a:spcPts val="0"/>
              </a:spcAft>
              <a:buClr>
                <a:schemeClr val="accent2"/>
              </a:buClr>
              <a:buSzPts val="3000"/>
              <a:buNone/>
              <a:defRPr sz="3000">
                <a:solidFill>
                  <a:schemeClr val="accent2"/>
                </a:solidFill>
              </a:defRPr>
            </a:lvl5pPr>
            <a:lvl6pPr lvl="5" rtl="0" algn="ctr">
              <a:spcBef>
                <a:spcPts val="0"/>
              </a:spcBef>
              <a:spcAft>
                <a:spcPts val="0"/>
              </a:spcAft>
              <a:buClr>
                <a:schemeClr val="accent2"/>
              </a:buClr>
              <a:buSzPts val="3000"/>
              <a:buNone/>
              <a:defRPr sz="3000">
                <a:solidFill>
                  <a:schemeClr val="accent2"/>
                </a:solidFill>
              </a:defRPr>
            </a:lvl6pPr>
            <a:lvl7pPr lvl="6" rtl="0" algn="ctr">
              <a:spcBef>
                <a:spcPts val="0"/>
              </a:spcBef>
              <a:spcAft>
                <a:spcPts val="0"/>
              </a:spcAft>
              <a:buClr>
                <a:schemeClr val="accent2"/>
              </a:buClr>
              <a:buSzPts val="3000"/>
              <a:buNone/>
              <a:defRPr sz="3000">
                <a:solidFill>
                  <a:schemeClr val="accent2"/>
                </a:solidFill>
              </a:defRPr>
            </a:lvl7pPr>
            <a:lvl8pPr lvl="7" rtl="0" algn="ctr">
              <a:spcBef>
                <a:spcPts val="0"/>
              </a:spcBef>
              <a:spcAft>
                <a:spcPts val="0"/>
              </a:spcAft>
              <a:buClr>
                <a:schemeClr val="accent2"/>
              </a:buClr>
              <a:buSzPts val="3000"/>
              <a:buNone/>
              <a:defRPr sz="3000">
                <a:solidFill>
                  <a:schemeClr val="accent2"/>
                </a:solidFill>
              </a:defRPr>
            </a:lvl8pPr>
            <a:lvl9pPr lvl="8" rtl="0" algn="ctr">
              <a:spcBef>
                <a:spcPts val="0"/>
              </a:spcBef>
              <a:spcAft>
                <a:spcPts val="0"/>
              </a:spcAft>
              <a:buClr>
                <a:schemeClr val="accent2"/>
              </a:buClr>
              <a:buSzPts val="3000"/>
              <a:buNone/>
              <a:defRPr sz="3000">
                <a:solidFill>
                  <a:schemeClr val="accent2"/>
                </a:solidFill>
              </a:defRPr>
            </a:lvl9pPr>
          </a:lstStyle>
          <a:p>
            <a:r>
              <a:t>xx%</a:t>
            </a:r>
          </a:p>
        </p:txBody>
      </p:sp>
      <p:sp>
        <p:nvSpPr>
          <p:cNvPr id="91" name="Google Shape;91;p14"/>
          <p:cNvSpPr txBox="1"/>
          <p:nvPr>
            <p:ph idx="7" type="title"/>
          </p:nvPr>
        </p:nvSpPr>
        <p:spPr>
          <a:xfrm>
            <a:off x="4628825" y="2660316"/>
            <a:ext cx="1869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2" name="Google Shape;92;p14"/>
          <p:cNvSpPr txBox="1"/>
          <p:nvPr>
            <p:ph idx="8" type="subTitle"/>
          </p:nvPr>
        </p:nvSpPr>
        <p:spPr>
          <a:xfrm>
            <a:off x="4628825" y="3168634"/>
            <a:ext cx="18690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14"/>
          <p:cNvSpPr txBox="1"/>
          <p:nvPr>
            <p:ph hasCustomPrompt="1" idx="9" type="title"/>
          </p:nvPr>
        </p:nvSpPr>
        <p:spPr>
          <a:xfrm>
            <a:off x="4850645" y="1955270"/>
            <a:ext cx="142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3000"/>
              <a:buNone/>
              <a:defRPr sz="3000">
                <a:solidFill>
                  <a:schemeClr val="accent2"/>
                </a:solidFill>
              </a:defRPr>
            </a:lvl1pPr>
            <a:lvl2pPr lvl="1" rtl="0" algn="ctr">
              <a:spcBef>
                <a:spcPts val="0"/>
              </a:spcBef>
              <a:spcAft>
                <a:spcPts val="0"/>
              </a:spcAft>
              <a:buClr>
                <a:schemeClr val="accent2"/>
              </a:buClr>
              <a:buSzPts val="3000"/>
              <a:buNone/>
              <a:defRPr sz="3000">
                <a:solidFill>
                  <a:schemeClr val="accent2"/>
                </a:solidFill>
              </a:defRPr>
            </a:lvl2pPr>
            <a:lvl3pPr lvl="2" rtl="0" algn="ctr">
              <a:spcBef>
                <a:spcPts val="0"/>
              </a:spcBef>
              <a:spcAft>
                <a:spcPts val="0"/>
              </a:spcAft>
              <a:buClr>
                <a:schemeClr val="accent2"/>
              </a:buClr>
              <a:buSzPts val="3000"/>
              <a:buNone/>
              <a:defRPr sz="3000">
                <a:solidFill>
                  <a:schemeClr val="accent2"/>
                </a:solidFill>
              </a:defRPr>
            </a:lvl3pPr>
            <a:lvl4pPr lvl="3" rtl="0" algn="ctr">
              <a:spcBef>
                <a:spcPts val="0"/>
              </a:spcBef>
              <a:spcAft>
                <a:spcPts val="0"/>
              </a:spcAft>
              <a:buClr>
                <a:schemeClr val="accent2"/>
              </a:buClr>
              <a:buSzPts val="3000"/>
              <a:buNone/>
              <a:defRPr sz="3000">
                <a:solidFill>
                  <a:schemeClr val="accent2"/>
                </a:solidFill>
              </a:defRPr>
            </a:lvl4pPr>
            <a:lvl5pPr lvl="4" rtl="0" algn="ctr">
              <a:spcBef>
                <a:spcPts val="0"/>
              </a:spcBef>
              <a:spcAft>
                <a:spcPts val="0"/>
              </a:spcAft>
              <a:buClr>
                <a:schemeClr val="accent2"/>
              </a:buClr>
              <a:buSzPts val="3000"/>
              <a:buNone/>
              <a:defRPr sz="3000">
                <a:solidFill>
                  <a:schemeClr val="accent2"/>
                </a:solidFill>
              </a:defRPr>
            </a:lvl5pPr>
            <a:lvl6pPr lvl="5" rtl="0" algn="ctr">
              <a:spcBef>
                <a:spcPts val="0"/>
              </a:spcBef>
              <a:spcAft>
                <a:spcPts val="0"/>
              </a:spcAft>
              <a:buClr>
                <a:schemeClr val="accent2"/>
              </a:buClr>
              <a:buSzPts val="3000"/>
              <a:buNone/>
              <a:defRPr sz="3000">
                <a:solidFill>
                  <a:schemeClr val="accent2"/>
                </a:solidFill>
              </a:defRPr>
            </a:lvl6pPr>
            <a:lvl7pPr lvl="6" rtl="0" algn="ctr">
              <a:spcBef>
                <a:spcPts val="0"/>
              </a:spcBef>
              <a:spcAft>
                <a:spcPts val="0"/>
              </a:spcAft>
              <a:buClr>
                <a:schemeClr val="accent2"/>
              </a:buClr>
              <a:buSzPts val="3000"/>
              <a:buNone/>
              <a:defRPr sz="3000">
                <a:solidFill>
                  <a:schemeClr val="accent2"/>
                </a:solidFill>
              </a:defRPr>
            </a:lvl7pPr>
            <a:lvl8pPr lvl="7" rtl="0" algn="ctr">
              <a:spcBef>
                <a:spcPts val="0"/>
              </a:spcBef>
              <a:spcAft>
                <a:spcPts val="0"/>
              </a:spcAft>
              <a:buClr>
                <a:schemeClr val="accent2"/>
              </a:buClr>
              <a:buSzPts val="3000"/>
              <a:buNone/>
              <a:defRPr sz="3000">
                <a:solidFill>
                  <a:schemeClr val="accent2"/>
                </a:solidFill>
              </a:defRPr>
            </a:lvl8pPr>
            <a:lvl9pPr lvl="8" rtl="0" algn="ctr">
              <a:spcBef>
                <a:spcPts val="0"/>
              </a:spcBef>
              <a:spcAft>
                <a:spcPts val="0"/>
              </a:spcAft>
              <a:buClr>
                <a:schemeClr val="accent2"/>
              </a:buClr>
              <a:buSzPts val="3000"/>
              <a:buNone/>
              <a:defRPr sz="3000">
                <a:solidFill>
                  <a:schemeClr val="accent2"/>
                </a:solidFill>
              </a:defRPr>
            </a:lvl9pPr>
          </a:lstStyle>
          <a:p>
            <a:r>
              <a:t>xx%</a:t>
            </a:r>
          </a:p>
        </p:txBody>
      </p:sp>
      <p:sp>
        <p:nvSpPr>
          <p:cNvPr id="94" name="Google Shape;94;p14"/>
          <p:cNvSpPr txBox="1"/>
          <p:nvPr>
            <p:ph idx="13" type="title"/>
          </p:nvPr>
        </p:nvSpPr>
        <p:spPr>
          <a:xfrm>
            <a:off x="6611475" y="2660316"/>
            <a:ext cx="1869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14"/>
          <p:cNvSpPr txBox="1"/>
          <p:nvPr>
            <p:ph idx="14" type="subTitle"/>
          </p:nvPr>
        </p:nvSpPr>
        <p:spPr>
          <a:xfrm>
            <a:off x="6611475" y="3168634"/>
            <a:ext cx="18690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14"/>
          <p:cNvSpPr txBox="1"/>
          <p:nvPr>
            <p:ph hasCustomPrompt="1" idx="15" type="title"/>
          </p:nvPr>
        </p:nvSpPr>
        <p:spPr>
          <a:xfrm>
            <a:off x="6833295" y="1955270"/>
            <a:ext cx="142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3000"/>
              <a:buNone/>
              <a:defRPr sz="3000">
                <a:solidFill>
                  <a:schemeClr val="accent2"/>
                </a:solidFill>
              </a:defRPr>
            </a:lvl1pPr>
            <a:lvl2pPr lvl="1" rtl="0" algn="ctr">
              <a:spcBef>
                <a:spcPts val="0"/>
              </a:spcBef>
              <a:spcAft>
                <a:spcPts val="0"/>
              </a:spcAft>
              <a:buClr>
                <a:schemeClr val="accent2"/>
              </a:buClr>
              <a:buSzPts val="3000"/>
              <a:buNone/>
              <a:defRPr sz="3000">
                <a:solidFill>
                  <a:schemeClr val="accent2"/>
                </a:solidFill>
              </a:defRPr>
            </a:lvl2pPr>
            <a:lvl3pPr lvl="2" rtl="0" algn="ctr">
              <a:spcBef>
                <a:spcPts val="0"/>
              </a:spcBef>
              <a:spcAft>
                <a:spcPts val="0"/>
              </a:spcAft>
              <a:buClr>
                <a:schemeClr val="accent2"/>
              </a:buClr>
              <a:buSzPts val="3000"/>
              <a:buNone/>
              <a:defRPr sz="3000">
                <a:solidFill>
                  <a:schemeClr val="accent2"/>
                </a:solidFill>
              </a:defRPr>
            </a:lvl3pPr>
            <a:lvl4pPr lvl="3" rtl="0" algn="ctr">
              <a:spcBef>
                <a:spcPts val="0"/>
              </a:spcBef>
              <a:spcAft>
                <a:spcPts val="0"/>
              </a:spcAft>
              <a:buClr>
                <a:schemeClr val="accent2"/>
              </a:buClr>
              <a:buSzPts val="3000"/>
              <a:buNone/>
              <a:defRPr sz="3000">
                <a:solidFill>
                  <a:schemeClr val="accent2"/>
                </a:solidFill>
              </a:defRPr>
            </a:lvl4pPr>
            <a:lvl5pPr lvl="4" rtl="0" algn="ctr">
              <a:spcBef>
                <a:spcPts val="0"/>
              </a:spcBef>
              <a:spcAft>
                <a:spcPts val="0"/>
              </a:spcAft>
              <a:buClr>
                <a:schemeClr val="accent2"/>
              </a:buClr>
              <a:buSzPts val="3000"/>
              <a:buNone/>
              <a:defRPr sz="3000">
                <a:solidFill>
                  <a:schemeClr val="accent2"/>
                </a:solidFill>
              </a:defRPr>
            </a:lvl5pPr>
            <a:lvl6pPr lvl="5" rtl="0" algn="ctr">
              <a:spcBef>
                <a:spcPts val="0"/>
              </a:spcBef>
              <a:spcAft>
                <a:spcPts val="0"/>
              </a:spcAft>
              <a:buClr>
                <a:schemeClr val="accent2"/>
              </a:buClr>
              <a:buSzPts val="3000"/>
              <a:buNone/>
              <a:defRPr sz="3000">
                <a:solidFill>
                  <a:schemeClr val="accent2"/>
                </a:solidFill>
              </a:defRPr>
            </a:lvl6pPr>
            <a:lvl7pPr lvl="6" rtl="0" algn="ctr">
              <a:spcBef>
                <a:spcPts val="0"/>
              </a:spcBef>
              <a:spcAft>
                <a:spcPts val="0"/>
              </a:spcAft>
              <a:buClr>
                <a:schemeClr val="accent2"/>
              </a:buClr>
              <a:buSzPts val="3000"/>
              <a:buNone/>
              <a:defRPr sz="3000">
                <a:solidFill>
                  <a:schemeClr val="accent2"/>
                </a:solidFill>
              </a:defRPr>
            </a:lvl7pPr>
            <a:lvl8pPr lvl="7" rtl="0" algn="ctr">
              <a:spcBef>
                <a:spcPts val="0"/>
              </a:spcBef>
              <a:spcAft>
                <a:spcPts val="0"/>
              </a:spcAft>
              <a:buClr>
                <a:schemeClr val="accent2"/>
              </a:buClr>
              <a:buSzPts val="3000"/>
              <a:buNone/>
              <a:defRPr sz="3000">
                <a:solidFill>
                  <a:schemeClr val="accent2"/>
                </a:solidFill>
              </a:defRPr>
            </a:lvl8pPr>
            <a:lvl9pPr lvl="8" rtl="0" algn="ctr">
              <a:spcBef>
                <a:spcPts val="0"/>
              </a:spcBef>
              <a:spcAft>
                <a:spcPts val="0"/>
              </a:spcAft>
              <a:buClr>
                <a:schemeClr val="accent2"/>
              </a:buClr>
              <a:buSzPts val="3000"/>
              <a:buNone/>
              <a:defRPr sz="3000">
                <a:solidFill>
                  <a:schemeClr val="accent2"/>
                </a:solidFill>
              </a:defRPr>
            </a:lvl9pPr>
          </a:lstStyle>
          <a:p>
            <a:r>
              <a:t>xx%</a:t>
            </a:r>
          </a:p>
        </p:txBody>
      </p:sp>
      <p:sp>
        <p:nvSpPr>
          <p:cNvPr id="97" name="Google Shape;97;p14"/>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ONLY_1_1">
    <p:spTree>
      <p:nvGrpSpPr>
        <p:cNvPr id="100"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4571989" y="1689800"/>
            <a:ext cx="5671671" cy="51435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2484011" y="627951"/>
            <a:ext cx="5671669" cy="5143498"/>
          </a:xfrm>
          <a:prstGeom prst="rect">
            <a:avLst/>
          </a:prstGeom>
          <a:noFill/>
          <a:ln>
            <a:noFill/>
          </a:ln>
        </p:spPr>
      </p:pic>
      <p:sp>
        <p:nvSpPr>
          <p:cNvPr id="103" name="Google Shape;103;p15"/>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4" name="Google Shape;104;p15"/>
          <p:cNvSpPr txBox="1"/>
          <p:nvPr>
            <p:ph idx="2" type="title"/>
          </p:nvPr>
        </p:nvSpPr>
        <p:spPr>
          <a:xfrm>
            <a:off x="1122338" y="1529413"/>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5" name="Google Shape;105;p15"/>
          <p:cNvSpPr txBox="1"/>
          <p:nvPr>
            <p:ph idx="1" type="subTitle"/>
          </p:nvPr>
        </p:nvSpPr>
        <p:spPr>
          <a:xfrm>
            <a:off x="1122338" y="3517621"/>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6" name="Google Shape;106;p15"/>
          <p:cNvSpPr txBox="1"/>
          <p:nvPr>
            <p:ph idx="3" type="title"/>
          </p:nvPr>
        </p:nvSpPr>
        <p:spPr>
          <a:xfrm>
            <a:off x="3616197" y="1529413"/>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7" name="Google Shape;107;p15"/>
          <p:cNvSpPr txBox="1"/>
          <p:nvPr>
            <p:ph idx="4" type="subTitle"/>
          </p:nvPr>
        </p:nvSpPr>
        <p:spPr>
          <a:xfrm>
            <a:off x="3616197" y="3517621"/>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8" name="Google Shape;108;p15"/>
          <p:cNvSpPr txBox="1"/>
          <p:nvPr>
            <p:ph idx="5" type="title"/>
          </p:nvPr>
        </p:nvSpPr>
        <p:spPr>
          <a:xfrm>
            <a:off x="6110056" y="1497325"/>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pic>
        <p:nvPicPr>
          <p:cNvPr id="109" name="Google Shape;109;p15"/>
          <p:cNvPicPr preferRelativeResize="0"/>
          <p:nvPr/>
        </p:nvPicPr>
        <p:blipFill>
          <a:blip r:embed="rId3">
            <a:alphaModFix/>
          </a:blip>
          <a:stretch>
            <a:fillRect/>
          </a:stretch>
        </p:blipFill>
        <p:spPr>
          <a:xfrm rot="4750563">
            <a:off x="5928541" y="-1579986"/>
            <a:ext cx="3997894" cy="3684749"/>
          </a:xfrm>
          <a:prstGeom prst="rect">
            <a:avLst/>
          </a:prstGeom>
          <a:noFill/>
          <a:ln>
            <a:noFill/>
          </a:ln>
        </p:spPr>
      </p:pic>
      <p:sp>
        <p:nvSpPr>
          <p:cNvPr id="110" name="Google Shape;110;p15"/>
          <p:cNvSpPr txBox="1"/>
          <p:nvPr>
            <p:ph idx="6" type="subTitle"/>
          </p:nvPr>
        </p:nvSpPr>
        <p:spPr>
          <a:xfrm>
            <a:off x="6110056" y="3485533"/>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15"/>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ONLY_1_1_1">
    <p:spTree>
      <p:nvGrpSpPr>
        <p:cNvPr id="114"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5544064" y="-103374"/>
            <a:ext cx="5671666" cy="5143496"/>
          </a:xfrm>
          <a:prstGeom prst="rect">
            <a:avLst/>
          </a:prstGeom>
          <a:noFill/>
          <a:ln>
            <a:noFill/>
          </a:ln>
        </p:spPr>
      </p:pic>
      <p:sp>
        <p:nvSpPr>
          <p:cNvPr id="116" name="Google Shape;116;p16"/>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7" name="Google Shape;117;p16"/>
          <p:cNvSpPr txBox="1"/>
          <p:nvPr>
            <p:ph idx="2" type="title"/>
          </p:nvPr>
        </p:nvSpPr>
        <p:spPr>
          <a:xfrm>
            <a:off x="1365413" y="1504488"/>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16"/>
          <p:cNvSpPr txBox="1"/>
          <p:nvPr>
            <p:ph idx="1" type="subTitle"/>
          </p:nvPr>
        </p:nvSpPr>
        <p:spPr>
          <a:xfrm>
            <a:off x="1365413" y="1968696"/>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9" name="Google Shape;119;p16"/>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ph idx="3" type="title"/>
          </p:nvPr>
        </p:nvSpPr>
        <p:spPr>
          <a:xfrm>
            <a:off x="3616188" y="1504488"/>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3" name="Google Shape;123;p16"/>
          <p:cNvSpPr txBox="1"/>
          <p:nvPr>
            <p:ph idx="4" type="subTitle"/>
          </p:nvPr>
        </p:nvSpPr>
        <p:spPr>
          <a:xfrm>
            <a:off x="3616188" y="1968696"/>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4" name="Google Shape;124;p16"/>
          <p:cNvSpPr txBox="1"/>
          <p:nvPr>
            <p:ph idx="5" type="title"/>
          </p:nvPr>
        </p:nvSpPr>
        <p:spPr>
          <a:xfrm>
            <a:off x="5866963" y="1504488"/>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5" name="Google Shape;125;p16"/>
          <p:cNvSpPr txBox="1"/>
          <p:nvPr>
            <p:ph idx="6" type="subTitle"/>
          </p:nvPr>
        </p:nvSpPr>
        <p:spPr>
          <a:xfrm>
            <a:off x="5866963" y="1968696"/>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6" name="Google Shape;126;p16"/>
          <p:cNvSpPr txBox="1"/>
          <p:nvPr>
            <p:ph idx="7" type="title"/>
          </p:nvPr>
        </p:nvSpPr>
        <p:spPr>
          <a:xfrm>
            <a:off x="1365413" y="3324563"/>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7" name="Google Shape;127;p16"/>
          <p:cNvSpPr txBox="1"/>
          <p:nvPr>
            <p:ph idx="8" type="subTitle"/>
          </p:nvPr>
        </p:nvSpPr>
        <p:spPr>
          <a:xfrm>
            <a:off x="1365413" y="3780141"/>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8" name="Google Shape;128;p16"/>
          <p:cNvSpPr txBox="1"/>
          <p:nvPr>
            <p:ph idx="9" type="title"/>
          </p:nvPr>
        </p:nvSpPr>
        <p:spPr>
          <a:xfrm>
            <a:off x="3616188" y="3324563"/>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9" name="Google Shape;129;p16"/>
          <p:cNvSpPr txBox="1"/>
          <p:nvPr>
            <p:ph idx="13" type="subTitle"/>
          </p:nvPr>
        </p:nvSpPr>
        <p:spPr>
          <a:xfrm>
            <a:off x="3616188" y="3780141"/>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0" name="Google Shape;130;p16"/>
          <p:cNvSpPr txBox="1"/>
          <p:nvPr>
            <p:ph idx="14" type="title"/>
          </p:nvPr>
        </p:nvSpPr>
        <p:spPr>
          <a:xfrm>
            <a:off x="5866963" y="3324563"/>
            <a:ext cx="1911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1" name="Google Shape;131;p16"/>
          <p:cNvSpPr txBox="1"/>
          <p:nvPr>
            <p:ph idx="15" type="subTitle"/>
          </p:nvPr>
        </p:nvSpPr>
        <p:spPr>
          <a:xfrm>
            <a:off x="5866963" y="3780141"/>
            <a:ext cx="19116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_ONLY_1_2">
    <p:spTree>
      <p:nvGrpSpPr>
        <p:cNvPr id="132" name="Shape 132"/>
        <p:cNvGrpSpPr/>
        <p:nvPr/>
      </p:nvGrpSpPr>
      <p:grpSpPr>
        <a:xfrm>
          <a:off x="0" y="0"/>
          <a:ext cx="0" cy="0"/>
          <a:chOff x="0" y="0"/>
          <a:chExt cx="0" cy="0"/>
        </a:xfrm>
      </p:grpSpPr>
      <p:sp>
        <p:nvSpPr>
          <p:cNvPr id="133" name="Google Shape;133;p17"/>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4" name="Google Shape;134;p17"/>
          <p:cNvSpPr txBox="1"/>
          <p:nvPr>
            <p:ph idx="2" type="title"/>
          </p:nvPr>
        </p:nvSpPr>
        <p:spPr>
          <a:xfrm>
            <a:off x="1610675" y="3290150"/>
            <a:ext cx="2430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17"/>
          <p:cNvSpPr txBox="1"/>
          <p:nvPr>
            <p:ph idx="1" type="subTitle"/>
          </p:nvPr>
        </p:nvSpPr>
        <p:spPr>
          <a:xfrm>
            <a:off x="1610675" y="3982953"/>
            <a:ext cx="2430300" cy="792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36" name="Google Shape;136;p17"/>
          <p:cNvSpPr txBox="1"/>
          <p:nvPr>
            <p:ph idx="3" type="title"/>
          </p:nvPr>
        </p:nvSpPr>
        <p:spPr>
          <a:xfrm>
            <a:off x="5103037" y="3290150"/>
            <a:ext cx="2430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7" name="Google Shape;137;p17"/>
          <p:cNvSpPr txBox="1"/>
          <p:nvPr>
            <p:ph idx="4" type="subTitle"/>
          </p:nvPr>
        </p:nvSpPr>
        <p:spPr>
          <a:xfrm>
            <a:off x="5103037" y="3982953"/>
            <a:ext cx="2430300" cy="792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38" name="Google Shape;138;p17"/>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7"/>
          <p:cNvPicPr preferRelativeResize="0"/>
          <p:nvPr/>
        </p:nvPicPr>
        <p:blipFill>
          <a:blip r:embed="rId2">
            <a:alphaModFix/>
          </a:blip>
          <a:stretch>
            <a:fillRect/>
          </a:stretch>
        </p:blipFill>
        <p:spPr>
          <a:xfrm rot="-5867454">
            <a:off x="6221061" y="-637408"/>
            <a:ext cx="3997897" cy="3684744"/>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640747" y="3063474"/>
            <a:ext cx="2209792" cy="2036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2">
    <p:spTree>
      <p:nvGrpSpPr>
        <p:cNvPr id="143"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974111" y="-624200"/>
            <a:ext cx="5671671" cy="5143500"/>
          </a:xfrm>
          <a:prstGeom prst="rect">
            <a:avLst/>
          </a:prstGeom>
          <a:noFill/>
          <a:ln>
            <a:noFill/>
          </a:ln>
        </p:spPr>
      </p:pic>
      <p:sp>
        <p:nvSpPr>
          <p:cNvPr id="145" name="Google Shape;145;p18"/>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6" name="Google Shape;146;p18"/>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18"/>
          <p:cNvPicPr preferRelativeResize="0"/>
          <p:nvPr/>
        </p:nvPicPr>
        <p:blipFill>
          <a:blip r:embed="rId3">
            <a:alphaModFix/>
          </a:blip>
          <a:stretch>
            <a:fillRect/>
          </a:stretch>
        </p:blipFill>
        <p:spPr>
          <a:xfrm rot="-785382">
            <a:off x="6126698" y="1620825"/>
            <a:ext cx="4220848" cy="37928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APTION_ONLY_1">
    <p:spTree>
      <p:nvGrpSpPr>
        <p:cNvPr id="150"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3955100" y="-2009576"/>
            <a:ext cx="7765023" cy="7041925"/>
          </a:xfrm>
          <a:prstGeom prst="rect">
            <a:avLst/>
          </a:prstGeom>
          <a:noFill/>
          <a:ln>
            <a:noFill/>
          </a:ln>
        </p:spPr>
      </p:pic>
      <p:sp>
        <p:nvSpPr>
          <p:cNvPr id="152" name="Google Shape;152;p19"/>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3" name="Google Shape;153;p19"/>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ph idx="1" type="body"/>
          </p:nvPr>
        </p:nvSpPr>
        <p:spPr>
          <a:xfrm>
            <a:off x="6112300" y="1947525"/>
            <a:ext cx="2056200" cy="2207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SECTION_TITLE_AND_DESCRIPTION_1">
    <p:spTree>
      <p:nvGrpSpPr>
        <p:cNvPr id="157"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1874377" y="-3470979"/>
            <a:ext cx="8132108" cy="7374805"/>
          </a:xfrm>
          <a:prstGeom prst="rect">
            <a:avLst/>
          </a:prstGeom>
          <a:noFill/>
          <a:ln>
            <a:noFill/>
          </a:ln>
        </p:spPr>
      </p:pic>
      <p:sp>
        <p:nvSpPr>
          <p:cNvPr id="159" name="Google Shape;159;p20"/>
          <p:cNvSpPr txBox="1"/>
          <p:nvPr>
            <p:ph idx="1" type="body"/>
          </p:nvPr>
        </p:nvSpPr>
        <p:spPr>
          <a:xfrm>
            <a:off x="2867700" y="2265775"/>
            <a:ext cx="3408600" cy="20121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20"/>
          <p:cNvSpPr txBox="1"/>
          <p:nvPr>
            <p:ph type="title"/>
          </p:nvPr>
        </p:nvSpPr>
        <p:spPr>
          <a:xfrm>
            <a:off x="533700" y="1648975"/>
            <a:ext cx="807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1" name="Google Shape;161;p20"/>
          <p:cNvSpPr/>
          <p:nvPr/>
        </p:nvSpPr>
        <p:spPr>
          <a:xfrm>
            <a:off x="4735975" y="1248325"/>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4486200" y="1248325"/>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4236425" y="1248325"/>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0"/>
          <p:cNvPicPr preferRelativeResize="0"/>
          <p:nvPr/>
        </p:nvPicPr>
        <p:blipFill>
          <a:blip r:embed="rId2">
            <a:alphaModFix amt="20000"/>
          </a:blip>
          <a:stretch>
            <a:fillRect/>
          </a:stretch>
        </p:blipFill>
        <p:spPr>
          <a:xfrm>
            <a:off x="-974111" y="-624200"/>
            <a:ext cx="5671671"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rot="4440845">
            <a:off x="5298496" y="-511735"/>
            <a:ext cx="4889893" cy="3594003"/>
          </a:xfrm>
          <a:prstGeom prst="rect">
            <a:avLst/>
          </a:prstGeom>
          <a:noFill/>
          <a:ln>
            <a:noFill/>
          </a:ln>
        </p:spPr>
      </p:pic>
      <p:pic>
        <p:nvPicPr>
          <p:cNvPr id="16" name="Google Shape;16;p3"/>
          <p:cNvPicPr preferRelativeResize="0"/>
          <p:nvPr/>
        </p:nvPicPr>
        <p:blipFill>
          <a:blip r:embed="rId3">
            <a:alphaModFix amt="20000"/>
          </a:blip>
          <a:stretch>
            <a:fillRect/>
          </a:stretch>
        </p:blipFill>
        <p:spPr>
          <a:xfrm rot="-5003059">
            <a:off x="-2386200" y="-265726"/>
            <a:ext cx="7765023" cy="7041925"/>
          </a:xfrm>
          <a:prstGeom prst="rect">
            <a:avLst/>
          </a:prstGeom>
          <a:noFill/>
          <a:ln>
            <a:noFill/>
          </a:ln>
        </p:spPr>
      </p:pic>
      <p:pic>
        <p:nvPicPr>
          <p:cNvPr id="17" name="Google Shape;17;p3"/>
          <p:cNvPicPr preferRelativeResize="0"/>
          <p:nvPr/>
        </p:nvPicPr>
        <p:blipFill>
          <a:blip r:embed="rId4">
            <a:alphaModFix/>
          </a:blip>
          <a:stretch>
            <a:fillRect/>
          </a:stretch>
        </p:blipFill>
        <p:spPr>
          <a:xfrm rot="9820398">
            <a:off x="-788012" y="-430065"/>
            <a:ext cx="3671774" cy="3384178"/>
          </a:xfrm>
          <a:prstGeom prst="rect">
            <a:avLst/>
          </a:prstGeom>
          <a:noFill/>
          <a:ln>
            <a:noFill/>
          </a:ln>
        </p:spPr>
      </p:pic>
      <p:sp>
        <p:nvSpPr>
          <p:cNvPr id="18" name="Google Shape;18;p3"/>
          <p:cNvSpPr txBox="1"/>
          <p:nvPr>
            <p:ph type="title"/>
          </p:nvPr>
        </p:nvSpPr>
        <p:spPr>
          <a:xfrm>
            <a:off x="311700" y="2455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11700" y="1163750"/>
            <a:ext cx="8520600" cy="122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0" name="Google Shape;20;p3"/>
          <p:cNvSpPr txBox="1"/>
          <p:nvPr>
            <p:ph idx="1" type="subTitle"/>
          </p:nvPr>
        </p:nvSpPr>
        <p:spPr>
          <a:xfrm>
            <a:off x="2937000" y="3176900"/>
            <a:ext cx="3270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_1">
    <p:spTree>
      <p:nvGrpSpPr>
        <p:cNvPr id="165"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2546923" y="-415579"/>
            <a:ext cx="8132108" cy="7374805"/>
          </a:xfrm>
          <a:prstGeom prst="rect">
            <a:avLst/>
          </a:prstGeom>
          <a:noFill/>
          <a:ln>
            <a:noFill/>
          </a:ln>
        </p:spPr>
      </p:pic>
      <p:sp>
        <p:nvSpPr>
          <p:cNvPr id="167" name="Google Shape;167;p21"/>
          <p:cNvSpPr txBox="1"/>
          <p:nvPr>
            <p:ph idx="1" type="body"/>
          </p:nvPr>
        </p:nvSpPr>
        <p:spPr>
          <a:xfrm>
            <a:off x="4192550" y="1649650"/>
            <a:ext cx="3822000" cy="1830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68" name="Google Shape;168;p21"/>
          <p:cNvSpPr txBox="1"/>
          <p:nvPr>
            <p:ph type="title"/>
          </p:nvPr>
        </p:nvSpPr>
        <p:spPr>
          <a:xfrm>
            <a:off x="4192550" y="546450"/>
            <a:ext cx="7113000" cy="9711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9" name="Google Shape;169;p21"/>
          <p:cNvSpPr txBox="1"/>
          <p:nvPr/>
        </p:nvSpPr>
        <p:spPr>
          <a:xfrm>
            <a:off x="4192550" y="3723700"/>
            <a:ext cx="3534300" cy="80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Lato"/>
                <a:ea typeface="Lato"/>
                <a:cs typeface="Lato"/>
                <a:sym typeface="Lato"/>
              </a:rPr>
              <a:t>CREDITS: This presentation template was created by </a:t>
            </a:r>
            <a:r>
              <a:rPr lang="en" sz="1200">
                <a:solidFill>
                  <a:schemeClr val="lt1"/>
                </a:solidFill>
                <a:uFill>
                  <a:noFill/>
                </a:uFill>
                <a:latin typeface="Lato"/>
                <a:ea typeface="Lato"/>
                <a:cs typeface="Lato"/>
                <a:sym typeface="Lato"/>
                <a:hlinkClick r:id="rId3">
                  <a:extLst>
                    <a:ext uri="{A12FA001-AC4F-418D-AE19-62706E023703}">
                      <ahyp:hlinkClr val="tx"/>
                    </a:ext>
                  </a:extLst>
                </a:hlinkClick>
              </a:rPr>
              <a:t>Slidesgo</a:t>
            </a:r>
            <a:r>
              <a:rPr lang="en" sz="1200">
                <a:solidFill>
                  <a:schemeClr val="lt1"/>
                </a:solidFill>
                <a:latin typeface="Lato"/>
                <a:ea typeface="Lato"/>
                <a:cs typeface="Lato"/>
                <a:sym typeface="Lato"/>
              </a:rPr>
              <a:t>, including icons by </a:t>
            </a:r>
            <a:r>
              <a:rPr lang="en" sz="1200">
                <a:solidFill>
                  <a:schemeClr val="lt1"/>
                </a:solidFill>
                <a:uFill>
                  <a:noFill/>
                </a:uFill>
                <a:latin typeface="Lato"/>
                <a:ea typeface="Lato"/>
                <a:cs typeface="Lato"/>
                <a:sym typeface="Lato"/>
                <a:hlinkClick r:id="rId4">
                  <a:extLst>
                    <a:ext uri="{A12FA001-AC4F-418D-AE19-62706E023703}">
                      <ahyp:hlinkClr val="tx"/>
                    </a:ext>
                  </a:extLst>
                </a:hlinkClick>
              </a:rPr>
              <a:t>Flaticon</a:t>
            </a:r>
            <a:r>
              <a:rPr lang="en" sz="1200">
                <a:solidFill>
                  <a:schemeClr val="lt1"/>
                </a:solidFill>
                <a:latin typeface="Lato"/>
                <a:ea typeface="Lato"/>
                <a:cs typeface="Lato"/>
                <a:sym typeface="Lato"/>
              </a:rPr>
              <a:t>, and infographics &amp; images by </a:t>
            </a:r>
            <a:r>
              <a:rPr lang="en" sz="1200">
                <a:solidFill>
                  <a:schemeClr val="lt1"/>
                </a:solidFill>
                <a:uFill>
                  <a:noFill/>
                </a:uFill>
                <a:latin typeface="Lato"/>
                <a:ea typeface="Lato"/>
                <a:cs typeface="Lato"/>
                <a:sym typeface="Lato"/>
                <a:hlinkClick r:id="rId5">
                  <a:extLst>
                    <a:ext uri="{A12FA001-AC4F-418D-AE19-62706E023703}">
                      <ahyp:hlinkClr val="tx"/>
                    </a:ext>
                  </a:extLst>
                </a:hlinkClick>
              </a:rPr>
              <a:t>Freepik</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lnSpc>
                <a:spcPct val="115000"/>
              </a:lnSpc>
              <a:spcBef>
                <a:spcPts val="30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ONLY_3">
    <p:spTree>
      <p:nvGrpSpPr>
        <p:cNvPr id="170" name="Shape 170"/>
        <p:cNvGrpSpPr/>
        <p:nvPr/>
      </p:nvGrpSpPr>
      <p:grpSpPr>
        <a:xfrm>
          <a:off x="0" y="0"/>
          <a:ext cx="0" cy="0"/>
          <a:chOff x="0" y="0"/>
          <a:chExt cx="0" cy="0"/>
        </a:xfrm>
      </p:grpSpPr>
      <p:sp>
        <p:nvSpPr>
          <p:cNvPr id="171" name="Google Shape;171;p22"/>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2" name="Google Shape;172;p22"/>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IG_NUMBER_1">
    <p:spTree>
      <p:nvGrpSpPr>
        <p:cNvPr id="175" name="Shape 17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IG_NUMBER_2">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079074" y="-2007650"/>
            <a:ext cx="7207979" cy="6476981"/>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6659596" y="1713984"/>
            <a:ext cx="3997887" cy="368475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925350" y="-1040776"/>
            <a:ext cx="7765023" cy="70419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2">
    <p:spTree>
      <p:nvGrpSpPr>
        <p:cNvPr id="180"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1874377" y="-3470979"/>
            <a:ext cx="8132108" cy="7374805"/>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974111" y="-624200"/>
            <a:ext cx="5671671"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_1_2">
    <p:spTree>
      <p:nvGrpSpPr>
        <p:cNvPr id="183"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4571989" y="1689800"/>
            <a:ext cx="5671671" cy="51435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5928541" y="-1579986"/>
            <a:ext cx="3997894" cy="368474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2484011" y="627951"/>
            <a:ext cx="5671669" cy="5143498"/>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SECTION_HEADER_1">
    <p:spTree>
      <p:nvGrpSpPr>
        <p:cNvPr id="187"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5298496" y="-511735"/>
            <a:ext cx="4889893" cy="3594003"/>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2386200" y="-265726"/>
            <a:ext cx="7765023" cy="7041925"/>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788012" y="-430065"/>
            <a:ext cx="3671774" cy="338417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831875" y="1527600"/>
            <a:ext cx="4920900" cy="304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23" name="Google Shape;23;p4"/>
          <p:cNvPicPr preferRelativeResize="0"/>
          <p:nvPr/>
        </p:nvPicPr>
        <p:blipFill>
          <a:blip r:embed="rId2">
            <a:alphaModFix amt="20000"/>
          </a:blip>
          <a:stretch>
            <a:fillRect/>
          </a:stretch>
        </p:blipFill>
        <p:spPr>
          <a:xfrm rot="-5003059">
            <a:off x="3740500" y="-493226"/>
            <a:ext cx="7765023" cy="7041925"/>
          </a:xfrm>
          <a:prstGeom prst="rect">
            <a:avLst/>
          </a:prstGeom>
          <a:noFill/>
          <a:ln>
            <a:noFill/>
          </a:ln>
        </p:spPr>
      </p:pic>
      <p:sp>
        <p:nvSpPr>
          <p:cNvPr id="24" name="Google Shape;24;p4"/>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 name="Google Shape;25;p4"/>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974111" y="-624200"/>
            <a:ext cx="5671671" cy="5143500"/>
          </a:xfrm>
          <a:prstGeom prst="rect">
            <a:avLst/>
          </a:prstGeom>
          <a:noFill/>
          <a:ln>
            <a:noFill/>
          </a:ln>
        </p:spPr>
      </p:pic>
      <p:sp>
        <p:nvSpPr>
          <p:cNvPr id="30" name="Google Shape;30;p5"/>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 name="Google Shape;31;p5"/>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 type="body"/>
          </p:nvPr>
        </p:nvSpPr>
        <p:spPr>
          <a:xfrm>
            <a:off x="842800" y="1532875"/>
            <a:ext cx="3501300" cy="27897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35" name="Google Shape;35;p5"/>
          <p:cNvSpPr txBox="1"/>
          <p:nvPr>
            <p:ph idx="2" type="body"/>
          </p:nvPr>
        </p:nvSpPr>
        <p:spPr>
          <a:xfrm>
            <a:off x="4799911" y="1532875"/>
            <a:ext cx="3501300" cy="27897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2386200" y="-265726"/>
            <a:ext cx="7765023" cy="7041925"/>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4634325" y="-2004601"/>
            <a:ext cx="7765023" cy="7041925"/>
          </a:xfrm>
          <a:prstGeom prst="rect">
            <a:avLst/>
          </a:prstGeom>
          <a:noFill/>
          <a:ln>
            <a:noFill/>
          </a:ln>
        </p:spPr>
      </p:pic>
      <p:sp>
        <p:nvSpPr>
          <p:cNvPr id="39" name="Google Shape;39;p6"/>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 name="Google Shape;40;p6"/>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974111" y="-624200"/>
            <a:ext cx="5671671" cy="5143500"/>
          </a:xfrm>
          <a:prstGeom prst="rect">
            <a:avLst/>
          </a:prstGeom>
          <a:noFill/>
          <a:ln>
            <a:noFill/>
          </a:ln>
        </p:spPr>
      </p:pic>
      <p:sp>
        <p:nvSpPr>
          <p:cNvPr id="45" name="Google Shape;45;p7"/>
          <p:cNvSpPr txBox="1"/>
          <p:nvPr>
            <p:ph idx="1" type="body"/>
          </p:nvPr>
        </p:nvSpPr>
        <p:spPr>
          <a:xfrm>
            <a:off x="1324475" y="1809100"/>
            <a:ext cx="2787000" cy="2304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46" name="Google Shape;46;p7"/>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7" name="Google Shape;47;p7"/>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50"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2632000" y="741349"/>
            <a:ext cx="7765023" cy="7041925"/>
          </a:xfrm>
          <a:prstGeom prst="rect">
            <a:avLst/>
          </a:prstGeom>
          <a:noFill/>
          <a:ln>
            <a:noFill/>
          </a:ln>
        </p:spPr>
      </p:pic>
      <p:sp>
        <p:nvSpPr>
          <p:cNvPr id="52" name="Google Shape;52;p8"/>
          <p:cNvSpPr txBox="1"/>
          <p:nvPr>
            <p:ph type="title"/>
          </p:nvPr>
        </p:nvSpPr>
        <p:spPr>
          <a:xfrm>
            <a:off x="861350" y="526350"/>
            <a:ext cx="43755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lgn="ctr">
              <a:spcBef>
                <a:spcPts val="0"/>
              </a:spcBef>
              <a:spcAft>
                <a:spcPts val="0"/>
              </a:spcAft>
              <a:buClr>
                <a:schemeClr val="accent2"/>
              </a:buClr>
              <a:buSzPts val="2400"/>
              <a:buNone/>
              <a:defRPr sz="2400">
                <a:solidFill>
                  <a:schemeClr val="accent2"/>
                </a:solidFill>
              </a:defRPr>
            </a:lvl2pPr>
            <a:lvl3pPr lvl="2" algn="ctr">
              <a:spcBef>
                <a:spcPts val="0"/>
              </a:spcBef>
              <a:spcAft>
                <a:spcPts val="0"/>
              </a:spcAft>
              <a:buClr>
                <a:schemeClr val="accent2"/>
              </a:buClr>
              <a:buSzPts val="2400"/>
              <a:buNone/>
              <a:defRPr sz="2400">
                <a:solidFill>
                  <a:schemeClr val="accent2"/>
                </a:solidFill>
              </a:defRPr>
            </a:lvl3pPr>
            <a:lvl4pPr lvl="3" algn="ctr">
              <a:spcBef>
                <a:spcPts val="0"/>
              </a:spcBef>
              <a:spcAft>
                <a:spcPts val="0"/>
              </a:spcAft>
              <a:buClr>
                <a:schemeClr val="accent2"/>
              </a:buClr>
              <a:buSzPts val="2400"/>
              <a:buNone/>
              <a:defRPr sz="2400">
                <a:solidFill>
                  <a:schemeClr val="accent2"/>
                </a:solidFill>
              </a:defRPr>
            </a:lvl4pPr>
            <a:lvl5pPr lvl="4" algn="ctr">
              <a:spcBef>
                <a:spcPts val="0"/>
              </a:spcBef>
              <a:spcAft>
                <a:spcPts val="0"/>
              </a:spcAft>
              <a:buClr>
                <a:schemeClr val="accent2"/>
              </a:buClr>
              <a:buSzPts val="2400"/>
              <a:buNone/>
              <a:defRPr sz="2400">
                <a:solidFill>
                  <a:schemeClr val="accent2"/>
                </a:solidFill>
              </a:defRPr>
            </a:lvl5pPr>
            <a:lvl6pPr lvl="5" algn="ctr">
              <a:spcBef>
                <a:spcPts val="0"/>
              </a:spcBef>
              <a:spcAft>
                <a:spcPts val="0"/>
              </a:spcAft>
              <a:buClr>
                <a:schemeClr val="accent2"/>
              </a:buClr>
              <a:buSzPts val="2400"/>
              <a:buNone/>
              <a:defRPr sz="2400">
                <a:solidFill>
                  <a:schemeClr val="accent2"/>
                </a:solidFill>
              </a:defRPr>
            </a:lvl6pPr>
            <a:lvl7pPr lvl="6" algn="ctr">
              <a:spcBef>
                <a:spcPts val="0"/>
              </a:spcBef>
              <a:spcAft>
                <a:spcPts val="0"/>
              </a:spcAft>
              <a:buClr>
                <a:schemeClr val="accent2"/>
              </a:buClr>
              <a:buSzPts val="2400"/>
              <a:buNone/>
              <a:defRPr sz="2400">
                <a:solidFill>
                  <a:schemeClr val="accent2"/>
                </a:solidFill>
              </a:defRPr>
            </a:lvl7pPr>
            <a:lvl8pPr lvl="7" algn="ctr">
              <a:spcBef>
                <a:spcPts val="0"/>
              </a:spcBef>
              <a:spcAft>
                <a:spcPts val="0"/>
              </a:spcAft>
              <a:buClr>
                <a:schemeClr val="accent2"/>
              </a:buClr>
              <a:buSzPts val="2400"/>
              <a:buNone/>
              <a:defRPr sz="2400">
                <a:solidFill>
                  <a:schemeClr val="accent2"/>
                </a:solidFill>
              </a:defRPr>
            </a:lvl8pPr>
            <a:lvl9pPr lvl="8" algn="ctr">
              <a:spcBef>
                <a:spcPts val="0"/>
              </a:spcBef>
              <a:spcAft>
                <a:spcPts val="0"/>
              </a:spcAft>
              <a:buClr>
                <a:schemeClr val="accent2"/>
              </a:buClr>
              <a:buSzPts val="2400"/>
              <a:buNone/>
              <a:defRPr sz="24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idx="1" type="subTitle"/>
          </p:nvPr>
        </p:nvSpPr>
        <p:spPr>
          <a:xfrm>
            <a:off x="831875" y="1307975"/>
            <a:ext cx="28248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Bungee"/>
              <a:buNone/>
              <a:defRPr sz="1400">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p:txBody>
      </p:sp>
      <p:sp>
        <p:nvSpPr>
          <p:cNvPr id="55" name="Google Shape;55;p9"/>
          <p:cNvSpPr txBox="1"/>
          <p:nvPr>
            <p:ph idx="2" type="body"/>
          </p:nvPr>
        </p:nvSpPr>
        <p:spPr>
          <a:xfrm>
            <a:off x="755675" y="2118700"/>
            <a:ext cx="3783300" cy="220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56" name="Google Shape;56;p9"/>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7" name="Google Shape;57;p9"/>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2386200" y="-265726"/>
            <a:ext cx="7765023" cy="7041925"/>
          </a:xfrm>
          <a:prstGeom prst="rect">
            <a:avLst/>
          </a:prstGeom>
          <a:noFill/>
          <a:ln>
            <a:noFill/>
          </a:ln>
        </p:spPr>
      </p:pic>
      <p:sp>
        <p:nvSpPr>
          <p:cNvPr id="62" name="Google Shape;62;p10"/>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3" name="Google Shape;63;p10"/>
          <p:cNvSpPr/>
          <p:nvPr/>
        </p:nvSpPr>
        <p:spPr>
          <a:xfrm>
            <a:off x="58407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p:nvPr/>
        </p:nvSpPr>
        <p:spPr>
          <a:xfrm>
            <a:off x="334300"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a:off x="84525" y="60880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txBox="1"/>
          <p:nvPr>
            <p:ph idx="1" type="body"/>
          </p:nvPr>
        </p:nvSpPr>
        <p:spPr>
          <a:xfrm>
            <a:off x="5073050" y="3457425"/>
            <a:ext cx="3087000" cy="9027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pic>
        <p:nvPicPr>
          <p:cNvPr id="67" name="Google Shape;67;p10"/>
          <p:cNvPicPr preferRelativeResize="0"/>
          <p:nvPr/>
        </p:nvPicPr>
        <p:blipFill>
          <a:blip r:embed="rId3">
            <a:alphaModFix/>
          </a:blip>
          <a:stretch>
            <a:fillRect/>
          </a:stretch>
        </p:blipFill>
        <p:spPr>
          <a:xfrm rot="4440845">
            <a:off x="5298496" y="-511735"/>
            <a:ext cx="4889893" cy="359400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077D2"/>
            </a:gs>
            <a:gs pos="100000">
              <a:srgbClr val="09315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indent="-317500" lvl="1" marL="9144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indent="-317500" lvl="2" marL="13716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indent="-317500" lvl="3" marL="18288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indent="-317500" lvl="4" marL="22860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indent="-317500" lvl="5" marL="27432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indent="-317500" lvl="6" marL="32004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indent="-317500" lvl="7" marL="36576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indent="-317500" lvl="8" marL="41148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s://docs.google.com/spreadsheets/d/11fnGw9b3eS0A_Ja4mML8zvG6YLRxsWmOl8dBBs8rSs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194" name="Shape 194"/>
        <p:cNvGrpSpPr/>
        <p:nvPr/>
      </p:nvGrpSpPr>
      <p:grpSpPr>
        <a:xfrm>
          <a:off x="0" y="0"/>
          <a:ext cx="0" cy="0"/>
          <a:chOff x="0" y="0"/>
          <a:chExt cx="0" cy="0"/>
        </a:xfrm>
      </p:grpSpPr>
      <p:sp>
        <p:nvSpPr>
          <p:cNvPr id="195" name="Google Shape;195;p28"/>
          <p:cNvSpPr/>
          <p:nvPr/>
        </p:nvSpPr>
        <p:spPr>
          <a:xfrm>
            <a:off x="3089100" y="1007915"/>
            <a:ext cx="2965800" cy="29658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ph type="ctrTitle"/>
          </p:nvPr>
        </p:nvSpPr>
        <p:spPr>
          <a:xfrm>
            <a:off x="311708" y="432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TP2</a:t>
            </a:r>
            <a:endParaRPr>
              <a:solidFill>
                <a:schemeClr val="accent2"/>
              </a:solidFill>
            </a:endParaRPr>
          </a:p>
        </p:txBody>
      </p:sp>
      <p:sp>
        <p:nvSpPr>
          <p:cNvPr id="197" name="Google Shape;197;p28"/>
          <p:cNvSpPr txBox="1"/>
          <p:nvPr>
            <p:ph type="ctrTitle"/>
          </p:nvPr>
        </p:nvSpPr>
        <p:spPr>
          <a:xfrm>
            <a:off x="3391025" y="2348400"/>
            <a:ext cx="2374500" cy="100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Algoritmos genéticos</a:t>
            </a:r>
            <a:endParaRPr sz="20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7"/>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Criterios de corte</a:t>
            </a:r>
            <a:endParaRPr sz="2200"/>
          </a:p>
        </p:txBody>
      </p:sp>
      <p:sp>
        <p:nvSpPr>
          <p:cNvPr id="404" name="Google Shape;404;p37"/>
          <p:cNvSpPr txBox="1"/>
          <p:nvPr>
            <p:ph idx="2" type="title"/>
          </p:nvPr>
        </p:nvSpPr>
        <p:spPr>
          <a:xfrm>
            <a:off x="1365413" y="1847388"/>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tiempo</a:t>
            </a:r>
            <a:endParaRPr/>
          </a:p>
        </p:txBody>
      </p:sp>
      <p:sp>
        <p:nvSpPr>
          <p:cNvPr id="405" name="Google Shape;405;p37"/>
          <p:cNvSpPr txBox="1"/>
          <p:nvPr>
            <p:ph idx="3" type="title"/>
          </p:nvPr>
        </p:nvSpPr>
        <p:spPr>
          <a:xfrm>
            <a:off x="3616188" y="1847388"/>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generaciones</a:t>
            </a:r>
            <a:endParaRPr/>
          </a:p>
        </p:txBody>
      </p:sp>
      <p:sp>
        <p:nvSpPr>
          <p:cNvPr id="406" name="Google Shape;406;p37"/>
          <p:cNvSpPr txBox="1"/>
          <p:nvPr>
            <p:ph idx="5" type="title"/>
          </p:nvPr>
        </p:nvSpPr>
        <p:spPr>
          <a:xfrm>
            <a:off x="5866963" y="2059188"/>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Solucion aceptable</a:t>
            </a:r>
            <a:endParaRPr/>
          </a:p>
        </p:txBody>
      </p:sp>
      <p:sp>
        <p:nvSpPr>
          <p:cNvPr id="407" name="Google Shape;407;p37"/>
          <p:cNvSpPr txBox="1"/>
          <p:nvPr>
            <p:ph idx="7" type="title"/>
          </p:nvPr>
        </p:nvSpPr>
        <p:spPr>
          <a:xfrm>
            <a:off x="1365413" y="3324563"/>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estructura</a:t>
            </a:r>
            <a:endParaRPr/>
          </a:p>
        </p:txBody>
      </p:sp>
      <p:sp>
        <p:nvSpPr>
          <p:cNvPr id="408" name="Google Shape;408;p37"/>
          <p:cNvSpPr txBox="1"/>
          <p:nvPr>
            <p:ph idx="9" type="title"/>
          </p:nvPr>
        </p:nvSpPr>
        <p:spPr>
          <a:xfrm>
            <a:off x="3616188" y="3324563"/>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contenido</a:t>
            </a:r>
            <a:endParaRPr/>
          </a:p>
        </p:txBody>
      </p:sp>
      <p:sp>
        <p:nvSpPr>
          <p:cNvPr id="409" name="Google Shape;409;p37"/>
          <p:cNvSpPr/>
          <p:nvPr/>
        </p:nvSpPr>
        <p:spPr>
          <a:xfrm>
            <a:off x="2071475" y="1427800"/>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4322250" y="1427800"/>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6573025" y="1427800"/>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2071475" y="2911359"/>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4322250" y="2911359"/>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37"/>
          <p:cNvGrpSpPr/>
          <p:nvPr/>
        </p:nvGrpSpPr>
        <p:grpSpPr>
          <a:xfrm>
            <a:off x="2135110" y="2975281"/>
            <a:ext cx="371832" cy="371660"/>
            <a:chOff x="5776650" y="2314425"/>
            <a:chExt cx="592750" cy="592475"/>
          </a:xfrm>
        </p:grpSpPr>
        <p:sp>
          <p:nvSpPr>
            <p:cNvPr id="415" name="Google Shape;415;p37"/>
            <p:cNvSpPr/>
            <p:nvPr/>
          </p:nvSpPr>
          <p:spPr>
            <a:xfrm>
              <a:off x="6120150" y="2314800"/>
              <a:ext cx="249250" cy="248425"/>
            </a:xfrm>
            <a:custGeom>
              <a:rect b="b" l="l" r="r" t="t"/>
              <a:pathLst>
                <a:path extrusionOk="0" h="9937" w="997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5777300" y="2657675"/>
              <a:ext cx="248625" cy="249225"/>
            </a:xfrm>
            <a:custGeom>
              <a:rect b="b" l="l" r="r" t="t"/>
              <a:pathLst>
                <a:path extrusionOk="0" h="9969" w="9945">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5776650" y="2314425"/>
              <a:ext cx="325075" cy="592000"/>
            </a:xfrm>
            <a:custGeom>
              <a:rect b="b" l="l" r="r" t="t"/>
              <a:pathLst>
                <a:path extrusionOk="0" h="23680" w="13003">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6101700" y="2582100"/>
              <a:ext cx="267500" cy="57100"/>
            </a:xfrm>
            <a:custGeom>
              <a:rect b="b" l="l" r="r" t="t"/>
              <a:pathLst>
                <a:path extrusionOk="0" h="2284" w="1070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7"/>
          <p:cNvGrpSpPr/>
          <p:nvPr/>
        </p:nvGrpSpPr>
        <p:grpSpPr>
          <a:xfrm>
            <a:off x="6677233" y="1491676"/>
            <a:ext cx="291083" cy="371769"/>
            <a:chOff x="5163325" y="2309100"/>
            <a:chExt cx="464025" cy="592650"/>
          </a:xfrm>
        </p:grpSpPr>
        <p:sp>
          <p:nvSpPr>
            <p:cNvPr id="420" name="Google Shape;420;p37"/>
            <p:cNvSpPr/>
            <p:nvPr/>
          </p:nvSpPr>
          <p:spPr>
            <a:xfrm>
              <a:off x="5163325" y="2309100"/>
              <a:ext cx="464025" cy="592650"/>
            </a:xfrm>
            <a:custGeom>
              <a:rect b="b" l="l" r="r" t="t"/>
              <a:pathLst>
                <a:path extrusionOk="0" h="23706" w="18561">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5474775" y="2488300"/>
              <a:ext cx="18925" cy="18925"/>
            </a:xfrm>
            <a:custGeom>
              <a:rect b="b" l="l" r="r" t="t"/>
              <a:pathLst>
                <a:path extrusionOk="0" h="757" w="757">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5474775" y="2434875"/>
              <a:ext cx="18925" cy="18925"/>
            </a:xfrm>
            <a:custGeom>
              <a:rect b="b" l="l" r="r" t="t"/>
              <a:pathLst>
                <a:path extrusionOk="0" h="757" w="757">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5218525" y="2372550"/>
              <a:ext cx="354975" cy="335925"/>
            </a:xfrm>
            <a:custGeom>
              <a:rect b="b" l="l" r="r" t="t"/>
              <a:pathLst>
                <a:path extrusionOk="0" h="13437" w="14199">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5297700" y="2574500"/>
              <a:ext cx="18925" cy="18925"/>
            </a:xfrm>
            <a:custGeom>
              <a:rect b="b" l="l" r="r" t="t"/>
              <a:pathLst>
                <a:path extrusionOk="0" h="757" w="757">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5343300" y="2488900"/>
              <a:ext cx="96500" cy="94500"/>
            </a:xfrm>
            <a:custGeom>
              <a:rect b="b" l="l" r="r" t="t"/>
              <a:pathLst>
                <a:path extrusionOk="0" h="3780" w="386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7"/>
          <p:cNvGrpSpPr/>
          <p:nvPr/>
        </p:nvGrpSpPr>
        <p:grpSpPr>
          <a:xfrm>
            <a:off x="4406304" y="1512668"/>
            <a:ext cx="331390" cy="329754"/>
            <a:chOff x="5127950" y="3081525"/>
            <a:chExt cx="595275" cy="592125"/>
          </a:xfrm>
        </p:grpSpPr>
        <p:sp>
          <p:nvSpPr>
            <p:cNvPr id="427" name="Google Shape;427;p37"/>
            <p:cNvSpPr/>
            <p:nvPr/>
          </p:nvSpPr>
          <p:spPr>
            <a:xfrm>
              <a:off x="5397200" y="3119325"/>
              <a:ext cx="326025" cy="554325"/>
            </a:xfrm>
            <a:custGeom>
              <a:rect b="b" l="l" r="r" t="t"/>
              <a:pathLst>
                <a:path extrusionOk="0" h="22173" w="13041">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5601500" y="3514725"/>
              <a:ext cx="18925" cy="18925"/>
            </a:xfrm>
            <a:custGeom>
              <a:rect b="b" l="l" r="r" t="t"/>
              <a:pathLst>
                <a:path extrusionOk="0" h="757" w="757">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5563700" y="3552525"/>
              <a:ext cx="18925" cy="18925"/>
            </a:xfrm>
            <a:custGeom>
              <a:rect b="b" l="l" r="r" t="t"/>
              <a:pathLst>
                <a:path extrusionOk="0" h="757" w="757">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5411150" y="3413775"/>
              <a:ext cx="274275" cy="222075"/>
            </a:xfrm>
            <a:custGeom>
              <a:rect b="b" l="l" r="r" t="t"/>
              <a:pathLst>
                <a:path extrusionOk="0" h="8883" w="10971">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5127950" y="3081525"/>
              <a:ext cx="330125" cy="592125"/>
            </a:xfrm>
            <a:custGeom>
              <a:rect b="b" l="l" r="r" t="t"/>
              <a:pathLst>
                <a:path extrusionOk="0" h="23685" w="13205">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5167750" y="3502750"/>
              <a:ext cx="250450" cy="133100"/>
            </a:xfrm>
            <a:custGeom>
              <a:rect b="b" l="l" r="r" t="t"/>
              <a:pathLst>
                <a:path extrusionOk="0" h="5324" w="10018">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37"/>
          <p:cNvGrpSpPr/>
          <p:nvPr/>
        </p:nvGrpSpPr>
        <p:grpSpPr>
          <a:xfrm>
            <a:off x="4435351" y="3004423"/>
            <a:ext cx="273293" cy="313366"/>
            <a:chOff x="4443450" y="3111650"/>
            <a:chExt cx="516525" cy="592150"/>
          </a:xfrm>
        </p:grpSpPr>
        <p:sp>
          <p:nvSpPr>
            <p:cNvPr id="434" name="Google Shape;434;p37"/>
            <p:cNvSpPr/>
            <p:nvPr/>
          </p:nvSpPr>
          <p:spPr>
            <a:xfrm>
              <a:off x="4443450" y="3111650"/>
              <a:ext cx="516525" cy="592150"/>
            </a:xfrm>
            <a:custGeom>
              <a:rect b="b" l="l" r="r" t="t"/>
              <a:pathLst>
                <a:path extrusionOk="0" h="23686" w="20661">
                  <a:moveTo>
                    <a:pt x="6551" y="757"/>
                  </a:moveTo>
                  <a:lnTo>
                    <a:pt x="6551" y="4535"/>
                  </a:lnTo>
                  <a:lnTo>
                    <a:pt x="756" y="4535"/>
                  </a:lnTo>
                  <a:lnTo>
                    <a:pt x="756" y="757"/>
                  </a:lnTo>
                  <a:close/>
                  <a:moveTo>
                    <a:pt x="19904" y="757"/>
                  </a:moveTo>
                  <a:lnTo>
                    <a:pt x="19904" y="4535"/>
                  </a:lnTo>
                  <a:lnTo>
                    <a:pt x="18771" y="4535"/>
                  </a:lnTo>
                  <a:cubicBezTo>
                    <a:pt x="18569" y="4544"/>
                    <a:pt x="18410" y="4711"/>
                    <a:pt x="18410" y="4914"/>
                  </a:cubicBezTo>
                  <a:cubicBezTo>
                    <a:pt x="18410" y="5116"/>
                    <a:pt x="18569" y="5282"/>
                    <a:pt x="18771" y="5291"/>
                  </a:cubicBezTo>
                  <a:lnTo>
                    <a:pt x="19904" y="5291"/>
                  </a:lnTo>
                  <a:lnTo>
                    <a:pt x="19904" y="13356"/>
                  </a:lnTo>
                  <a:cubicBezTo>
                    <a:pt x="19904" y="18633"/>
                    <a:pt x="15610" y="22928"/>
                    <a:pt x="10331" y="22928"/>
                  </a:cubicBezTo>
                  <a:cubicBezTo>
                    <a:pt x="5052" y="22928"/>
                    <a:pt x="758" y="18633"/>
                    <a:pt x="758" y="13354"/>
                  </a:cubicBezTo>
                  <a:lnTo>
                    <a:pt x="758" y="5291"/>
                  </a:lnTo>
                  <a:lnTo>
                    <a:pt x="6552" y="5291"/>
                  </a:lnTo>
                  <a:lnTo>
                    <a:pt x="6552" y="13356"/>
                  </a:lnTo>
                  <a:cubicBezTo>
                    <a:pt x="6552" y="15439"/>
                    <a:pt x="8247" y="17134"/>
                    <a:pt x="10331" y="17134"/>
                  </a:cubicBezTo>
                  <a:cubicBezTo>
                    <a:pt x="12415" y="17134"/>
                    <a:pt x="14110" y="15439"/>
                    <a:pt x="14110" y="13356"/>
                  </a:cubicBezTo>
                  <a:lnTo>
                    <a:pt x="14110" y="5291"/>
                  </a:lnTo>
                  <a:lnTo>
                    <a:pt x="17261" y="5291"/>
                  </a:lnTo>
                  <a:cubicBezTo>
                    <a:pt x="17267" y="5292"/>
                    <a:pt x="17273" y="5292"/>
                    <a:pt x="17279" y="5292"/>
                  </a:cubicBezTo>
                  <a:cubicBezTo>
                    <a:pt x="17486" y="5292"/>
                    <a:pt x="17656" y="5123"/>
                    <a:pt x="17656" y="4914"/>
                  </a:cubicBezTo>
                  <a:cubicBezTo>
                    <a:pt x="17656" y="4705"/>
                    <a:pt x="17486" y="4536"/>
                    <a:pt x="17279" y="4536"/>
                  </a:cubicBezTo>
                  <a:cubicBezTo>
                    <a:pt x="17273" y="4536"/>
                    <a:pt x="17267" y="4536"/>
                    <a:pt x="17261" y="4537"/>
                  </a:cubicBezTo>
                  <a:lnTo>
                    <a:pt x="14110" y="4537"/>
                  </a:lnTo>
                  <a:lnTo>
                    <a:pt x="14110" y="757"/>
                  </a:lnTo>
                  <a:close/>
                  <a:moveTo>
                    <a:pt x="379" y="1"/>
                  </a:moveTo>
                  <a:cubicBezTo>
                    <a:pt x="170" y="1"/>
                    <a:pt x="0" y="170"/>
                    <a:pt x="0" y="379"/>
                  </a:cubicBezTo>
                  <a:lnTo>
                    <a:pt x="0" y="13356"/>
                  </a:lnTo>
                  <a:cubicBezTo>
                    <a:pt x="0" y="19050"/>
                    <a:pt x="4635" y="23685"/>
                    <a:pt x="10331" y="23685"/>
                  </a:cubicBezTo>
                  <a:cubicBezTo>
                    <a:pt x="16026" y="23685"/>
                    <a:pt x="20660" y="19050"/>
                    <a:pt x="20660" y="13356"/>
                  </a:cubicBezTo>
                  <a:lnTo>
                    <a:pt x="20660" y="379"/>
                  </a:lnTo>
                  <a:cubicBezTo>
                    <a:pt x="20660" y="170"/>
                    <a:pt x="20491" y="1"/>
                    <a:pt x="20283" y="1"/>
                  </a:cubicBezTo>
                  <a:lnTo>
                    <a:pt x="13732" y="1"/>
                  </a:lnTo>
                  <a:cubicBezTo>
                    <a:pt x="13523" y="1"/>
                    <a:pt x="13354" y="170"/>
                    <a:pt x="13354" y="379"/>
                  </a:cubicBezTo>
                  <a:lnTo>
                    <a:pt x="13354" y="13356"/>
                  </a:lnTo>
                  <a:cubicBezTo>
                    <a:pt x="13354" y="15022"/>
                    <a:pt x="11998" y="16378"/>
                    <a:pt x="10331" y="16378"/>
                  </a:cubicBezTo>
                  <a:cubicBezTo>
                    <a:pt x="8663" y="16378"/>
                    <a:pt x="7307" y="15022"/>
                    <a:pt x="7307" y="13356"/>
                  </a:cubicBezTo>
                  <a:lnTo>
                    <a:pt x="7307" y="379"/>
                  </a:lnTo>
                  <a:cubicBezTo>
                    <a:pt x="7307" y="170"/>
                    <a:pt x="7137" y="1"/>
                    <a:pt x="6930"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4576375" y="3588450"/>
              <a:ext cx="18925" cy="18925"/>
            </a:xfrm>
            <a:custGeom>
              <a:rect b="b" l="l" r="r" t="t"/>
              <a:pathLst>
                <a:path extrusionOk="0" h="757" w="757">
                  <a:moveTo>
                    <a:pt x="378" y="0"/>
                  </a:moveTo>
                  <a:cubicBezTo>
                    <a:pt x="168" y="0"/>
                    <a:pt x="0" y="170"/>
                    <a:pt x="0" y="379"/>
                  </a:cubicBezTo>
                  <a:cubicBezTo>
                    <a:pt x="0" y="588"/>
                    <a:pt x="168" y="756"/>
                    <a:pt x="378" y="756"/>
                  </a:cubicBezTo>
                  <a:cubicBezTo>
                    <a:pt x="587" y="756"/>
                    <a:pt x="756" y="588"/>
                    <a:pt x="756" y="379"/>
                  </a:cubicBezTo>
                  <a:cubicBezTo>
                    <a:pt x="756"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4538575" y="3550675"/>
              <a:ext cx="18925" cy="18925"/>
            </a:xfrm>
            <a:custGeom>
              <a:rect b="b" l="l" r="r" t="t"/>
              <a:pathLst>
                <a:path extrusionOk="0" h="757" w="757">
                  <a:moveTo>
                    <a:pt x="378" y="1"/>
                  </a:moveTo>
                  <a:cubicBezTo>
                    <a:pt x="170" y="1"/>
                    <a:pt x="0" y="170"/>
                    <a:pt x="0" y="378"/>
                  </a:cubicBezTo>
                  <a:cubicBezTo>
                    <a:pt x="0" y="587"/>
                    <a:pt x="170" y="757"/>
                    <a:pt x="378" y="757"/>
                  </a:cubicBezTo>
                  <a:cubicBezTo>
                    <a:pt x="587" y="757"/>
                    <a:pt x="756" y="587"/>
                    <a:pt x="756" y="378"/>
                  </a:cubicBezTo>
                  <a:cubicBezTo>
                    <a:pt x="756" y="170"/>
                    <a:pt x="587" y="1"/>
                    <a:pt x="37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4883975" y="3317200"/>
              <a:ext cx="18925" cy="18925"/>
            </a:xfrm>
            <a:custGeom>
              <a:rect b="b" l="l" r="r" t="t"/>
              <a:pathLst>
                <a:path extrusionOk="0" h="757" w="757">
                  <a:moveTo>
                    <a:pt x="379" y="1"/>
                  </a:moveTo>
                  <a:cubicBezTo>
                    <a:pt x="170" y="1"/>
                    <a:pt x="1" y="170"/>
                    <a:pt x="1" y="379"/>
                  </a:cubicBezTo>
                  <a:cubicBezTo>
                    <a:pt x="1" y="587"/>
                    <a:pt x="170" y="757"/>
                    <a:pt x="379" y="757"/>
                  </a:cubicBezTo>
                  <a:cubicBezTo>
                    <a:pt x="587" y="757"/>
                    <a:pt x="757" y="587"/>
                    <a:pt x="757" y="379"/>
                  </a:cubicBezTo>
                  <a:cubicBezTo>
                    <a:pt x="757" y="170"/>
                    <a:pt x="587"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37"/>
          <p:cNvGrpSpPr/>
          <p:nvPr/>
        </p:nvGrpSpPr>
        <p:grpSpPr>
          <a:xfrm>
            <a:off x="2135512" y="1491849"/>
            <a:ext cx="371424" cy="371424"/>
            <a:chOff x="4045125" y="3840125"/>
            <a:chExt cx="592100" cy="592100"/>
          </a:xfrm>
        </p:grpSpPr>
        <p:sp>
          <p:nvSpPr>
            <p:cNvPr id="439" name="Google Shape;439;p37"/>
            <p:cNvSpPr/>
            <p:nvPr/>
          </p:nvSpPr>
          <p:spPr>
            <a:xfrm>
              <a:off x="4234325" y="4025525"/>
              <a:ext cx="213525" cy="221300"/>
            </a:xfrm>
            <a:custGeom>
              <a:rect b="b" l="l" r="r" t="t"/>
              <a:pathLst>
                <a:path extrusionOk="0" h="8852" w="8541">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4045125" y="3840125"/>
              <a:ext cx="592100" cy="592100"/>
            </a:xfrm>
            <a:custGeom>
              <a:rect b="b" l="l" r="r" t="t"/>
              <a:pathLst>
                <a:path extrusionOk="0" h="23684" w="23684">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4489450" y="4288425"/>
              <a:ext cx="104775" cy="100800"/>
            </a:xfrm>
            <a:custGeom>
              <a:rect b="b" l="l" r="r" t="t"/>
              <a:pathLst>
                <a:path extrusionOk="0" h="4032" w="4191">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4122500" y="3933000"/>
              <a:ext cx="441550" cy="406225"/>
            </a:xfrm>
            <a:custGeom>
              <a:rect b="b" l="l" r="r" t="t"/>
              <a:pathLst>
                <a:path extrusionOk="0" h="16249" w="17662">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4150100" y="3948800"/>
              <a:ext cx="109400" cy="100825"/>
            </a:xfrm>
            <a:custGeom>
              <a:rect b="b" l="l" r="r" t="t"/>
              <a:pathLst>
                <a:path extrusionOk="0" h="4033" w="4376">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demostración</a:t>
            </a:r>
            <a:endParaRPr sz="2200"/>
          </a:p>
        </p:txBody>
      </p:sp>
      <p:grpSp>
        <p:nvGrpSpPr>
          <p:cNvPr id="449" name="Google Shape;449;p38"/>
          <p:cNvGrpSpPr/>
          <p:nvPr/>
        </p:nvGrpSpPr>
        <p:grpSpPr>
          <a:xfrm>
            <a:off x="3299335" y="99938"/>
            <a:ext cx="2545364" cy="5381267"/>
            <a:chOff x="3299335" y="99938"/>
            <a:chExt cx="2545364" cy="5381267"/>
          </a:xfrm>
        </p:grpSpPr>
        <p:sp>
          <p:nvSpPr>
            <p:cNvPr id="450" name="Google Shape;450;p38"/>
            <p:cNvSpPr/>
            <p:nvPr/>
          </p:nvSpPr>
          <p:spPr>
            <a:xfrm>
              <a:off x="4343718" y="1308257"/>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rot="10800000">
              <a:off x="4343695" y="3771511"/>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38"/>
            <p:cNvGrpSpPr/>
            <p:nvPr/>
          </p:nvGrpSpPr>
          <p:grpSpPr>
            <a:xfrm>
              <a:off x="3299335" y="99938"/>
              <a:ext cx="2545364" cy="456600"/>
              <a:chOff x="3299335" y="99938"/>
              <a:chExt cx="2545364" cy="456600"/>
            </a:xfrm>
          </p:grpSpPr>
          <p:sp>
            <p:nvSpPr>
              <p:cNvPr id="453" name="Google Shape;453;p38"/>
              <p:cNvSpPr/>
              <p:nvPr/>
            </p:nvSpPr>
            <p:spPr>
              <a:xfrm>
                <a:off x="3299335" y="99938"/>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5388100" y="99938"/>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38"/>
            <p:cNvGrpSpPr/>
            <p:nvPr/>
          </p:nvGrpSpPr>
          <p:grpSpPr>
            <a:xfrm>
              <a:off x="3585095" y="563511"/>
              <a:ext cx="1973799" cy="456600"/>
              <a:chOff x="3585095" y="563511"/>
              <a:chExt cx="1973799" cy="456600"/>
            </a:xfrm>
          </p:grpSpPr>
          <p:sp>
            <p:nvSpPr>
              <p:cNvPr id="456" name="Google Shape;456;p38"/>
              <p:cNvSpPr/>
              <p:nvPr/>
            </p:nvSpPr>
            <p:spPr>
              <a:xfrm rot="10800000">
                <a:off x="5102294" y="563511"/>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rot="10800000">
                <a:off x="3585095" y="563511"/>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8" name="Google Shape;458;p38"/>
              <p:cNvCxnSpPr>
                <a:stCxn id="457" idx="2"/>
                <a:endCxn id="456" idx="6"/>
              </p:cNvCxnSpPr>
              <p:nvPr/>
            </p:nvCxnSpPr>
            <p:spPr>
              <a:xfrm>
                <a:off x="4041695" y="791811"/>
                <a:ext cx="10605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59" name="Google Shape;459;p38"/>
            <p:cNvGrpSpPr/>
            <p:nvPr/>
          </p:nvGrpSpPr>
          <p:grpSpPr>
            <a:xfrm>
              <a:off x="3870878" y="1027113"/>
              <a:ext cx="1402233" cy="456600"/>
              <a:chOff x="3870878" y="1027113"/>
              <a:chExt cx="1402233" cy="456600"/>
            </a:xfrm>
          </p:grpSpPr>
          <p:sp>
            <p:nvSpPr>
              <p:cNvPr id="460" name="Google Shape;460;p38"/>
              <p:cNvSpPr/>
              <p:nvPr/>
            </p:nvSpPr>
            <p:spPr>
              <a:xfrm rot="10800000">
                <a:off x="4816512" y="1027113"/>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rot="10800000">
                <a:off x="3870878" y="1027113"/>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38"/>
              <p:cNvCxnSpPr>
                <a:stCxn id="461" idx="2"/>
                <a:endCxn id="460" idx="6"/>
              </p:cNvCxnSpPr>
              <p:nvPr/>
            </p:nvCxnSpPr>
            <p:spPr>
              <a:xfrm>
                <a:off x="4327478" y="1255413"/>
                <a:ext cx="4890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63" name="Google Shape;463;p38"/>
            <p:cNvGrpSpPr/>
            <p:nvPr/>
          </p:nvGrpSpPr>
          <p:grpSpPr>
            <a:xfrm>
              <a:off x="3870901" y="1612694"/>
              <a:ext cx="1402233" cy="456600"/>
              <a:chOff x="3870901" y="1612694"/>
              <a:chExt cx="1402233" cy="456600"/>
            </a:xfrm>
          </p:grpSpPr>
          <p:sp>
            <p:nvSpPr>
              <p:cNvPr id="464" name="Google Shape;464;p38"/>
              <p:cNvSpPr/>
              <p:nvPr/>
            </p:nvSpPr>
            <p:spPr>
              <a:xfrm>
                <a:off x="3870901" y="1612694"/>
                <a:ext cx="456600" cy="45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4816534" y="1612694"/>
                <a:ext cx="456600" cy="45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38"/>
              <p:cNvCxnSpPr>
                <a:endCxn id="465" idx="2"/>
              </p:cNvCxnSpPr>
              <p:nvPr/>
            </p:nvCxnSpPr>
            <p:spPr>
              <a:xfrm>
                <a:off x="4327234" y="1840994"/>
                <a:ext cx="4893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67" name="Google Shape;467;p38"/>
            <p:cNvGrpSpPr/>
            <p:nvPr/>
          </p:nvGrpSpPr>
          <p:grpSpPr>
            <a:xfrm>
              <a:off x="3585118" y="2076296"/>
              <a:ext cx="1973799" cy="456600"/>
              <a:chOff x="3585118" y="2076296"/>
              <a:chExt cx="1973799" cy="456600"/>
            </a:xfrm>
          </p:grpSpPr>
          <p:sp>
            <p:nvSpPr>
              <p:cNvPr id="468" name="Google Shape;468;p38"/>
              <p:cNvSpPr/>
              <p:nvPr/>
            </p:nvSpPr>
            <p:spPr>
              <a:xfrm>
                <a:off x="3585118" y="2076296"/>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5102317" y="2076296"/>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38"/>
              <p:cNvCxnSpPr>
                <a:stCxn id="468" idx="6"/>
                <a:endCxn id="469" idx="2"/>
              </p:cNvCxnSpPr>
              <p:nvPr/>
            </p:nvCxnSpPr>
            <p:spPr>
              <a:xfrm>
                <a:off x="4041718" y="2304596"/>
                <a:ext cx="10605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71" name="Google Shape;471;p38"/>
            <p:cNvGrpSpPr/>
            <p:nvPr/>
          </p:nvGrpSpPr>
          <p:grpSpPr>
            <a:xfrm>
              <a:off x="3299335" y="2539899"/>
              <a:ext cx="2545364" cy="456600"/>
              <a:chOff x="3299335" y="2539899"/>
              <a:chExt cx="2545364" cy="456600"/>
            </a:xfrm>
          </p:grpSpPr>
          <p:grpSp>
            <p:nvGrpSpPr>
              <p:cNvPr id="472" name="Google Shape;472;p38"/>
              <p:cNvGrpSpPr/>
              <p:nvPr/>
            </p:nvGrpSpPr>
            <p:grpSpPr>
              <a:xfrm>
                <a:off x="3299335" y="2539899"/>
                <a:ext cx="2545364" cy="456600"/>
                <a:chOff x="3299335" y="2539899"/>
                <a:chExt cx="2545364" cy="456600"/>
              </a:xfrm>
            </p:grpSpPr>
            <p:sp>
              <p:nvSpPr>
                <p:cNvPr id="473" name="Google Shape;473;p38"/>
                <p:cNvSpPr/>
                <p:nvPr/>
              </p:nvSpPr>
              <p:spPr>
                <a:xfrm>
                  <a:off x="3299335" y="2539899"/>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5388100" y="2539899"/>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5" name="Google Shape;475;p38"/>
              <p:cNvCxnSpPr>
                <a:stCxn id="473" idx="6"/>
                <a:endCxn id="474" idx="2"/>
              </p:cNvCxnSpPr>
              <p:nvPr/>
            </p:nvCxnSpPr>
            <p:spPr>
              <a:xfrm>
                <a:off x="3755935" y="2768199"/>
                <a:ext cx="16323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76" name="Google Shape;476;p38"/>
            <p:cNvGrpSpPr/>
            <p:nvPr/>
          </p:nvGrpSpPr>
          <p:grpSpPr>
            <a:xfrm>
              <a:off x="3585095" y="3003472"/>
              <a:ext cx="1973799" cy="456600"/>
              <a:chOff x="3585095" y="3003472"/>
              <a:chExt cx="1973799" cy="456600"/>
            </a:xfrm>
          </p:grpSpPr>
          <p:sp>
            <p:nvSpPr>
              <p:cNvPr id="477" name="Google Shape;477;p38"/>
              <p:cNvSpPr/>
              <p:nvPr/>
            </p:nvSpPr>
            <p:spPr>
              <a:xfrm rot="10800000">
                <a:off x="5102294" y="3003472"/>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rot="10800000">
                <a:off x="3585095" y="3003472"/>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p38"/>
              <p:cNvCxnSpPr>
                <a:stCxn id="478" idx="2"/>
                <a:endCxn id="477" idx="6"/>
              </p:cNvCxnSpPr>
              <p:nvPr/>
            </p:nvCxnSpPr>
            <p:spPr>
              <a:xfrm>
                <a:off x="4041695" y="3231772"/>
                <a:ext cx="10605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80" name="Google Shape;480;p38"/>
            <p:cNvGrpSpPr/>
            <p:nvPr/>
          </p:nvGrpSpPr>
          <p:grpSpPr>
            <a:xfrm>
              <a:off x="3870878" y="3467074"/>
              <a:ext cx="1402233" cy="456600"/>
              <a:chOff x="3870878" y="3467074"/>
              <a:chExt cx="1402233" cy="456600"/>
            </a:xfrm>
          </p:grpSpPr>
          <p:sp>
            <p:nvSpPr>
              <p:cNvPr id="481" name="Google Shape;481;p38"/>
              <p:cNvSpPr/>
              <p:nvPr/>
            </p:nvSpPr>
            <p:spPr>
              <a:xfrm rot="10800000">
                <a:off x="4816512" y="3467074"/>
                <a:ext cx="456600" cy="45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rot="10800000">
                <a:off x="3870878" y="3467074"/>
                <a:ext cx="456600" cy="45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3" name="Google Shape;483;p38"/>
              <p:cNvCxnSpPr>
                <a:stCxn id="482" idx="2"/>
                <a:endCxn id="481" idx="6"/>
              </p:cNvCxnSpPr>
              <p:nvPr/>
            </p:nvCxnSpPr>
            <p:spPr>
              <a:xfrm>
                <a:off x="4327478" y="3695374"/>
                <a:ext cx="4890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84" name="Google Shape;484;p38"/>
            <p:cNvGrpSpPr/>
            <p:nvPr/>
          </p:nvGrpSpPr>
          <p:grpSpPr>
            <a:xfrm>
              <a:off x="3870901" y="4097400"/>
              <a:ext cx="1402233" cy="456600"/>
              <a:chOff x="3870901" y="4097400"/>
              <a:chExt cx="1402233" cy="456600"/>
            </a:xfrm>
          </p:grpSpPr>
          <p:sp>
            <p:nvSpPr>
              <p:cNvPr id="485" name="Google Shape;485;p38"/>
              <p:cNvSpPr/>
              <p:nvPr/>
            </p:nvSpPr>
            <p:spPr>
              <a:xfrm>
                <a:off x="3870901" y="4097400"/>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4816534" y="4097400"/>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38"/>
              <p:cNvCxnSpPr>
                <a:stCxn id="485" idx="6"/>
                <a:endCxn id="486" idx="2"/>
              </p:cNvCxnSpPr>
              <p:nvPr/>
            </p:nvCxnSpPr>
            <p:spPr>
              <a:xfrm>
                <a:off x="4327501" y="4325700"/>
                <a:ext cx="4890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88" name="Google Shape;488;p38"/>
            <p:cNvGrpSpPr/>
            <p:nvPr/>
          </p:nvGrpSpPr>
          <p:grpSpPr>
            <a:xfrm>
              <a:off x="3585118" y="4561002"/>
              <a:ext cx="1973799" cy="456600"/>
              <a:chOff x="3585118" y="4561002"/>
              <a:chExt cx="1973799" cy="456600"/>
            </a:xfrm>
          </p:grpSpPr>
          <p:sp>
            <p:nvSpPr>
              <p:cNvPr id="489" name="Google Shape;489;p38"/>
              <p:cNvSpPr/>
              <p:nvPr/>
            </p:nvSpPr>
            <p:spPr>
              <a:xfrm>
                <a:off x="3585118" y="4561002"/>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5102317" y="4561002"/>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38"/>
              <p:cNvCxnSpPr>
                <a:stCxn id="489" idx="6"/>
                <a:endCxn id="490" idx="2"/>
              </p:cNvCxnSpPr>
              <p:nvPr/>
            </p:nvCxnSpPr>
            <p:spPr>
              <a:xfrm>
                <a:off x="4041718" y="4789302"/>
                <a:ext cx="1060500" cy="0"/>
              </a:xfrm>
              <a:prstGeom prst="straightConnector1">
                <a:avLst/>
              </a:prstGeom>
              <a:noFill/>
              <a:ln cap="flat" cmpd="sng" w="28575">
                <a:solidFill>
                  <a:schemeClr val="accent1"/>
                </a:solidFill>
                <a:prstDash val="solid"/>
                <a:round/>
                <a:headEnd len="med" w="med" type="none"/>
                <a:tailEnd len="med" w="med" type="none"/>
              </a:ln>
            </p:spPr>
          </p:cxnSp>
        </p:grpSp>
        <p:grpSp>
          <p:nvGrpSpPr>
            <p:cNvPr id="492" name="Google Shape;492;p38"/>
            <p:cNvGrpSpPr/>
            <p:nvPr/>
          </p:nvGrpSpPr>
          <p:grpSpPr>
            <a:xfrm>
              <a:off x="3299335" y="5024605"/>
              <a:ext cx="2545364" cy="456600"/>
              <a:chOff x="3299335" y="5024605"/>
              <a:chExt cx="2545364" cy="456600"/>
            </a:xfrm>
          </p:grpSpPr>
          <p:sp>
            <p:nvSpPr>
              <p:cNvPr id="493" name="Google Shape;493;p38"/>
              <p:cNvSpPr/>
              <p:nvPr/>
            </p:nvSpPr>
            <p:spPr>
              <a:xfrm>
                <a:off x="3299335" y="5024605"/>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5388100" y="5024605"/>
                <a:ext cx="456600" cy="456600"/>
              </a:xfrm>
              <a:prstGeom prst="ellipse">
                <a:avLst/>
              </a:prstGeom>
              <a:solidFill>
                <a:srgbClr val="FFFFFF">
                  <a:alpha val="42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5" name="Google Shape;495;p38"/>
              <p:cNvCxnSpPr>
                <a:stCxn id="493" idx="6"/>
                <a:endCxn id="494" idx="2"/>
              </p:cNvCxnSpPr>
              <p:nvPr/>
            </p:nvCxnSpPr>
            <p:spPr>
              <a:xfrm>
                <a:off x="3755935" y="5252905"/>
                <a:ext cx="1632300" cy="0"/>
              </a:xfrm>
              <a:prstGeom prst="straightConnector1">
                <a:avLst/>
              </a:prstGeom>
              <a:noFill/>
              <a:ln cap="flat" cmpd="sng" w="28575">
                <a:solidFill>
                  <a:schemeClr val="accent1"/>
                </a:solidFill>
                <a:prstDash val="solid"/>
                <a:round/>
                <a:headEnd len="med" w="med" type="none"/>
                <a:tailEnd len="med" w="med" type="none"/>
              </a:ln>
            </p:spPr>
          </p:cxnSp>
        </p:grpSp>
        <p:cxnSp>
          <p:nvCxnSpPr>
            <p:cNvPr id="496" name="Google Shape;496;p38"/>
            <p:cNvCxnSpPr>
              <a:endCxn id="454" idx="2"/>
            </p:cNvCxnSpPr>
            <p:nvPr/>
          </p:nvCxnSpPr>
          <p:spPr>
            <a:xfrm>
              <a:off x="3755800" y="328238"/>
              <a:ext cx="1632300" cy="0"/>
            </a:xfrm>
            <a:prstGeom prst="straightConnector1">
              <a:avLst/>
            </a:prstGeom>
            <a:noFill/>
            <a:ln cap="flat" cmpd="sng" w="28575">
              <a:solidFill>
                <a:schemeClr val="accent1"/>
              </a:solidFill>
              <a:prstDash val="solid"/>
              <a:round/>
              <a:headEnd len="med" w="med" type="none"/>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9"/>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sp>
        <p:nvSpPr>
          <p:cNvPr id="502" name="Google Shape;502;p39"/>
          <p:cNvSpPr txBox="1"/>
          <p:nvPr/>
        </p:nvSpPr>
        <p:spPr>
          <a:xfrm>
            <a:off x="831875" y="1017725"/>
            <a:ext cx="6537300" cy="3949200"/>
          </a:xfrm>
          <a:prstGeom prst="rect">
            <a:avLst/>
          </a:prstGeom>
          <a:noFill/>
          <a:ln>
            <a:noFill/>
          </a:ln>
        </p:spPr>
        <p:txBody>
          <a:bodyPr anchorCtr="0" anchor="t" bIns="91425" lIns="91425" spcFirstLastPara="1" rIns="91425" wrap="square" tIns="91425">
            <a:noAutofit/>
          </a:bodyPr>
          <a:lstStyle/>
          <a:p>
            <a:pPr indent="0" lvl="0" marL="171450" rtl="0" algn="l">
              <a:spcBef>
                <a:spcPts val="0"/>
              </a:spcBef>
              <a:spcAft>
                <a:spcPts val="0"/>
              </a:spcAft>
              <a:buNone/>
            </a:pPr>
            <a:r>
              <a:rPr lang="en" sz="1800">
                <a:solidFill>
                  <a:schemeClr val="lt1"/>
                </a:solidFill>
                <a:latin typeface="Lato"/>
                <a:ea typeface="Lato"/>
                <a:cs typeface="Lato"/>
                <a:sym typeface="Lato"/>
              </a:rPr>
              <a:t>Factores a tener en cuenta:</a:t>
            </a:r>
            <a:endParaRPr sz="1800">
              <a:solidFill>
                <a:schemeClr val="lt1"/>
              </a:solidFill>
              <a:latin typeface="Lato"/>
              <a:ea typeface="Lato"/>
              <a:cs typeface="Lato"/>
              <a:sym typeface="Lato"/>
            </a:endParaRPr>
          </a:p>
          <a:p>
            <a:pPr indent="-342900" lvl="0" marL="457200" rtl="0" algn="l">
              <a:spcBef>
                <a:spcPts val="1000"/>
              </a:spcBef>
              <a:spcAft>
                <a:spcPts val="0"/>
              </a:spcAft>
              <a:buClr>
                <a:schemeClr val="lt1"/>
              </a:buClr>
              <a:buSzPts val="1800"/>
              <a:buFont typeface="Lato"/>
              <a:buChar char="●"/>
            </a:pPr>
            <a:r>
              <a:rPr lang="en" sz="1800">
                <a:solidFill>
                  <a:schemeClr val="lt1"/>
                </a:solidFill>
                <a:latin typeface="Lato"/>
                <a:ea typeface="Lato"/>
                <a:cs typeface="Lato"/>
                <a:sym typeface="Lato"/>
              </a:rPr>
              <a:t>Para las pruebas no realizamos cambios en el método de corte porque consideramos que solo modifica la cantidad de iteraciones que se realizan. Optamos solo hacerlo por una cantidad de generaciones con el fin de analizar los resultados.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La alteración de genes se fue impuesta  como una variable que va de 0 a 10 para el Delta de los mismos.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Máximos obtenidos por clase :</a:t>
            </a:r>
            <a:endParaRPr sz="1800">
              <a:solidFill>
                <a:schemeClr val="lt1"/>
              </a:solidFill>
              <a:latin typeface="Lato"/>
              <a:ea typeface="Lato"/>
              <a:cs typeface="Lato"/>
              <a:sym typeface="Lato"/>
            </a:endParaRPr>
          </a:p>
          <a:p>
            <a:pPr indent="-342900" lvl="1" marL="9144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Warrior  36.xx</a:t>
            </a:r>
            <a:endParaRPr sz="1800">
              <a:solidFill>
                <a:schemeClr val="lt1"/>
              </a:solidFill>
              <a:latin typeface="Lato"/>
              <a:ea typeface="Lato"/>
              <a:cs typeface="Lato"/>
              <a:sym typeface="Lato"/>
            </a:endParaRPr>
          </a:p>
          <a:p>
            <a:pPr indent="-342900" lvl="1" marL="9144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Archer 34.xx</a:t>
            </a:r>
            <a:endParaRPr sz="1800">
              <a:solidFill>
                <a:schemeClr val="lt1"/>
              </a:solidFill>
              <a:latin typeface="Lato"/>
              <a:ea typeface="Lato"/>
              <a:cs typeface="Lato"/>
              <a:sym typeface="Lato"/>
            </a:endParaRPr>
          </a:p>
          <a:p>
            <a:pPr indent="-342900" lvl="1" marL="9144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Infiltrate  26.xx</a:t>
            </a:r>
            <a:endParaRPr sz="1800">
              <a:solidFill>
                <a:schemeClr val="lt1"/>
              </a:solidFill>
              <a:latin typeface="Lato"/>
              <a:ea typeface="Lato"/>
              <a:cs typeface="Lato"/>
              <a:sym typeface="Lato"/>
            </a:endParaRPr>
          </a:p>
          <a:p>
            <a:pPr indent="-342900" lvl="1" marL="9144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Defender 54.xx</a:t>
            </a:r>
            <a:endParaRPr sz="1800">
              <a:solidFill>
                <a:schemeClr val="lt1"/>
              </a:solidFill>
              <a:latin typeface="Lato"/>
              <a:ea typeface="Lato"/>
              <a:cs typeface="Lato"/>
              <a:sym typeface="Lato"/>
            </a:endParaRPr>
          </a:p>
          <a:p>
            <a:pPr indent="0" lvl="0" marL="0" rtl="0" algn="l">
              <a:spcBef>
                <a:spcPts val="1000"/>
              </a:spcBef>
              <a:spcAft>
                <a:spcPts val="0"/>
              </a:spcAft>
              <a:buNone/>
            </a:pPr>
            <a:r>
              <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0"/>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pic>
        <p:nvPicPr>
          <p:cNvPr id="508" name="Google Shape;508;p40"/>
          <p:cNvPicPr preferRelativeResize="0"/>
          <p:nvPr/>
        </p:nvPicPr>
        <p:blipFill rotWithShape="1">
          <a:blip r:embed="rId3">
            <a:alphaModFix/>
          </a:blip>
          <a:srcRect b="4131" l="2186" r="3571" t="4259"/>
          <a:stretch/>
        </p:blipFill>
        <p:spPr>
          <a:xfrm>
            <a:off x="5012325" y="2917950"/>
            <a:ext cx="3324674" cy="2034800"/>
          </a:xfrm>
          <a:prstGeom prst="rect">
            <a:avLst/>
          </a:prstGeom>
          <a:noFill/>
          <a:ln>
            <a:noFill/>
          </a:ln>
        </p:spPr>
      </p:pic>
      <p:pic>
        <p:nvPicPr>
          <p:cNvPr id="509" name="Google Shape;509;p40"/>
          <p:cNvPicPr preferRelativeResize="0"/>
          <p:nvPr/>
        </p:nvPicPr>
        <p:blipFill rotWithShape="1">
          <a:blip r:embed="rId4">
            <a:alphaModFix/>
          </a:blip>
          <a:srcRect b="4516" l="2133" r="4722" t="3875"/>
          <a:stretch/>
        </p:blipFill>
        <p:spPr>
          <a:xfrm>
            <a:off x="1020550" y="1405975"/>
            <a:ext cx="3388175" cy="2034800"/>
          </a:xfrm>
          <a:prstGeom prst="rect">
            <a:avLst/>
          </a:prstGeom>
          <a:noFill/>
          <a:ln>
            <a:noFill/>
          </a:ln>
        </p:spPr>
      </p:pic>
      <p:sp>
        <p:nvSpPr>
          <p:cNvPr id="510" name="Google Shape;510;p40"/>
          <p:cNvSpPr txBox="1"/>
          <p:nvPr/>
        </p:nvSpPr>
        <p:spPr>
          <a:xfrm>
            <a:off x="1020550" y="960875"/>
            <a:ext cx="34269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elite</a:t>
            </a:r>
            <a:endParaRPr>
              <a:solidFill>
                <a:srgbClr val="FFFFFF"/>
              </a:solidFill>
              <a:latin typeface="Lato"/>
              <a:ea typeface="Lato"/>
              <a:cs typeface="Lato"/>
              <a:sym typeface="Lato"/>
            </a:endParaRPr>
          </a:p>
        </p:txBody>
      </p:sp>
      <p:sp>
        <p:nvSpPr>
          <p:cNvPr id="511" name="Google Shape;511;p40"/>
          <p:cNvSpPr txBox="1"/>
          <p:nvPr/>
        </p:nvSpPr>
        <p:spPr>
          <a:xfrm>
            <a:off x="5012325" y="2392075"/>
            <a:ext cx="33111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ruleta</a:t>
            </a:r>
            <a:endParaRPr sz="1600">
              <a:solidFill>
                <a:schemeClr val="lt1"/>
              </a:solidFill>
              <a:latin typeface="Bungee"/>
              <a:ea typeface="Bungee"/>
              <a:cs typeface="Bungee"/>
              <a:sym typeface="Bungee"/>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512" name="Google Shape;512;p40"/>
          <p:cNvSpPr txBox="1"/>
          <p:nvPr/>
        </p:nvSpPr>
        <p:spPr>
          <a:xfrm>
            <a:off x="1020550" y="3625875"/>
            <a:ext cx="40695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Podemos notar como termina siempre estancandose con los mismos individuos el elite, mientras que ruleta tiene una pendiente logarítmica.</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1"/>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pic>
        <p:nvPicPr>
          <p:cNvPr id="518" name="Google Shape;518;p41"/>
          <p:cNvPicPr preferRelativeResize="0"/>
          <p:nvPr/>
        </p:nvPicPr>
        <p:blipFill rotWithShape="1">
          <a:blip r:embed="rId3">
            <a:alphaModFix/>
          </a:blip>
          <a:srcRect b="3063" l="1170" r="1287" t="0"/>
          <a:stretch/>
        </p:blipFill>
        <p:spPr>
          <a:xfrm>
            <a:off x="4542950" y="3003275"/>
            <a:ext cx="4133175" cy="1942400"/>
          </a:xfrm>
          <a:prstGeom prst="rect">
            <a:avLst/>
          </a:prstGeom>
          <a:noFill/>
          <a:ln>
            <a:noFill/>
          </a:ln>
        </p:spPr>
      </p:pic>
      <p:sp>
        <p:nvSpPr>
          <p:cNvPr id="519" name="Google Shape;519;p41"/>
          <p:cNvSpPr txBox="1"/>
          <p:nvPr/>
        </p:nvSpPr>
        <p:spPr>
          <a:xfrm>
            <a:off x="4542950" y="2540450"/>
            <a:ext cx="41331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ruleta</a:t>
            </a:r>
            <a:endParaRPr>
              <a:solidFill>
                <a:srgbClr val="FFFFFF"/>
              </a:solidFill>
              <a:latin typeface="Lato"/>
              <a:ea typeface="Lato"/>
              <a:cs typeface="Lato"/>
              <a:sym typeface="Lato"/>
            </a:endParaRPr>
          </a:p>
        </p:txBody>
      </p:sp>
      <p:pic>
        <p:nvPicPr>
          <p:cNvPr id="520" name="Google Shape;520;p41"/>
          <p:cNvPicPr preferRelativeResize="0"/>
          <p:nvPr/>
        </p:nvPicPr>
        <p:blipFill rotWithShape="1">
          <a:blip r:embed="rId4">
            <a:alphaModFix/>
          </a:blip>
          <a:srcRect b="3753" l="2668" r="2687" t="0"/>
          <a:stretch/>
        </p:blipFill>
        <p:spPr>
          <a:xfrm>
            <a:off x="664000" y="1295825"/>
            <a:ext cx="3723399" cy="1820201"/>
          </a:xfrm>
          <a:prstGeom prst="rect">
            <a:avLst/>
          </a:prstGeom>
          <a:noFill/>
          <a:ln>
            <a:noFill/>
          </a:ln>
        </p:spPr>
      </p:pic>
      <p:sp>
        <p:nvSpPr>
          <p:cNvPr id="521" name="Google Shape;521;p41"/>
          <p:cNvSpPr txBox="1"/>
          <p:nvPr/>
        </p:nvSpPr>
        <p:spPr>
          <a:xfrm>
            <a:off x="664050" y="904350"/>
            <a:ext cx="37233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Bungee"/>
                <a:ea typeface="Bungee"/>
                <a:cs typeface="Bungee"/>
                <a:sym typeface="Bungee"/>
              </a:rPr>
              <a:t>elite</a:t>
            </a:r>
            <a:endParaRPr>
              <a:solidFill>
                <a:srgbClr val="FFFFFF"/>
              </a:solidFill>
              <a:latin typeface="Lato"/>
              <a:ea typeface="Lato"/>
              <a:cs typeface="Lato"/>
              <a:sym typeface="Lato"/>
            </a:endParaRPr>
          </a:p>
        </p:txBody>
      </p:sp>
      <p:sp>
        <p:nvSpPr>
          <p:cNvPr id="522" name="Google Shape;522;p41"/>
          <p:cNvSpPr txBox="1"/>
          <p:nvPr/>
        </p:nvSpPr>
        <p:spPr>
          <a:xfrm>
            <a:off x="1020600" y="3267250"/>
            <a:ext cx="3571800" cy="14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Podemos notar como termina siempre estancandose con los mismos individuos el elite, mientras que ruleta tiene una pendiente positiva que le ofrece una apertura para nuevos individuos en la </a:t>
            </a:r>
            <a:r>
              <a:rPr lang="en">
                <a:solidFill>
                  <a:srgbClr val="FFFFFF"/>
                </a:solidFill>
                <a:latin typeface="Lato"/>
                <a:ea typeface="Lato"/>
                <a:cs typeface="Lato"/>
                <a:sym typeface="Lato"/>
              </a:rPr>
              <a:t>selección.</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2"/>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pic>
        <p:nvPicPr>
          <p:cNvPr id="528" name="Google Shape;528;p42"/>
          <p:cNvPicPr preferRelativeResize="0"/>
          <p:nvPr/>
        </p:nvPicPr>
        <p:blipFill rotWithShape="1">
          <a:blip r:embed="rId3">
            <a:alphaModFix/>
          </a:blip>
          <a:srcRect b="4131" l="2186" r="3571" t="4259"/>
          <a:stretch/>
        </p:blipFill>
        <p:spPr>
          <a:xfrm>
            <a:off x="5012325" y="2917950"/>
            <a:ext cx="3324674" cy="2034800"/>
          </a:xfrm>
          <a:prstGeom prst="rect">
            <a:avLst/>
          </a:prstGeom>
          <a:noFill/>
          <a:ln>
            <a:noFill/>
          </a:ln>
        </p:spPr>
      </p:pic>
      <p:sp>
        <p:nvSpPr>
          <p:cNvPr id="529" name="Google Shape;529;p42"/>
          <p:cNvSpPr txBox="1"/>
          <p:nvPr/>
        </p:nvSpPr>
        <p:spPr>
          <a:xfrm>
            <a:off x="533875" y="960875"/>
            <a:ext cx="40695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Bungee"/>
                <a:ea typeface="Bungee"/>
                <a:cs typeface="Bungee"/>
                <a:sym typeface="Bungee"/>
              </a:rPr>
              <a:t>Fill-all</a:t>
            </a:r>
            <a:endParaRPr>
              <a:solidFill>
                <a:srgbClr val="FFFFFF"/>
              </a:solidFill>
              <a:latin typeface="Lato"/>
              <a:ea typeface="Lato"/>
              <a:cs typeface="Lato"/>
              <a:sym typeface="Lato"/>
            </a:endParaRPr>
          </a:p>
        </p:txBody>
      </p:sp>
      <p:sp>
        <p:nvSpPr>
          <p:cNvPr id="530" name="Google Shape;530;p42"/>
          <p:cNvSpPr txBox="1"/>
          <p:nvPr/>
        </p:nvSpPr>
        <p:spPr>
          <a:xfrm>
            <a:off x="5174663" y="24062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fill-parent</a:t>
            </a:r>
            <a:endParaRPr sz="1600">
              <a:solidFill>
                <a:schemeClr val="lt1"/>
              </a:solidFill>
              <a:latin typeface="Bungee"/>
              <a:ea typeface="Bungee"/>
              <a:cs typeface="Bungee"/>
              <a:sym typeface="Bungee"/>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531" name="Google Shape;531;p42"/>
          <p:cNvSpPr txBox="1"/>
          <p:nvPr/>
        </p:nvSpPr>
        <p:spPr>
          <a:xfrm>
            <a:off x="1020550" y="3526975"/>
            <a:ext cx="4069500" cy="9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Mientras </a:t>
            </a:r>
            <a:r>
              <a:rPr lang="en">
                <a:solidFill>
                  <a:srgbClr val="FFFFFF"/>
                </a:solidFill>
                <a:latin typeface="Lato"/>
                <a:ea typeface="Lato"/>
                <a:cs typeface="Lato"/>
                <a:sym typeface="Lato"/>
              </a:rPr>
              <a:t>manteníamos</a:t>
            </a:r>
            <a:r>
              <a:rPr lang="en">
                <a:solidFill>
                  <a:srgbClr val="FFFFFF"/>
                </a:solidFill>
                <a:latin typeface="Lato"/>
                <a:ea typeface="Lato"/>
                <a:cs typeface="Lato"/>
                <a:sym typeface="Lato"/>
              </a:rPr>
              <a:t> la </a:t>
            </a:r>
            <a:r>
              <a:rPr lang="en">
                <a:solidFill>
                  <a:srgbClr val="FFFFFF"/>
                </a:solidFill>
                <a:latin typeface="Lato"/>
                <a:ea typeface="Lato"/>
                <a:cs typeface="Lato"/>
                <a:sym typeface="Lato"/>
              </a:rPr>
              <a:t>configuración</a:t>
            </a:r>
            <a:r>
              <a:rPr lang="en">
                <a:solidFill>
                  <a:srgbClr val="FFFFFF"/>
                </a:solidFill>
                <a:latin typeface="Lato"/>
                <a:ea typeface="Lato"/>
                <a:cs typeface="Lato"/>
                <a:sym typeface="Lato"/>
              </a:rPr>
              <a:t> constante solo cambiamos la </a:t>
            </a:r>
            <a:r>
              <a:rPr lang="en">
                <a:solidFill>
                  <a:srgbClr val="FFFFFF"/>
                </a:solidFill>
                <a:latin typeface="Lato"/>
                <a:ea typeface="Lato"/>
                <a:cs typeface="Lato"/>
                <a:sym typeface="Lato"/>
              </a:rPr>
              <a:t>implementación</a:t>
            </a:r>
            <a:r>
              <a:rPr lang="en">
                <a:solidFill>
                  <a:srgbClr val="FFFFFF"/>
                </a:solidFill>
                <a:latin typeface="Lato"/>
                <a:ea typeface="Lato"/>
                <a:cs typeface="Lato"/>
                <a:sym typeface="Lato"/>
              </a:rPr>
              <a:t> y </a:t>
            </a:r>
            <a:r>
              <a:rPr lang="en">
                <a:solidFill>
                  <a:srgbClr val="FFFFFF"/>
                </a:solidFill>
                <a:latin typeface="Lato"/>
                <a:ea typeface="Lato"/>
                <a:cs typeface="Lato"/>
                <a:sym typeface="Lato"/>
              </a:rPr>
              <a:t>generó</a:t>
            </a:r>
            <a:r>
              <a:rPr lang="en">
                <a:solidFill>
                  <a:srgbClr val="FFFFFF"/>
                </a:solidFill>
                <a:latin typeface="Lato"/>
                <a:ea typeface="Lato"/>
                <a:cs typeface="Lato"/>
                <a:sym typeface="Lato"/>
              </a:rPr>
              <a:t> un gran impacto en lo que era la variedad </a:t>
            </a:r>
            <a:r>
              <a:rPr lang="en">
                <a:solidFill>
                  <a:srgbClr val="FFFFFF"/>
                </a:solidFill>
                <a:latin typeface="Lato"/>
                <a:ea typeface="Lato"/>
                <a:cs typeface="Lato"/>
                <a:sym typeface="Lato"/>
              </a:rPr>
              <a:t>genética</a:t>
            </a:r>
            <a:endParaRPr>
              <a:solidFill>
                <a:srgbClr val="FFFFFF"/>
              </a:solidFill>
              <a:latin typeface="Lato"/>
              <a:ea typeface="Lato"/>
              <a:cs typeface="Lato"/>
              <a:sym typeface="Lato"/>
            </a:endParaRPr>
          </a:p>
        </p:txBody>
      </p:sp>
      <p:pic>
        <p:nvPicPr>
          <p:cNvPr id="532" name="Google Shape;532;p42"/>
          <p:cNvPicPr preferRelativeResize="0"/>
          <p:nvPr/>
        </p:nvPicPr>
        <p:blipFill>
          <a:blip r:embed="rId4">
            <a:alphaModFix/>
          </a:blip>
          <a:stretch>
            <a:fillRect/>
          </a:stretch>
        </p:blipFill>
        <p:spPr>
          <a:xfrm>
            <a:off x="1020550" y="1435775"/>
            <a:ext cx="3096162" cy="188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3"/>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sp>
        <p:nvSpPr>
          <p:cNvPr id="538" name="Google Shape;538;p43"/>
          <p:cNvSpPr txBox="1"/>
          <p:nvPr/>
        </p:nvSpPr>
        <p:spPr>
          <a:xfrm>
            <a:off x="4402063" y="2761613"/>
            <a:ext cx="1625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Multigen limitada</a:t>
            </a:r>
            <a:endParaRPr sz="1600">
              <a:solidFill>
                <a:schemeClr val="lt1"/>
              </a:solidFill>
              <a:latin typeface="Bungee"/>
              <a:ea typeface="Bungee"/>
              <a:cs typeface="Bungee"/>
              <a:sym typeface="Bungee"/>
            </a:endParaRPr>
          </a:p>
          <a:p>
            <a:pPr indent="0" lvl="0" marL="0" rtl="0" algn="ctr">
              <a:spcBef>
                <a:spcPts val="0"/>
              </a:spcBef>
              <a:spcAft>
                <a:spcPts val="0"/>
              </a:spcAft>
              <a:buNone/>
            </a:pPr>
            <a:r>
              <a:t/>
            </a:r>
            <a:endParaRPr sz="1600">
              <a:solidFill>
                <a:schemeClr val="lt1"/>
              </a:solidFill>
              <a:latin typeface="Bungee"/>
              <a:ea typeface="Bungee"/>
              <a:cs typeface="Bungee"/>
              <a:sym typeface="Bungee"/>
            </a:endParaRPr>
          </a:p>
        </p:txBody>
      </p:sp>
      <p:sp>
        <p:nvSpPr>
          <p:cNvPr id="539" name="Google Shape;539;p43"/>
          <p:cNvSpPr txBox="1"/>
          <p:nvPr/>
        </p:nvSpPr>
        <p:spPr>
          <a:xfrm>
            <a:off x="615713" y="904350"/>
            <a:ext cx="25071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Bungee"/>
                <a:ea typeface="Bungee"/>
                <a:cs typeface="Bungee"/>
                <a:sym typeface="Bungee"/>
              </a:rPr>
              <a:t>completa</a:t>
            </a:r>
            <a:endParaRPr sz="1600">
              <a:solidFill>
                <a:schemeClr val="lt1"/>
              </a:solidFill>
              <a:latin typeface="Bungee"/>
              <a:ea typeface="Bungee"/>
              <a:cs typeface="Bungee"/>
              <a:sym typeface="Bungee"/>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540" name="Google Shape;540;p43"/>
          <p:cNvSpPr txBox="1"/>
          <p:nvPr/>
        </p:nvSpPr>
        <p:spPr>
          <a:xfrm>
            <a:off x="6399850" y="1826300"/>
            <a:ext cx="2116200" cy="13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Todos los experimentos iguales solo cambiando el </a:t>
            </a:r>
            <a:r>
              <a:rPr lang="en">
                <a:solidFill>
                  <a:srgbClr val="FFFFFF"/>
                </a:solidFill>
                <a:latin typeface="Lato"/>
                <a:ea typeface="Lato"/>
                <a:cs typeface="Lato"/>
                <a:sym typeface="Lato"/>
              </a:rPr>
              <a:t>método</a:t>
            </a:r>
            <a:r>
              <a:rPr lang="en">
                <a:solidFill>
                  <a:srgbClr val="FFFFFF"/>
                </a:solidFill>
                <a:latin typeface="Lato"/>
                <a:ea typeface="Lato"/>
                <a:cs typeface="Lato"/>
                <a:sym typeface="Lato"/>
              </a:rPr>
              <a:t> de </a:t>
            </a:r>
            <a:r>
              <a:rPr lang="en">
                <a:solidFill>
                  <a:srgbClr val="FFFFFF"/>
                </a:solidFill>
                <a:latin typeface="Lato"/>
                <a:ea typeface="Lato"/>
                <a:cs typeface="Lato"/>
                <a:sym typeface="Lato"/>
              </a:rPr>
              <a:t>mutación, pudimos ver el gran impacto que da la misma en la diversidad de los individuos.</a:t>
            </a:r>
            <a:endParaRPr>
              <a:solidFill>
                <a:srgbClr val="FFFFFF"/>
              </a:solidFill>
              <a:latin typeface="Lato"/>
              <a:ea typeface="Lato"/>
              <a:cs typeface="Lato"/>
              <a:sym typeface="Lato"/>
            </a:endParaRPr>
          </a:p>
        </p:txBody>
      </p:sp>
      <p:pic>
        <p:nvPicPr>
          <p:cNvPr id="541" name="Google Shape;541;p43"/>
          <p:cNvPicPr preferRelativeResize="0"/>
          <p:nvPr/>
        </p:nvPicPr>
        <p:blipFill>
          <a:blip r:embed="rId3">
            <a:alphaModFix/>
          </a:blip>
          <a:stretch>
            <a:fillRect/>
          </a:stretch>
        </p:blipFill>
        <p:spPr>
          <a:xfrm>
            <a:off x="615687" y="1313375"/>
            <a:ext cx="2507176" cy="1376449"/>
          </a:xfrm>
          <a:prstGeom prst="rect">
            <a:avLst/>
          </a:prstGeom>
          <a:noFill/>
          <a:ln>
            <a:noFill/>
          </a:ln>
        </p:spPr>
      </p:pic>
      <p:pic>
        <p:nvPicPr>
          <p:cNvPr id="542" name="Google Shape;542;p43"/>
          <p:cNvPicPr preferRelativeResize="0"/>
          <p:nvPr/>
        </p:nvPicPr>
        <p:blipFill rotWithShape="1">
          <a:blip r:embed="rId4">
            <a:alphaModFix/>
          </a:blip>
          <a:srcRect b="0" l="0" r="0" t="0"/>
          <a:stretch/>
        </p:blipFill>
        <p:spPr>
          <a:xfrm>
            <a:off x="3553812" y="1313363"/>
            <a:ext cx="2271621" cy="1376450"/>
          </a:xfrm>
          <a:prstGeom prst="rect">
            <a:avLst/>
          </a:prstGeom>
          <a:noFill/>
          <a:ln>
            <a:noFill/>
          </a:ln>
        </p:spPr>
      </p:pic>
      <p:pic>
        <p:nvPicPr>
          <p:cNvPr id="543" name="Google Shape;543;p43"/>
          <p:cNvPicPr preferRelativeResize="0"/>
          <p:nvPr/>
        </p:nvPicPr>
        <p:blipFill>
          <a:blip r:embed="rId5">
            <a:alphaModFix/>
          </a:blip>
          <a:stretch>
            <a:fillRect/>
          </a:stretch>
        </p:blipFill>
        <p:spPr>
          <a:xfrm>
            <a:off x="1183375" y="3426425"/>
            <a:ext cx="2370451" cy="1427449"/>
          </a:xfrm>
          <a:prstGeom prst="rect">
            <a:avLst/>
          </a:prstGeom>
          <a:noFill/>
          <a:ln>
            <a:noFill/>
          </a:ln>
        </p:spPr>
      </p:pic>
      <p:sp>
        <p:nvSpPr>
          <p:cNvPr id="544" name="Google Shape;544;p43"/>
          <p:cNvSpPr txBox="1"/>
          <p:nvPr/>
        </p:nvSpPr>
        <p:spPr>
          <a:xfrm>
            <a:off x="1145475" y="2768225"/>
            <a:ext cx="3000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545" name="Google Shape;545;p43"/>
          <p:cNvSpPr txBox="1"/>
          <p:nvPr/>
        </p:nvSpPr>
        <p:spPr>
          <a:xfrm>
            <a:off x="1164400" y="2761625"/>
            <a:ext cx="2408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Multigen uniforme</a:t>
            </a:r>
            <a:endParaRPr sz="1600">
              <a:solidFill>
                <a:schemeClr val="lt1"/>
              </a:solidFill>
              <a:latin typeface="Bungee"/>
              <a:ea typeface="Bungee"/>
              <a:cs typeface="Bungee"/>
              <a:sym typeface="Bungee"/>
            </a:endParaRPr>
          </a:p>
        </p:txBody>
      </p:sp>
      <p:pic>
        <p:nvPicPr>
          <p:cNvPr id="546" name="Google Shape;546;p43"/>
          <p:cNvPicPr preferRelativeResize="0"/>
          <p:nvPr/>
        </p:nvPicPr>
        <p:blipFill>
          <a:blip r:embed="rId6">
            <a:alphaModFix/>
          </a:blip>
          <a:stretch>
            <a:fillRect/>
          </a:stretch>
        </p:blipFill>
        <p:spPr>
          <a:xfrm>
            <a:off x="4029400" y="3428825"/>
            <a:ext cx="2370451" cy="1422668"/>
          </a:xfrm>
          <a:prstGeom prst="rect">
            <a:avLst/>
          </a:prstGeom>
          <a:noFill/>
          <a:ln>
            <a:noFill/>
          </a:ln>
        </p:spPr>
      </p:pic>
      <p:sp>
        <p:nvSpPr>
          <p:cNvPr id="547" name="Google Shape;547;p43"/>
          <p:cNvSpPr txBox="1"/>
          <p:nvPr/>
        </p:nvSpPr>
        <p:spPr>
          <a:xfrm>
            <a:off x="3877075" y="904350"/>
            <a:ext cx="1625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gen</a:t>
            </a:r>
            <a:endParaRPr sz="1600">
              <a:solidFill>
                <a:schemeClr val="lt1"/>
              </a:solidFill>
              <a:latin typeface="Bungee"/>
              <a:ea typeface="Bungee"/>
              <a:cs typeface="Bungee"/>
              <a:sym typeface="Bunge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sp>
        <p:nvSpPr>
          <p:cNvPr id="553" name="Google Shape;553;p44"/>
          <p:cNvSpPr txBox="1"/>
          <p:nvPr/>
        </p:nvSpPr>
        <p:spPr>
          <a:xfrm>
            <a:off x="615713" y="904350"/>
            <a:ext cx="25071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De un punto</a:t>
            </a:r>
            <a:endParaRPr sz="1600">
              <a:solidFill>
                <a:schemeClr val="lt1"/>
              </a:solidFill>
              <a:latin typeface="Bungee"/>
              <a:ea typeface="Bungee"/>
              <a:cs typeface="Bungee"/>
              <a:sym typeface="Bungee"/>
            </a:endParaRPr>
          </a:p>
          <a:p>
            <a:pPr indent="0" lvl="0" marL="0" rtl="0" algn="ctr">
              <a:spcBef>
                <a:spcPts val="0"/>
              </a:spcBef>
              <a:spcAft>
                <a:spcPts val="0"/>
              </a:spcAft>
              <a:buNone/>
            </a:pPr>
            <a:r>
              <a:t/>
            </a:r>
            <a:endParaRPr sz="1600">
              <a:solidFill>
                <a:schemeClr val="lt1"/>
              </a:solidFill>
              <a:latin typeface="Bungee"/>
              <a:ea typeface="Bungee"/>
              <a:cs typeface="Bungee"/>
              <a:sym typeface="Bungee"/>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554" name="Google Shape;554;p44"/>
          <p:cNvSpPr txBox="1"/>
          <p:nvPr/>
        </p:nvSpPr>
        <p:spPr>
          <a:xfrm>
            <a:off x="5764000" y="2935075"/>
            <a:ext cx="2834400" cy="1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Todos los experimentos iguales solo cambiando el método de cruza pudimos notar la </a:t>
            </a:r>
            <a:r>
              <a:rPr lang="en">
                <a:solidFill>
                  <a:srgbClr val="FFFFFF"/>
                </a:solidFill>
                <a:latin typeface="Lato"/>
                <a:ea typeface="Lato"/>
                <a:cs typeface="Lato"/>
                <a:sym typeface="Lato"/>
              </a:rPr>
              <a:t>aparición</a:t>
            </a:r>
            <a:r>
              <a:rPr lang="en">
                <a:solidFill>
                  <a:srgbClr val="FFFFFF"/>
                </a:solidFill>
                <a:latin typeface="Lato"/>
                <a:ea typeface="Lato"/>
                <a:cs typeface="Lato"/>
                <a:sym typeface="Lato"/>
              </a:rPr>
              <a:t> de muchos </a:t>
            </a:r>
            <a:r>
              <a:rPr lang="en">
                <a:solidFill>
                  <a:srgbClr val="FFFFFF"/>
                </a:solidFill>
                <a:latin typeface="Lato"/>
                <a:ea typeface="Lato"/>
                <a:cs typeface="Lato"/>
                <a:sym typeface="Lato"/>
              </a:rPr>
              <a:t>más</a:t>
            </a:r>
            <a:r>
              <a:rPr lang="en">
                <a:solidFill>
                  <a:srgbClr val="FFFFFF"/>
                </a:solidFill>
                <a:latin typeface="Lato"/>
                <a:ea typeface="Lato"/>
                <a:cs typeface="Lato"/>
                <a:sym typeface="Lato"/>
              </a:rPr>
              <a:t> picos en los </a:t>
            </a:r>
            <a:r>
              <a:rPr lang="en">
                <a:solidFill>
                  <a:srgbClr val="FFFFFF"/>
                </a:solidFill>
                <a:latin typeface="Lato"/>
                <a:ea typeface="Lato"/>
                <a:cs typeface="Lato"/>
                <a:sym typeface="Lato"/>
              </a:rPr>
              <a:t>métodos</a:t>
            </a:r>
            <a:r>
              <a:rPr lang="en">
                <a:solidFill>
                  <a:srgbClr val="FFFFFF"/>
                </a:solidFill>
                <a:latin typeface="Lato"/>
                <a:ea typeface="Lato"/>
                <a:cs typeface="Lato"/>
                <a:sym typeface="Lato"/>
              </a:rPr>
              <a:t> de 2 puntos y anular a </a:t>
            </a:r>
            <a:r>
              <a:rPr lang="en">
                <a:solidFill>
                  <a:srgbClr val="FFFFFF"/>
                </a:solidFill>
                <a:latin typeface="Lato"/>
                <a:ea typeface="Lato"/>
                <a:cs typeface="Lato"/>
                <a:sym typeface="Lato"/>
              </a:rPr>
              <a:t>comparación</a:t>
            </a:r>
            <a:r>
              <a:rPr lang="en">
                <a:solidFill>
                  <a:srgbClr val="FFFFFF"/>
                </a:solidFill>
                <a:latin typeface="Lato"/>
                <a:ea typeface="Lato"/>
                <a:cs typeface="Lato"/>
                <a:sym typeface="Lato"/>
              </a:rPr>
              <a:t> al de un punto.</a:t>
            </a:r>
            <a:endParaRPr>
              <a:solidFill>
                <a:srgbClr val="FFFFFF"/>
              </a:solidFill>
              <a:latin typeface="Lato"/>
              <a:ea typeface="Lato"/>
              <a:cs typeface="Lato"/>
              <a:sym typeface="Lato"/>
            </a:endParaRPr>
          </a:p>
        </p:txBody>
      </p:sp>
      <p:sp>
        <p:nvSpPr>
          <p:cNvPr id="555" name="Google Shape;555;p44"/>
          <p:cNvSpPr txBox="1"/>
          <p:nvPr/>
        </p:nvSpPr>
        <p:spPr>
          <a:xfrm>
            <a:off x="1145475" y="2768225"/>
            <a:ext cx="3000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556" name="Google Shape;556;p44"/>
          <p:cNvSpPr txBox="1"/>
          <p:nvPr/>
        </p:nvSpPr>
        <p:spPr>
          <a:xfrm>
            <a:off x="2466988" y="2865500"/>
            <a:ext cx="2408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anular</a:t>
            </a:r>
            <a:endParaRPr sz="1600">
              <a:solidFill>
                <a:schemeClr val="lt1"/>
              </a:solidFill>
              <a:latin typeface="Bungee"/>
              <a:ea typeface="Bungee"/>
              <a:cs typeface="Bungee"/>
              <a:sym typeface="Bungee"/>
            </a:endParaRPr>
          </a:p>
          <a:p>
            <a:pPr indent="0" lvl="0" marL="0" rtl="0" algn="ctr">
              <a:spcBef>
                <a:spcPts val="0"/>
              </a:spcBef>
              <a:spcAft>
                <a:spcPts val="0"/>
              </a:spcAft>
              <a:buNone/>
            </a:pPr>
            <a:r>
              <a:t/>
            </a:r>
            <a:endParaRPr sz="1600">
              <a:solidFill>
                <a:schemeClr val="lt1"/>
              </a:solidFill>
              <a:latin typeface="Bungee"/>
              <a:ea typeface="Bungee"/>
              <a:cs typeface="Bungee"/>
              <a:sym typeface="Bungee"/>
            </a:endParaRPr>
          </a:p>
        </p:txBody>
      </p:sp>
      <p:sp>
        <p:nvSpPr>
          <p:cNvPr id="557" name="Google Shape;557;p44"/>
          <p:cNvSpPr txBox="1"/>
          <p:nvPr/>
        </p:nvSpPr>
        <p:spPr>
          <a:xfrm>
            <a:off x="3755850" y="904350"/>
            <a:ext cx="2408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De dos puntos</a:t>
            </a:r>
            <a:endParaRPr sz="1600">
              <a:solidFill>
                <a:schemeClr val="lt1"/>
              </a:solidFill>
              <a:latin typeface="Bungee"/>
              <a:ea typeface="Bungee"/>
              <a:cs typeface="Bungee"/>
              <a:sym typeface="Bungee"/>
            </a:endParaRPr>
          </a:p>
          <a:p>
            <a:pPr indent="0" lvl="0" marL="0" rtl="0" algn="ctr">
              <a:spcBef>
                <a:spcPts val="0"/>
              </a:spcBef>
              <a:spcAft>
                <a:spcPts val="0"/>
              </a:spcAft>
              <a:buNone/>
            </a:pPr>
            <a:r>
              <a:t/>
            </a:r>
            <a:endParaRPr sz="1600">
              <a:solidFill>
                <a:schemeClr val="lt1"/>
              </a:solidFill>
              <a:latin typeface="Bungee"/>
              <a:ea typeface="Bungee"/>
              <a:cs typeface="Bungee"/>
              <a:sym typeface="Bungee"/>
            </a:endParaRPr>
          </a:p>
        </p:txBody>
      </p:sp>
      <p:pic>
        <p:nvPicPr>
          <p:cNvPr id="558" name="Google Shape;558;p44"/>
          <p:cNvPicPr preferRelativeResize="0"/>
          <p:nvPr/>
        </p:nvPicPr>
        <p:blipFill>
          <a:blip r:embed="rId3">
            <a:alphaModFix/>
          </a:blip>
          <a:stretch>
            <a:fillRect/>
          </a:stretch>
        </p:blipFill>
        <p:spPr>
          <a:xfrm>
            <a:off x="369275" y="1288199"/>
            <a:ext cx="2999999" cy="1380189"/>
          </a:xfrm>
          <a:prstGeom prst="rect">
            <a:avLst/>
          </a:prstGeom>
          <a:noFill/>
          <a:ln>
            <a:noFill/>
          </a:ln>
        </p:spPr>
      </p:pic>
      <p:pic>
        <p:nvPicPr>
          <p:cNvPr id="559" name="Google Shape;559;p44"/>
          <p:cNvPicPr preferRelativeResize="0"/>
          <p:nvPr/>
        </p:nvPicPr>
        <p:blipFill>
          <a:blip r:embed="rId4">
            <a:alphaModFix/>
          </a:blip>
          <a:stretch>
            <a:fillRect/>
          </a:stretch>
        </p:blipFill>
        <p:spPr>
          <a:xfrm>
            <a:off x="3497275" y="1288200"/>
            <a:ext cx="2925559" cy="1376399"/>
          </a:xfrm>
          <a:prstGeom prst="rect">
            <a:avLst/>
          </a:prstGeom>
          <a:noFill/>
          <a:ln>
            <a:noFill/>
          </a:ln>
        </p:spPr>
      </p:pic>
      <p:pic>
        <p:nvPicPr>
          <p:cNvPr id="560" name="Google Shape;560;p44"/>
          <p:cNvPicPr preferRelativeResize="0"/>
          <p:nvPr/>
        </p:nvPicPr>
        <p:blipFill>
          <a:blip r:embed="rId5">
            <a:alphaModFix/>
          </a:blip>
          <a:stretch>
            <a:fillRect/>
          </a:stretch>
        </p:blipFill>
        <p:spPr>
          <a:xfrm>
            <a:off x="1886425" y="3276074"/>
            <a:ext cx="3569524" cy="168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5"/>
          <p:cNvSpPr/>
          <p:nvPr/>
        </p:nvSpPr>
        <p:spPr>
          <a:xfrm>
            <a:off x="5256550" y="918500"/>
            <a:ext cx="2204400" cy="3695100"/>
          </a:xfrm>
          <a:prstGeom prst="roundRect">
            <a:avLst>
              <a:gd fmla="val 16667"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sp>
        <p:nvSpPr>
          <p:cNvPr id="567" name="Google Shape;567;p45"/>
          <p:cNvSpPr txBox="1"/>
          <p:nvPr/>
        </p:nvSpPr>
        <p:spPr>
          <a:xfrm>
            <a:off x="5331275" y="1151650"/>
            <a:ext cx="2044800" cy="3279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A9B7C6"/>
                </a:solidFill>
                <a:highlight>
                  <a:srgbClr val="000000"/>
                </a:highlight>
                <a:latin typeface="Courier New"/>
                <a:ea typeface="Courier New"/>
                <a:cs typeface="Courier New"/>
                <a:sym typeface="Courier New"/>
              </a:rPr>
              <a:t>{</a:t>
            </a:r>
            <a:endParaRPr sz="800">
              <a:solidFill>
                <a:srgbClr val="A9B7C6"/>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A9B7C6"/>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"population"</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"500"</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"mutation"</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"complete"</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"pm"</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"0.5"</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"limitm"</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"6"</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"class"</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"archer"</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"method1"</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"ranking"</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"method2"</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"roulette"</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"method3"</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"ranking"</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"method4"</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"roulette"</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"a"</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"0.5"</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"b"</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"0.5"</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"matingType"</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"uniform"</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"k"</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"400"</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"t0"</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"1"</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"tc"</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"100000000"</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"implementation"</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"fillAll"</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"m"</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"5"</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"cut"</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"generations"</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"generations"</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"20"</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"time"</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"1000000000"</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"accepted"</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"20.0"</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"structure"</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"50"</a:t>
            </a:r>
            <a:r>
              <a:rPr lang="en" sz="800">
                <a:solidFill>
                  <a:srgbClr val="CC7832"/>
                </a:solidFill>
                <a:highlight>
                  <a:srgbClr val="000000"/>
                </a:highlight>
                <a:latin typeface="Courier New"/>
                <a:ea typeface="Courier New"/>
                <a:cs typeface="Courier New"/>
                <a:sym typeface="Courier New"/>
              </a:rPr>
              <a:t>,</a:t>
            </a:r>
            <a:endParaRPr sz="800">
              <a:solidFill>
                <a:srgbClr val="CC7832"/>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CC7832"/>
                </a:solidFill>
                <a:highlight>
                  <a:srgbClr val="000000"/>
                </a:highlight>
                <a:latin typeface="Courier New"/>
                <a:ea typeface="Courier New"/>
                <a:cs typeface="Courier New"/>
                <a:sym typeface="Courier New"/>
              </a:rPr>
              <a:t> </a:t>
            </a:r>
            <a:r>
              <a:rPr lang="en" sz="800">
                <a:solidFill>
                  <a:srgbClr val="9876AA"/>
                </a:solidFill>
                <a:highlight>
                  <a:srgbClr val="000000"/>
                </a:highlight>
                <a:latin typeface="Courier New"/>
                <a:ea typeface="Courier New"/>
                <a:cs typeface="Courier New"/>
                <a:sym typeface="Courier New"/>
              </a:rPr>
              <a:t>"content"</a:t>
            </a:r>
            <a:r>
              <a:rPr lang="en" sz="800">
                <a:solidFill>
                  <a:srgbClr val="CC7832"/>
                </a:solidFill>
                <a:highlight>
                  <a:srgbClr val="000000"/>
                </a:highlight>
                <a:latin typeface="Courier New"/>
                <a:ea typeface="Courier New"/>
                <a:cs typeface="Courier New"/>
                <a:sym typeface="Courier New"/>
              </a:rPr>
              <a:t>: </a:t>
            </a:r>
            <a:r>
              <a:rPr lang="en" sz="800">
                <a:solidFill>
                  <a:srgbClr val="6A8759"/>
                </a:solidFill>
                <a:highlight>
                  <a:srgbClr val="000000"/>
                </a:highlight>
                <a:latin typeface="Courier New"/>
                <a:ea typeface="Courier New"/>
                <a:cs typeface="Courier New"/>
                <a:sym typeface="Courier New"/>
              </a:rPr>
              <a:t>"2"</a:t>
            </a:r>
            <a:endParaRPr sz="800">
              <a:solidFill>
                <a:srgbClr val="6A8759"/>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A9B7C6"/>
                </a:solidFill>
                <a:highlight>
                  <a:srgbClr val="000000"/>
                </a:highlight>
                <a:latin typeface="Courier New"/>
                <a:ea typeface="Courier New"/>
                <a:cs typeface="Courier New"/>
                <a:sym typeface="Courier New"/>
              </a:rPr>
              <a:t>}</a:t>
            </a:r>
            <a:endParaRPr sz="800">
              <a:solidFill>
                <a:srgbClr val="A9B7C6"/>
              </a:solidFill>
              <a:highlight>
                <a:srgbClr val="000000"/>
              </a:highlight>
              <a:latin typeface="Courier New"/>
              <a:ea typeface="Courier New"/>
              <a:cs typeface="Courier New"/>
              <a:sym typeface="Courier New"/>
            </a:endParaRPr>
          </a:p>
        </p:txBody>
      </p:sp>
      <p:sp>
        <p:nvSpPr>
          <p:cNvPr id="568" name="Google Shape;568;p45"/>
          <p:cNvSpPr txBox="1"/>
          <p:nvPr/>
        </p:nvSpPr>
        <p:spPr>
          <a:xfrm>
            <a:off x="658128" y="1017725"/>
            <a:ext cx="31431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ungee"/>
                <a:ea typeface="Bungee"/>
                <a:cs typeface="Bungee"/>
                <a:sym typeface="Bungee"/>
              </a:rPr>
              <a:t>Mejor combinaciÓN</a:t>
            </a:r>
            <a:endParaRPr sz="1600">
              <a:solidFill>
                <a:schemeClr val="lt1"/>
              </a:solidFill>
              <a:latin typeface="Bungee"/>
              <a:ea typeface="Bungee"/>
              <a:cs typeface="Bungee"/>
              <a:sym typeface="Bungee"/>
            </a:endParaRPr>
          </a:p>
          <a:p>
            <a:pPr indent="0" lvl="0" marL="0" rtl="0" algn="ctr">
              <a:spcBef>
                <a:spcPts val="0"/>
              </a:spcBef>
              <a:spcAft>
                <a:spcPts val="0"/>
              </a:spcAft>
              <a:buNone/>
            </a:pPr>
            <a:r>
              <a:t/>
            </a:r>
            <a:endParaRPr sz="1600">
              <a:solidFill>
                <a:schemeClr val="lt1"/>
              </a:solidFill>
              <a:latin typeface="Bungee"/>
              <a:ea typeface="Bungee"/>
              <a:cs typeface="Bungee"/>
              <a:sym typeface="Bungee"/>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569" name="Google Shape;569;p45"/>
          <p:cNvSpPr txBox="1"/>
          <p:nvPr/>
        </p:nvSpPr>
        <p:spPr>
          <a:xfrm>
            <a:off x="945475" y="1492625"/>
            <a:ext cx="4593600" cy="196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Mutacion: Completo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Metodos de seleccion: Ranking y Ruleta (0.5)</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Método</a:t>
            </a:r>
            <a:r>
              <a:rPr lang="en">
                <a:solidFill>
                  <a:srgbClr val="FFFFFF"/>
                </a:solidFill>
                <a:latin typeface="Lato"/>
                <a:ea typeface="Lato"/>
                <a:cs typeface="Lato"/>
                <a:sym typeface="Lato"/>
              </a:rPr>
              <a:t> de cruza: Uniforme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Población</a:t>
            </a:r>
            <a:r>
              <a:rPr lang="en">
                <a:solidFill>
                  <a:srgbClr val="FFFFFF"/>
                </a:solidFill>
                <a:latin typeface="Lato"/>
                <a:ea typeface="Lato"/>
                <a:cs typeface="Lato"/>
                <a:sym typeface="Lato"/>
              </a:rPr>
              <a:t>  500 y K 400</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Implementacion: Fill All</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Probabilidad de </a:t>
            </a:r>
            <a:r>
              <a:rPr lang="en">
                <a:solidFill>
                  <a:srgbClr val="FFFFFF"/>
                </a:solidFill>
                <a:latin typeface="Lato"/>
                <a:ea typeface="Lato"/>
                <a:cs typeface="Lato"/>
                <a:sym typeface="Lato"/>
              </a:rPr>
              <a:t>mutación</a:t>
            </a:r>
            <a:r>
              <a:rPr lang="en">
                <a:solidFill>
                  <a:srgbClr val="FFFFFF"/>
                </a:solidFill>
                <a:latin typeface="Lato"/>
                <a:ea typeface="Lato"/>
                <a:cs typeface="Lato"/>
                <a:sym typeface="Lato"/>
              </a:rPr>
              <a:t> 0.5</a:t>
            </a:r>
            <a:endParaRPr>
              <a:solidFill>
                <a:srgbClr val="FFFFFF"/>
              </a:solidFill>
              <a:latin typeface="Lato"/>
              <a:ea typeface="Lato"/>
              <a:cs typeface="Lato"/>
              <a:sym typeface="Lato"/>
            </a:endParaRPr>
          </a:p>
        </p:txBody>
      </p:sp>
      <p:pic>
        <p:nvPicPr>
          <p:cNvPr id="570" name="Google Shape;570;p45"/>
          <p:cNvPicPr preferRelativeResize="0"/>
          <p:nvPr/>
        </p:nvPicPr>
        <p:blipFill>
          <a:blip r:embed="rId3">
            <a:alphaModFix/>
          </a:blip>
          <a:stretch>
            <a:fillRect/>
          </a:stretch>
        </p:blipFill>
        <p:spPr>
          <a:xfrm>
            <a:off x="1591475" y="3139775"/>
            <a:ext cx="3499774" cy="1650475"/>
          </a:xfrm>
          <a:prstGeom prst="rect">
            <a:avLst/>
          </a:prstGeom>
          <a:noFill/>
          <a:ln>
            <a:noFill/>
          </a:ln>
        </p:spPr>
      </p:pic>
      <p:sp>
        <p:nvSpPr>
          <p:cNvPr id="571" name="Google Shape;571;p45"/>
          <p:cNvSpPr txBox="1"/>
          <p:nvPr/>
        </p:nvSpPr>
        <p:spPr>
          <a:xfrm>
            <a:off x="6858426" y="4790250"/>
            <a:ext cx="2149800" cy="1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Bungee"/>
                <a:ea typeface="Bungee"/>
                <a:cs typeface="Bungee"/>
                <a:sym typeface="Bungee"/>
              </a:rPr>
              <a:t>La </a:t>
            </a:r>
            <a:r>
              <a:rPr lang="en" sz="900">
                <a:solidFill>
                  <a:schemeClr val="lt1"/>
                </a:solidFill>
                <a:latin typeface="Bungee"/>
                <a:ea typeface="Bungee"/>
                <a:cs typeface="Bungee"/>
                <a:sym typeface="Bungee"/>
              </a:rPr>
              <a:t>fórmula</a:t>
            </a:r>
            <a:r>
              <a:rPr lang="en" sz="900">
                <a:solidFill>
                  <a:schemeClr val="lt1"/>
                </a:solidFill>
                <a:latin typeface="Bungee"/>
                <a:ea typeface="Bungee"/>
                <a:cs typeface="Bungee"/>
                <a:sym typeface="Bungee"/>
              </a:rPr>
              <a:t> de la felicidad</a:t>
            </a:r>
            <a:endParaRPr sz="900">
              <a:solidFill>
                <a:schemeClr val="lt1"/>
              </a:solidFill>
              <a:latin typeface="Bungee"/>
              <a:ea typeface="Bungee"/>
              <a:cs typeface="Bungee"/>
              <a:sym typeface="Bungee"/>
            </a:endParaRPr>
          </a:p>
          <a:p>
            <a:pPr indent="0" lvl="0" marL="0" rtl="0" algn="ctr">
              <a:spcBef>
                <a:spcPts val="0"/>
              </a:spcBef>
              <a:spcAft>
                <a:spcPts val="0"/>
              </a:spcAft>
              <a:buNone/>
            </a:pPr>
            <a:r>
              <a:t/>
            </a:r>
            <a:endParaRPr sz="1600">
              <a:solidFill>
                <a:schemeClr val="lt1"/>
              </a:solidFill>
              <a:latin typeface="Bungee"/>
              <a:ea typeface="Bungee"/>
              <a:cs typeface="Bungee"/>
              <a:sym typeface="Bungee"/>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6"/>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REsultados</a:t>
            </a:r>
            <a:endParaRPr sz="2200"/>
          </a:p>
        </p:txBody>
      </p:sp>
      <p:sp>
        <p:nvSpPr>
          <p:cNvPr id="577" name="Google Shape;577;p46"/>
          <p:cNvSpPr txBox="1"/>
          <p:nvPr/>
        </p:nvSpPr>
        <p:spPr>
          <a:xfrm>
            <a:off x="831875" y="1440975"/>
            <a:ext cx="53772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Otros resultados en: </a:t>
            </a:r>
            <a:r>
              <a:rPr b="1" lang="en" u="sng">
                <a:solidFill>
                  <a:schemeClr val="hlink"/>
                </a:solidFill>
                <a:latin typeface="Lato"/>
                <a:ea typeface="Lato"/>
                <a:cs typeface="Lato"/>
                <a:sym typeface="Lato"/>
                <a:hlinkClick r:id="rId3"/>
              </a:rPr>
              <a:t>https://docs.google.com/spreadsheets/d/11fnGw9b3eS0A_Ja4mML8zvG6YLRxsWmOl8dBBs8rSsg</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idx="1" type="body"/>
          </p:nvPr>
        </p:nvSpPr>
        <p:spPr>
          <a:xfrm>
            <a:off x="453850" y="1640850"/>
            <a:ext cx="4810500" cy="1861800"/>
          </a:xfrm>
          <a:prstGeom prst="rect">
            <a:avLst/>
          </a:prstGeom>
        </p:spPr>
        <p:txBody>
          <a:bodyPr anchorCtr="0" anchor="t" bIns="91425" lIns="91425" spcFirstLastPara="1" rIns="91425" wrap="square" tIns="91425">
            <a:noAutofit/>
          </a:bodyPr>
          <a:lstStyle/>
          <a:p>
            <a:pPr indent="-374650" lvl="0" marL="914400" rtl="0" algn="l">
              <a:lnSpc>
                <a:spcPct val="150000"/>
              </a:lnSpc>
              <a:spcBef>
                <a:spcPts val="0"/>
              </a:spcBef>
              <a:spcAft>
                <a:spcPts val="0"/>
              </a:spcAft>
              <a:buClr>
                <a:schemeClr val="lt1"/>
              </a:buClr>
              <a:buSzPts val="2300"/>
              <a:buChar char="●"/>
            </a:pPr>
            <a:r>
              <a:rPr lang="en" sz="2300"/>
              <a:t>Rodrigo Navarro</a:t>
            </a:r>
            <a:endParaRPr sz="2300"/>
          </a:p>
          <a:p>
            <a:pPr indent="-374650" lvl="0" marL="914400" marR="0" rtl="0" algn="l">
              <a:lnSpc>
                <a:spcPct val="150000"/>
              </a:lnSpc>
              <a:spcBef>
                <a:spcPts val="0"/>
              </a:spcBef>
              <a:spcAft>
                <a:spcPts val="0"/>
              </a:spcAft>
              <a:buClr>
                <a:schemeClr val="lt1"/>
              </a:buClr>
              <a:buSzPts val="2300"/>
              <a:buChar char="●"/>
            </a:pPr>
            <a:r>
              <a:rPr lang="en" sz="2300"/>
              <a:t>Florencia Monti</a:t>
            </a:r>
            <a:endParaRPr sz="2300"/>
          </a:p>
          <a:p>
            <a:pPr indent="-374650" lvl="0" marL="914400" marR="0" rtl="0" algn="l">
              <a:lnSpc>
                <a:spcPct val="150000"/>
              </a:lnSpc>
              <a:spcBef>
                <a:spcPts val="0"/>
              </a:spcBef>
              <a:spcAft>
                <a:spcPts val="0"/>
              </a:spcAft>
              <a:buClr>
                <a:schemeClr val="lt1"/>
              </a:buClr>
              <a:buSzPts val="2300"/>
              <a:buChar char="●"/>
            </a:pPr>
            <a:r>
              <a:rPr lang="en" sz="2300"/>
              <a:t>Guido Princ</a:t>
            </a:r>
            <a:endParaRPr sz="2300"/>
          </a:p>
        </p:txBody>
      </p:sp>
      <p:sp>
        <p:nvSpPr>
          <p:cNvPr id="203" name="Google Shape;203;p29"/>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INTEGRANTES</a:t>
            </a:r>
            <a:endParaRPr sz="2200"/>
          </a:p>
        </p:txBody>
      </p:sp>
      <p:sp>
        <p:nvSpPr>
          <p:cNvPr id="204" name="Google Shape;204;p29"/>
          <p:cNvSpPr txBox="1"/>
          <p:nvPr/>
        </p:nvSpPr>
        <p:spPr>
          <a:xfrm>
            <a:off x="748525" y="4404795"/>
            <a:ext cx="54786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7"/>
          <p:cNvSpPr txBox="1"/>
          <p:nvPr>
            <p:ph idx="1" type="body"/>
          </p:nvPr>
        </p:nvSpPr>
        <p:spPr>
          <a:xfrm>
            <a:off x="552025" y="1104025"/>
            <a:ext cx="5311800" cy="36801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1800"/>
              <a:t>Factores para analizar:</a:t>
            </a:r>
            <a:endParaRPr sz="1800"/>
          </a:p>
          <a:p>
            <a:pPr indent="-342900" lvl="0" marL="457200" rtl="0" algn="l">
              <a:spcBef>
                <a:spcPts val="1000"/>
              </a:spcBef>
              <a:spcAft>
                <a:spcPts val="0"/>
              </a:spcAft>
              <a:buSzPts val="1800"/>
              <a:buChar char="●"/>
            </a:pPr>
            <a:r>
              <a:rPr lang="en" sz="1800"/>
              <a:t>Influye mucho la decisión de los métodos utilizados en la selección y los usados en el reemplazo.</a:t>
            </a:r>
            <a:endParaRPr sz="1800"/>
          </a:p>
          <a:p>
            <a:pPr indent="-342900" lvl="0" marL="457200" rtl="0" algn="l">
              <a:spcBef>
                <a:spcPts val="0"/>
              </a:spcBef>
              <a:spcAft>
                <a:spcPts val="0"/>
              </a:spcAft>
              <a:buSzPts val="1800"/>
              <a:buChar char="●"/>
            </a:pPr>
            <a:r>
              <a:rPr lang="en" sz="1800"/>
              <a:t>Usando la misma combinación de métodos de selección, se converge </a:t>
            </a:r>
            <a:r>
              <a:rPr lang="en" sz="1800"/>
              <a:t>más</a:t>
            </a:r>
            <a:r>
              <a:rPr lang="en" sz="1800"/>
              <a:t> rápido que al usar </a:t>
            </a:r>
            <a:r>
              <a:rPr lang="en" sz="1800"/>
              <a:t>combinación</a:t>
            </a:r>
            <a:r>
              <a:rPr lang="en" sz="1800"/>
              <a:t> de varios. Pero a la vez algunas selecciones </a:t>
            </a:r>
            <a:r>
              <a:rPr lang="en" sz="1800"/>
              <a:t>convergen</a:t>
            </a:r>
            <a:r>
              <a:rPr lang="en" sz="1800"/>
              <a:t> </a:t>
            </a:r>
            <a:r>
              <a:rPr lang="en" sz="1800"/>
              <a:t>más</a:t>
            </a:r>
            <a:r>
              <a:rPr lang="en" sz="1800"/>
              <a:t> </a:t>
            </a:r>
            <a:r>
              <a:rPr lang="en" sz="1800"/>
              <a:t>rápido</a:t>
            </a:r>
            <a:r>
              <a:rPr lang="en" sz="1800"/>
              <a:t> </a:t>
            </a:r>
            <a:r>
              <a:rPr lang="en" sz="1800"/>
              <a:t>aún</a:t>
            </a:r>
            <a:r>
              <a:rPr lang="en" sz="1800"/>
              <a:t>.</a:t>
            </a:r>
            <a:endParaRPr sz="1800"/>
          </a:p>
          <a:p>
            <a:pPr indent="-342900" lvl="0" marL="457200" rtl="0" algn="l">
              <a:spcBef>
                <a:spcPts val="0"/>
              </a:spcBef>
              <a:spcAft>
                <a:spcPts val="0"/>
              </a:spcAft>
              <a:buSzPts val="1800"/>
              <a:buChar char="●"/>
            </a:pPr>
            <a:r>
              <a:rPr lang="en" sz="1800"/>
              <a:t>La </a:t>
            </a:r>
            <a:r>
              <a:rPr lang="en" sz="1800"/>
              <a:t>población</a:t>
            </a:r>
            <a:r>
              <a:rPr lang="en" sz="1800"/>
              <a:t> afecta mucho para la diversidad </a:t>
            </a:r>
            <a:r>
              <a:rPr lang="en" sz="1800"/>
              <a:t>genética.  A mayor población más diversidad genética.</a:t>
            </a:r>
            <a:endParaRPr sz="1800"/>
          </a:p>
        </p:txBody>
      </p:sp>
      <p:sp>
        <p:nvSpPr>
          <p:cNvPr id="583" name="Google Shape;583;p47"/>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conclusiones</a:t>
            </a:r>
            <a:endParaRPr sz="2200"/>
          </a:p>
        </p:txBody>
      </p:sp>
      <p:pic>
        <p:nvPicPr>
          <p:cNvPr id="584" name="Google Shape;584;p47"/>
          <p:cNvPicPr preferRelativeResize="0"/>
          <p:nvPr/>
        </p:nvPicPr>
        <p:blipFill>
          <a:blip r:embed="rId3">
            <a:alphaModFix/>
          </a:blip>
          <a:stretch>
            <a:fillRect/>
          </a:stretch>
        </p:blipFill>
        <p:spPr>
          <a:xfrm rot="-1721052">
            <a:off x="5060112" y="223974"/>
            <a:ext cx="6070062" cy="44613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8"/>
          <p:cNvSpPr txBox="1"/>
          <p:nvPr>
            <p:ph idx="1" type="body"/>
          </p:nvPr>
        </p:nvSpPr>
        <p:spPr>
          <a:xfrm>
            <a:off x="559075" y="1017725"/>
            <a:ext cx="5658300" cy="378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Los </a:t>
            </a:r>
            <a:r>
              <a:rPr lang="en" sz="1800"/>
              <a:t>métodos</a:t>
            </a:r>
            <a:r>
              <a:rPr lang="en" sz="1800"/>
              <a:t> </a:t>
            </a:r>
            <a:r>
              <a:rPr lang="en" sz="1800"/>
              <a:t>más</a:t>
            </a:r>
            <a:r>
              <a:rPr lang="en" sz="1800"/>
              <a:t> elitistas generan convergencia </a:t>
            </a:r>
            <a:r>
              <a:rPr lang="en" sz="1800"/>
              <a:t>más</a:t>
            </a:r>
            <a:r>
              <a:rPr lang="en" sz="1800"/>
              <a:t> </a:t>
            </a:r>
            <a:r>
              <a:rPr lang="en" sz="1800"/>
              <a:t>rápida</a:t>
            </a:r>
            <a:r>
              <a:rPr lang="en" sz="1800"/>
              <a:t> a </a:t>
            </a:r>
            <a:r>
              <a:rPr lang="en" sz="1800"/>
              <a:t>comparación</a:t>
            </a:r>
            <a:r>
              <a:rPr lang="en" sz="1800"/>
              <a:t> de otros. Pero se puede amortiguar esto con un </a:t>
            </a:r>
            <a:r>
              <a:rPr lang="en" sz="1800"/>
              <a:t>método</a:t>
            </a:r>
            <a:r>
              <a:rPr lang="en" sz="1800"/>
              <a:t> de </a:t>
            </a:r>
            <a:r>
              <a:rPr lang="en" sz="1800"/>
              <a:t>mutación</a:t>
            </a:r>
            <a:r>
              <a:rPr lang="en" sz="1800"/>
              <a:t> </a:t>
            </a:r>
            <a:r>
              <a:rPr lang="en" sz="1800"/>
              <a:t>más</a:t>
            </a:r>
            <a:r>
              <a:rPr lang="en" sz="1800"/>
              <a:t> radical con altas probabilidades de </a:t>
            </a:r>
            <a:r>
              <a:rPr lang="en" sz="1800"/>
              <a:t>mutación</a:t>
            </a:r>
            <a:r>
              <a:rPr lang="en" sz="1800"/>
              <a:t>. Por ejemplo mezclar ruleta con completa.</a:t>
            </a:r>
            <a:endParaRPr sz="1800"/>
          </a:p>
          <a:p>
            <a:pPr indent="-342900" lvl="0" marL="457200" rtl="0" algn="l">
              <a:spcBef>
                <a:spcPts val="0"/>
              </a:spcBef>
              <a:spcAft>
                <a:spcPts val="0"/>
              </a:spcAft>
              <a:buSzPts val="1800"/>
              <a:buChar char="●"/>
            </a:pPr>
            <a:r>
              <a:rPr lang="en" sz="1800"/>
              <a:t>Al poner </a:t>
            </a:r>
            <a:r>
              <a:rPr lang="en" sz="1800"/>
              <a:t>métodos</a:t>
            </a:r>
            <a:r>
              <a:rPr lang="en" sz="1800"/>
              <a:t> de cruza </a:t>
            </a:r>
            <a:r>
              <a:rPr lang="en" sz="1800"/>
              <a:t>más</a:t>
            </a:r>
            <a:r>
              <a:rPr lang="en" sz="1800"/>
              <a:t> radicales el </a:t>
            </a:r>
            <a:r>
              <a:rPr lang="en" sz="1800"/>
              <a:t>average</a:t>
            </a:r>
            <a:r>
              <a:rPr lang="en" sz="1800"/>
              <a:t> de performance tiende a mantener mientras que sus picos </a:t>
            </a:r>
            <a:r>
              <a:rPr lang="en" sz="1800"/>
              <a:t>aumentan</a:t>
            </a:r>
            <a:r>
              <a:rPr lang="en" sz="1800"/>
              <a:t>. Por ejemplo al usar el </a:t>
            </a:r>
            <a:r>
              <a:rPr lang="en" sz="1800"/>
              <a:t>método</a:t>
            </a:r>
            <a:r>
              <a:rPr lang="en" sz="1800"/>
              <a:t> uniforme </a:t>
            </a:r>
            <a:r>
              <a:rPr lang="en" sz="1800"/>
              <a:t>aumenta</a:t>
            </a:r>
            <a:r>
              <a:rPr lang="en" sz="1800"/>
              <a:t> </a:t>
            </a:r>
            <a:r>
              <a:rPr lang="en" sz="1800"/>
              <a:t>más</a:t>
            </a:r>
            <a:r>
              <a:rPr lang="en" sz="1800"/>
              <a:t> la variedad de individuos, por lo tanto se encuentran nuevos máximos y mínimos. </a:t>
            </a:r>
            <a:endParaRPr sz="1800"/>
          </a:p>
        </p:txBody>
      </p:sp>
      <p:sp>
        <p:nvSpPr>
          <p:cNvPr id="590" name="Google Shape;590;p48"/>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conclusiones</a:t>
            </a:r>
            <a:endParaRPr sz="2200"/>
          </a:p>
        </p:txBody>
      </p:sp>
      <p:pic>
        <p:nvPicPr>
          <p:cNvPr id="591" name="Google Shape;591;p48"/>
          <p:cNvPicPr preferRelativeResize="0"/>
          <p:nvPr/>
        </p:nvPicPr>
        <p:blipFill>
          <a:blip r:embed="rId3">
            <a:alphaModFix/>
          </a:blip>
          <a:stretch>
            <a:fillRect/>
          </a:stretch>
        </p:blipFill>
        <p:spPr>
          <a:xfrm rot="-1721052">
            <a:off x="5060112" y="223974"/>
            <a:ext cx="6070062" cy="44613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9"/>
          <p:cNvSpPr txBox="1"/>
          <p:nvPr>
            <p:ph idx="1" type="body"/>
          </p:nvPr>
        </p:nvSpPr>
        <p:spPr>
          <a:xfrm>
            <a:off x="559075" y="1017725"/>
            <a:ext cx="5658300" cy="35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Algo que </a:t>
            </a:r>
            <a:r>
              <a:rPr lang="en" sz="1800"/>
              <a:t>también</a:t>
            </a:r>
            <a:r>
              <a:rPr lang="en" sz="1800"/>
              <a:t> pudimos ver, es que no es tan sencillo </a:t>
            </a:r>
            <a:r>
              <a:rPr lang="en" sz="1800"/>
              <a:t>mezclar</a:t>
            </a:r>
            <a:r>
              <a:rPr lang="en" sz="1800"/>
              <a:t> </a:t>
            </a:r>
            <a:r>
              <a:rPr lang="en" sz="1800"/>
              <a:t>métodos</a:t>
            </a:r>
            <a:r>
              <a:rPr lang="en" sz="1800"/>
              <a:t> de </a:t>
            </a:r>
            <a:r>
              <a:rPr lang="en" sz="1800"/>
              <a:t>selección</a:t>
            </a:r>
            <a:r>
              <a:rPr lang="en" sz="1800"/>
              <a:t> ya que algunos no son complementarios y tienden a empeorar. Lo que concluimos es que depende mucho del problema a atacar y las necesidades del mismo para la elección de </a:t>
            </a:r>
            <a:r>
              <a:rPr lang="en" sz="1800"/>
              <a:t>cuáles</a:t>
            </a:r>
            <a:r>
              <a:rPr lang="en" sz="1800"/>
              <a:t> </a:t>
            </a:r>
            <a:r>
              <a:rPr lang="en" sz="1800"/>
              <a:t>métodos</a:t>
            </a:r>
            <a:r>
              <a:rPr lang="en" sz="1800"/>
              <a:t> de </a:t>
            </a:r>
            <a:r>
              <a:rPr lang="en" sz="1800"/>
              <a:t>selección, cruce</a:t>
            </a:r>
            <a:r>
              <a:rPr lang="en" sz="1800"/>
              <a:t>, </a:t>
            </a:r>
            <a:r>
              <a:rPr lang="en" sz="1800"/>
              <a:t>mutación</a:t>
            </a:r>
            <a:r>
              <a:rPr lang="en" sz="1800"/>
              <a:t> e </a:t>
            </a:r>
            <a:r>
              <a:rPr lang="en" sz="1800"/>
              <a:t>implementación</a:t>
            </a:r>
            <a:r>
              <a:rPr lang="en" sz="1800"/>
              <a:t> </a:t>
            </a:r>
            <a:r>
              <a:rPr lang="en" sz="1800"/>
              <a:t>serán</a:t>
            </a:r>
            <a:r>
              <a:rPr lang="en" sz="1800"/>
              <a:t> necesarios para afrontarlo.</a:t>
            </a:r>
            <a:endParaRPr sz="1800"/>
          </a:p>
          <a:p>
            <a:pPr indent="-342900" lvl="0" marL="457200" rtl="0" algn="l">
              <a:spcBef>
                <a:spcPts val="0"/>
              </a:spcBef>
              <a:spcAft>
                <a:spcPts val="0"/>
              </a:spcAft>
              <a:buSzPts val="1800"/>
              <a:buChar char="●"/>
            </a:pPr>
            <a:r>
              <a:rPr lang="en" sz="1800"/>
              <a:t>Tardamos en encontrar las mejores combinaciones para nuestro problema. Ya que como vimos en la clase es difícil saber cuando se llega a un máximo relativo o general.</a:t>
            </a:r>
            <a:endParaRPr sz="1800"/>
          </a:p>
        </p:txBody>
      </p:sp>
      <p:sp>
        <p:nvSpPr>
          <p:cNvPr id="597" name="Google Shape;597;p49"/>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conclusiones</a:t>
            </a:r>
            <a:endParaRPr sz="2200"/>
          </a:p>
        </p:txBody>
      </p:sp>
      <p:pic>
        <p:nvPicPr>
          <p:cNvPr id="598" name="Google Shape;598;p49"/>
          <p:cNvPicPr preferRelativeResize="0"/>
          <p:nvPr/>
        </p:nvPicPr>
        <p:blipFill>
          <a:blip r:embed="rId3">
            <a:alphaModFix/>
          </a:blip>
          <a:stretch>
            <a:fillRect/>
          </a:stretch>
        </p:blipFill>
        <p:spPr>
          <a:xfrm rot="-1721052">
            <a:off x="5031862" y="223974"/>
            <a:ext cx="6070062" cy="44613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0"/>
          <p:cNvSpPr txBox="1"/>
          <p:nvPr>
            <p:ph type="title"/>
          </p:nvPr>
        </p:nvSpPr>
        <p:spPr>
          <a:xfrm>
            <a:off x="2035500" y="2010300"/>
            <a:ext cx="5073000" cy="11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Gracias!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p:nvPr/>
        </p:nvSpPr>
        <p:spPr>
          <a:xfrm>
            <a:off x="110677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10" name="Google Shape;210;p30"/>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Contenido</a:t>
            </a:r>
            <a:endParaRPr sz="2200"/>
          </a:p>
        </p:txBody>
      </p:sp>
      <p:sp>
        <p:nvSpPr>
          <p:cNvPr id="211" name="Google Shape;211;p30"/>
          <p:cNvSpPr txBox="1"/>
          <p:nvPr>
            <p:ph idx="2" type="title"/>
          </p:nvPr>
        </p:nvSpPr>
        <p:spPr>
          <a:xfrm>
            <a:off x="552025" y="2902375"/>
            <a:ext cx="1980600" cy="36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Introducción</a:t>
            </a:r>
            <a:endParaRPr/>
          </a:p>
        </p:txBody>
      </p:sp>
      <p:sp>
        <p:nvSpPr>
          <p:cNvPr id="212" name="Google Shape;212;p30"/>
          <p:cNvSpPr/>
          <p:nvPr/>
        </p:nvSpPr>
        <p:spPr>
          <a:xfrm>
            <a:off x="308942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13" name="Google Shape;213;p30"/>
          <p:cNvSpPr/>
          <p:nvPr/>
        </p:nvSpPr>
        <p:spPr>
          <a:xfrm>
            <a:off x="507207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14" name="Google Shape;214;p30"/>
          <p:cNvSpPr/>
          <p:nvPr/>
        </p:nvSpPr>
        <p:spPr>
          <a:xfrm>
            <a:off x="705472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15" name="Google Shape;215;p30"/>
          <p:cNvSpPr txBox="1"/>
          <p:nvPr>
            <p:ph idx="3" type="title"/>
          </p:nvPr>
        </p:nvSpPr>
        <p:spPr>
          <a:xfrm>
            <a:off x="88534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6" name="Google Shape;216;p30"/>
          <p:cNvSpPr txBox="1"/>
          <p:nvPr>
            <p:ph idx="4" type="title"/>
          </p:nvPr>
        </p:nvSpPr>
        <p:spPr>
          <a:xfrm>
            <a:off x="2646175" y="2902366"/>
            <a:ext cx="1869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Selección</a:t>
            </a:r>
            <a:r>
              <a:rPr lang="en"/>
              <a:t> de padres</a:t>
            </a:r>
            <a:endParaRPr/>
          </a:p>
        </p:txBody>
      </p:sp>
      <p:sp>
        <p:nvSpPr>
          <p:cNvPr id="217" name="Google Shape;217;p30"/>
          <p:cNvSpPr txBox="1"/>
          <p:nvPr>
            <p:ph idx="6" type="title"/>
          </p:nvPr>
        </p:nvSpPr>
        <p:spPr>
          <a:xfrm>
            <a:off x="286799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8" name="Google Shape;218;p30"/>
          <p:cNvSpPr txBox="1"/>
          <p:nvPr>
            <p:ph idx="7" type="title"/>
          </p:nvPr>
        </p:nvSpPr>
        <p:spPr>
          <a:xfrm>
            <a:off x="4628825" y="2660316"/>
            <a:ext cx="1869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cruce</a:t>
            </a:r>
            <a:endParaRPr/>
          </a:p>
        </p:txBody>
      </p:sp>
      <p:sp>
        <p:nvSpPr>
          <p:cNvPr id="219" name="Google Shape;219;p30"/>
          <p:cNvSpPr txBox="1"/>
          <p:nvPr>
            <p:ph idx="9" type="title"/>
          </p:nvPr>
        </p:nvSpPr>
        <p:spPr>
          <a:xfrm>
            <a:off x="485064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0" name="Google Shape;220;p30"/>
          <p:cNvSpPr txBox="1"/>
          <p:nvPr>
            <p:ph idx="13" type="title"/>
          </p:nvPr>
        </p:nvSpPr>
        <p:spPr>
          <a:xfrm>
            <a:off x="6611475" y="2660316"/>
            <a:ext cx="1869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mutación</a:t>
            </a:r>
            <a:endParaRPr/>
          </a:p>
        </p:txBody>
      </p:sp>
      <p:sp>
        <p:nvSpPr>
          <p:cNvPr id="221" name="Google Shape;221;p30"/>
          <p:cNvSpPr txBox="1"/>
          <p:nvPr>
            <p:ph idx="15" type="title"/>
          </p:nvPr>
        </p:nvSpPr>
        <p:spPr>
          <a:xfrm>
            <a:off x="683329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p:nvPr/>
        </p:nvSpPr>
        <p:spPr>
          <a:xfrm>
            <a:off x="110677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27" name="Google Shape;227;p31"/>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Contenido</a:t>
            </a:r>
            <a:endParaRPr sz="2200"/>
          </a:p>
        </p:txBody>
      </p:sp>
      <p:sp>
        <p:nvSpPr>
          <p:cNvPr id="228" name="Google Shape;228;p31"/>
          <p:cNvSpPr txBox="1"/>
          <p:nvPr>
            <p:ph idx="2" type="title"/>
          </p:nvPr>
        </p:nvSpPr>
        <p:spPr>
          <a:xfrm>
            <a:off x="493725" y="2660325"/>
            <a:ext cx="2208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Implementación</a:t>
            </a:r>
            <a:endParaRPr/>
          </a:p>
        </p:txBody>
      </p:sp>
      <p:sp>
        <p:nvSpPr>
          <p:cNvPr id="229" name="Google Shape;229;p31"/>
          <p:cNvSpPr/>
          <p:nvPr/>
        </p:nvSpPr>
        <p:spPr>
          <a:xfrm>
            <a:off x="308942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30" name="Google Shape;230;p31"/>
          <p:cNvSpPr/>
          <p:nvPr/>
        </p:nvSpPr>
        <p:spPr>
          <a:xfrm>
            <a:off x="507207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31" name="Google Shape;231;p31"/>
          <p:cNvSpPr/>
          <p:nvPr/>
        </p:nvSpPr>
        <p:spPr>
          <a:xfrm>
            <a:off x="7054725" y="1714013"/>
            <a:ext cx="982500" cy="982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5B"/>
              </a:solidFill>
            </a:endParaRPr>
          </a:p>
        </p:txBody>
      </p:sp>
      <p:sp>
        <p:nvSpPr>
          <p:cNvPr id="232" name="Google Shape;232;p31"/>
          <p:cNvSpPr txBox="1"/>
          <p:nvPr>
            <p:ph idx="3" type="title"/>
          </p:nvPr>
        </p:nvSpPr>
        <p:spPr>
          <a:xfrm>
            <a:off x="88534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33" name="Google Shape;233;p31"/>
          <p:cNvSpPr txBox="1"/>
          <p:nvPr>
            <p:ph idx="4" type="title"/>
          </p:nvPr>
        </p:nvSpPr>
        <p:spPr>
          <a:xfrm>
            <a:off x="2646175" y="2660316"/>
            <a:ext cx="1869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corte</a:t>
            </a:r>
            <a:endParaRPr/>
          </a:p>
        </p:txBody>
      </p:sp>
      <p:sp>
        <p:nvSpPr>
          <p:cNvPr id="234" name="Google Shape;234;p31"/>
          <p:cNvSpPr txBox="1"/>
          <p:nvPr>
            <p:ph idx="6" type="title"/>
          </p:nvPr>
        </p:nvSpPr>
        <p:spPr>
          <a:xfrm>
            <a:off x="286799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35" name="Google Shape;235;p31"/>
          <p:cNvSpPr txBox="1"/>
          <p:nvPr>
            <p:ph idx="7" type="title"/>
          </p:nvPr>
        </p:nvSpPr>
        <p:spPr>
          <a:xfrm>
            <a:off x="4571975" y="2660325"/>
            <a:ext cx="1982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demostración</a:t>
            </a:r>
            <a:endParaRPr/>
          </a:p>
        </p:txBody>
      </p:sp>
      <p:sp>
        <p:nvSpPr>
          <p:cNvPr id="236" name="Google Shape;236;p31"/>
          <p:cNvSpPr txBox="1"/>
          <p:nvPr>
            <p:ph idx="9" type="title"/>
          </p:nvPr>
        </p:nvSpPr>
        <p:spPr>
          <a:xfrm>
            <a:off x="485064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237" name="Google Shape;237;p31"/>
          <p:cNvSpPr txBox="1"/>
          <p:nvPr>
            <p:ph idx="13" type="title"/>
          </p:nvPr>
        </p:nvSpPr>
        <p:spPr>
          <a:xfrm>
            <a:off x="6611475" y="2892291"/>
            <a:ext cx="1869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Resultados y conclusiones</a:t>
            </a:r>
            <a:endParaRPr/>
          </a:p>
        </p:txBody>
      </p:sp>
      <p:sp>
        <p:nvSpPr>
          <p:cNvPr id="238" name="Google Shape;238;p31"/>
          <p:cNvSpPr txBox="1"/>
          <p:nvPr>
            <p:ph idx="15" type="title"/>
          </p:nvPr>
        </p:nvSpPr>
        <p:spPr>
          <a:xfrm>
            <a:off x="6833295" y="1955270"/>
            <a:ext cx="142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idx="1" type="body"/>
          </p:nvPr>
        </p:nvSpPr>
        <p:spPr>
          <a:xfrm>
            <a:off x="831875" y="1193900"/>
            <a:ext cx="2787000" cy="2304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t>Se nos </a:t>
            </a:r>
            <a:r>
              <a:rPr lang="en" sz="1800"/>
              <a:t>pidió</a:t>
            </a:r>
            <a:r>
              <a:rPr lang="en" sz="1800"/>
              <a:t> implementar un motor de algoritmos </a:t>
            </a:r>
            <a:r>
              <a:rPr lang="en" sz="1800"/>
              <a:t>genéticos</a:t>
            </a:r>
            <a:r>
              <a:rPr lang="en" sz="1800"/>
              <a:t> para obtener las mejores configuraciones de un personaje según su clase.</a:t>
            </a:r>
            <a:endParaRPr sz="1800"/>
          </a:p>
        </p:txBody>
      </p:sp>
      <p:sp>
        <p:nvSpPr>
          <p:cNvPr id="244" name="Google Shape;244;p32"/>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INTRODUCcIóN</a:t>
            </a:r>
            <a:endParaRPr sz="2200"/>
          </a:p>
        </p:txBody>
      </p:sp>
      <p:pic>
        <p:nvPicPr>
          <p:cNvPr id="245" name="Google Shape;245;p32"/>
          <p:cNvPicPr preferRelativeResize="0"/>
          <p:nvPr/>
        </p:nvPicPr>
        <p:blipFill>
          <a:blip r:embed="rId3">
            <a:alphaModFix/>
          </a:blip>
          <a:stretch>
            <a:fillRect/>
          </a:stretch>
        </p:blipFill>
        <p:spPr>
          <a:xfrm rot="-1721052">
            <a:off x="3491287" y="341049"/>
            <a:ext cx="6070062" cy="4461397"/>
          </a:xfrm>
          <a:prstGeom prst="rect">
            <a:avLst/>
          </a:prstGeom>
          <a:noFill/>
          <a:ln>
            <a:noFill/>
          </a:ln>
        </p:spPr>
      </p:pic>
      <p:pic>
        <p:nvPicPr>
          <p:cNvPr id="246" name="Google Shape;246;p32"/>
          <p:cNvPicPr preferRelativeResize="0"/>
          <p:nvPr/>
        </p:nvPicPr>
        <p:blipFill>
          <a:blip r:embed="rId4">
            <a:alphaModFix/>
          </a:blip>
          <a:stretch>
            <a:fillRect/>
          </a:stretch>
        </p:blipFill>
        <p:spPr>
          <a:xfrm rot="-770542">
            <a:off x="7250129" y="3461548"/>
            <a:ext cx="2209792" cy="203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Selección</a:t>
            </a:r>
            <a:r>
              <a:rPr lang="en" sz="2200"/>
              <a:t> de padres y Reemplazo de individuos</a:t>
            </a:r>
            <a:endParaRPr sz="2200"/>
          </a:p>
        </p:txBody>
      </p:sp>
      <p:sp>
        <p:nvSpPr>
          <p:cNvPr id="252" name="Google Shape;252;p33"/>
          <p:cNvSpPr txBox="1"/>
          <p:nvPr>
            <p:ph idx="2" type="title"/>
          </p:nvPr>
        </p:nvSpPr>
        <p:spPr>
          <a:xfrm>
            <a:off x="1365413" y="1847388"/>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elite</a:t>
            </a:r>
            <a:endParaRPr/>
          </a:p>
        </p:txBody>
      </p:sp>
      <p:sp>
        <p:nvSpPr>
          <p:cNvPr id="253" name="Google Shape;253;p33"/>
          <p:cNvSpPr txBox="1"/>
          <p:nvPr>
            <p:ph idx="3" type="title"/>
          </p:nvPr>
        </p:nvSpPr>
        <p:spPr>
          <a:xfrm>
            <a:off x="3616188" y="1847388"/>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ruleta</a:t>
            </a:r>
            <a:endParaRPr/>
          </a:p>
        </p:txBody>
      </p:sp>
      <p:sp>
        <p:nvSpPr>
          <p:cNvPr id="254" name="Google Shape;254;p33"/>
          <p:cNvSpPr txBox="1"/>
          <p:nvPr>
            <p:ph idx="5" type="title"/>
          </p:nvPr>
        </p:nvSpPr>
        <p:spPr>
          <a:xfrm>
            <a:off x="5866963" y="1847388"/>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universal</a:t>
            </a:r>
            <a:endParaRPr/>
          </a:p>
        </p:txBody>
      </p:sp>
      <p:sp>
        <p:nvSpPr>
          <p:cNvPr id="255" name="Google Shape;255;p33"/>
          <p:cNvSpPr txBox="1"/>
          <p:nvPr>
            <p:ph idx="7" type="title"/>
          </p:nvPr>
        </p:nvSpPr>
        <p:spPr>
          <a:xfrm>
            <a:off x="1365413" y="3324563"/>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boltzmann</a:t>
            </a:r>
            <a:endParaRPr/>
          </a:p>
        </p:txBody>
      </p:sp>
      <p:sp>
        <p:nvSpPr>
          <p:cNvPr id="256" name="Google Shape;256;p33"/>
          <p:cNvSpPr txBox="1"/>
          <p:nvPr>
            <p:ph idx="9" type="title"/>
          </p:nvPr>
        </p:nvSpPr>
        <p:spPr>
          <a:xfrm>
            <a:off x="3616188" y="3324563"/>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Torneos</a:t>
            </a:r>
            <a:endParaRPr/>
          </a:p>
        </p:txBody>
      </p:sp>
      <p:sp>
        <p:nvSpPr>
          <p:cNvPr id="257" name="Google Shape;257;p33"/>
          <p:cNvSpPr txBox="1"/>
          <p:nvPr>
            <p:ph idx="13" type="subTitle"/>
          </p:nvPr>
        </p:nvSpPr>
        <p:spPr>
          <a:xfrm>
            <a:off x="3616188" y="3780141"/>
            <a:ext cx="1911600" cy="79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Determinísticos y Probabilísticos</a:t>
            </a:r>
            <a:endParaRPr/>
          </a:p>
          <a:p>
            <a:pPr indent="0" lvl="0" marL="0" rtl="0" algn="ctr">
              <a:spcBef>
                <a:spcPts val="0"/>
              </a:spcBef>
              <a:spcAft>
                <a:spcPts val="0"/>
              </a:spcAft>
              <a:buNone/>
            </a:pPr>
            <a:r>
              <a:t/>
            </a:r>
            <a:endParaRPr/>
          </a:p>
        </p:txBody>
      </p:sp>
      <p:sp>
        <p:nvSpPr>
          <p:cNvPr id="258" name="Google Shape;258;p33"/>
          <p:cNvSpPr txBox="1"/>
          <p:nvPr>
            <p:ph idx="14" type="title"/>
          </p:nvPr>
        </p:nvSpPr>
        <p:spPr>
          <a:xfrm>
            <a:off x="5866963" y="3324563"/>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ranking</a:t>
            </a:r>
            <a:endParaRPr/>
          </a:p>
        </p:txBody>
      </p:sp>
      <p:sp>
        <p:nvSpPr>
          <p:cNvPr id="259" name="Google Shape;259;p33"/>
          <p:cNvSpPr/>
          <p:nvPr/>
        </p:nvSpPr>
        <p:spPr>
          <a:xfrm>
            <a:off x="2071475" y="1427800"/>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4322250" y="1427800"/>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6573025" y="1427800"/>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071475" y="2911359"/>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4322250" y="2911359"/>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6573025" y="2911359"/>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33"/>
          <p:cNvGrpSpPr/>
          <p:nvPr/>
        </p:nvGrpSpPr>
        <p:grpSpPr>
          <a:xfrm>
            <a:off x="2135110" y="2975281"/>
            <a:ext cx="371832" cy="371660"/>
            <a:chOff x="5776650" y="2314425"/>
            <a:chExt cx="592750" cy="592475"/>
          </a:xfrm>
        </p:grpSpPr>
        <p:sp>
          <p:nvSpPr>
            <p:cNvPr id="266" name="Google Shape;266;p33"/>
            <p:cNvSpPr/>
            <p:nvPr/>
          </p:nvSpPr>
          <p:spPr>
            <a:xfrm>
              <a:off x="6120150" y="2314800"/>
              <a:ext cx="249250" cy="248425"/>
            </a:xfrm>
            <a:custGeom>
              <a:rect b="b" l="l" r="r" t="t"/>
              <a:pathLst>
                <a:path extrusionOk="0" h="9937" w="997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5777300" y="2657675"/>
              <a:ext cx="248625" cy="249225"/>
            </a:xfrm>
            <a:custGeom>
              <a:rect b="b" l="l" r="r" t="t"/>
              <a:pathLst>
                <a:path extrusionOk="0" h="9969" w="9945">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5776650" y="2314425"/>
              <a:ext cx="325075" cy="592000"/>
            </a:xfrm>
            <a:custGeom>
              <a:rect b="b" l="l" r="r" t="t"/>
              <a:pathLst>
                <a:path extrusionOk="0" h="23680" w="13003">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6101700" y="2582100"/>
              <a:ext cx="267500" cy="57100"/>
            </a:xfrm>
            <a:custGeom>
              <a:rect b="b" l="l" r="r" t="t"/>
              <a:pathLst>
                <a:path extrusionOk="0" h="2284" w="1070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33"/>
          <p:cNvGrpSpPr/>
          <p:nvPr/>
        </p:nvGrpSpPr>
        <p:grpSpPr>
          <a:xfrm>
            <a:off x="6677233" y="1491676"/>
            <a:ext cx="291083" cy="371769"/>
            <a:chOff x="5163325" y="2309100"/>
            <a:chExt cx="464025" cy="592650"/>
          </a:xfrm>
        </p:grpSpPr>
        <p:sp>
          <p:nvSpPr>
            <p:cNvPr id="271" name="Google Shape;271;p33"/>
            <p:cNvSpPr/>
            <p:nvPr/>
          </p:nvSpPr>
          <p:spPr>
            <a:xfrm>
              <a:off x="5163325" y="2309100"/>
              <a:ext cx="464025" cy="592650"/>
            </a:xfrm>
            <a:custGeom>
              <a:rect b="b" l="l" r="r" t="t"/>
              <a:pathLst>
                <a:path extrusionOk="0" h="23706" w="18561">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5474775" y="2488300"/>
              <a:ext cx="18925" cy="18925"/>
            </a:xfrm>
            <a:custGeom>
              <a:rect b="b" l="l" r="r" t="t"/>
              <a:pathLst>
                <a:path extrusionOk="0" h="757" w="757">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5474775" y="2434875"/>
              <a:ext cx="18925" cy="18925"/>
            </a:xfrm>
            <a:custGeom>
              <a:rect b="b" l="l" r="r" t="t"/>
              <a:pathLst>
                <a:path extrusionOk="0" h="757" w="757">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5218525" y="2372550"/>
              <a:ext cx="354975" cy="335925"/>
            </a:xfrm>
            <a:custGeom>
              <a:rect b="b" l="l" r="r" t="t"/>
              <a:pathLst>
                <a:path extrusionOk="0" h="13437" w="14199">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5297700" y="2574500"/>
              <a:ext cx="18925" cy="18925"/>
            </a:xfrm>
            <a:custGeom>
              <a:rect b="b" l="l" r="r" t="t"/>
              <a:pathLst>
                <a:path extrusionOk="0" h="757" w="757">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5343300" y="2488900"/>
              <a:ext cx="96500" cy="94500"/>
            </a:xfrm>
            <a:custGeom>
              <a:rect b="b" l="l" r="r" t="t"/>
              <a:pathLst>
                <a:path extrusionOk="0" h="3780" w="386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33"/>
          <p:cNvGrpSpPr/>
          <p:nvPr/>
        </p:nvGrpSpPr>
        <p:grpSpPr>
          <a:xfrm>
            <a:off x="6637053" y="2975387"/>
            <a:ext cx="371424" cy="371424"/>
            <a:chOff x="2916375" y="2299950"/>
            <a:chExt cx="592100" cy="592100"/>
          </a:xfrm>
        </p:grpSpPr>
        <p:sp>
          <p:nvSpPr>
            <p:cNvPr id="278" name="Google Shape;278;p33"/>
            <p:cNvSpPr/>
            <p:nvPr/>
          </p:nvSpPr>
          <p:spPr>
            <a:xfrm>
              <a:off x="2916375" y="2299950"/>
              <a:ext cx="592100" cy="592100"/>
            </a:xfrm>
            <a:custGeom>
              <a:rect b="b" l="l" r="r" t="t"/>
              <a:pathLst>
                <a:path extrusionOk="0" h="23684" w="23684">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3086375" y="2504300"/>
              <a:ext cx="218850" cy="213825"/>
            </a:xfrm>
            <a:custGeom>
              <a:rect b="b" l="l" r="r" t="t"/>
              <a:pathLst>
                <a:path extrusionOk="0" h="8553" w="8754">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3202550" y="2720275"/>
              <a:ext cx="97725" cy="39525"/>
            </a:xfrm>
            <a:custGeom>
              <a:rect b="b" l="l" r="r" t="t"/>
              <a:pathLst>
                <a:path extrusionOk="0" h="1581" w="3909">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3048650" y="2452900"/>
              <a:ext cx="97400" cy="152175"/>
            </a:xfrm>
            <a:custGeom>
              <a:rect b="b" l="l" r="r" t="t"/>
              <a:pathLst>
                <a:path extrusionOk="0" h="6087" w="3896">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3016350" y="2450875"/>
              <a:ext cx="70500" cy="104875"/>
            </a:xfrm>
            <a:custGeom>
              <a:rect b="b" l="l" r="r" t="t"/>
              <a:pathLst>
                <a:path extrusionOk="0" h="4195" w="282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2954175" y="2337750"/>
              <a:ext cx="516550" cy="516550"/>
            </a:xfrm>
            <a:custGeom>
              <a:rect b="b" l="l" r="r" t="t"/>
              <a:pathLst>
                <a:path extrusionOk="0" h="20662" w="20662">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3164550" y="2776150"/>
              <a:ext cx="18925" cy="18925"/>
            </a:xfrm>
            <a:custGeom>
              <a:rect b="b" l="l" r="r" t="t"/>
              <a:pathLst>
                <a:path extrusionOk="0" h="757" w="757">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3143150" y="2403900"/>
              <a:ext cx="18925" cy="18925"/>
            </a:xfrm>
            <a:custGeom>
              <a:rect b="b" l="l" r="r" t="t"/>
              <a:pathLst>
                <a:path extrusionOk="0" h="757" w="757">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3174875" y="2399325"/>
              <a:ext cx="73375" cy="69325"/>
            </a:xfrm>
            <a:custGeom>
              <a:rect b="b" l="l" r="r" t="t"/>
              <a:pathLst>
                <a:path extrusionOk="0" h="2773" w="2935">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3044200" y="2659075"/>
              <a:ext cx="108200" cy="103025"/>
            </a:xfrm>
            <a:custGeom>
              <a:rect b="b" l="l" r="r" t="t"/>
              <a:pathLst>
                <a:path extrusionOk="0" h="4121" w="4328">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3323350" y="2580250"/>
              <a:ext cx="87050" cy="115400"/>
            </a:xfrm>
            <a:custGeom>
              <a:rect b="b" l="l" r="r" t="t"/>
              <a:pathLst>
                <a:path extrusionOk="0" h="4616" w="3482">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3272550" y="2429925"/>
              <a:ext cx="108200" cy="103050"/>
            </a:xfrm>
            <a:custGeom>
              <a:rect b="b" l="l" r="r" t="t"/>
              <a:pathLst>
                <a:path extrusionOk="0" h="4122" w="4328">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3"/>
          <p:cNvGrpSpPr/>
          <p:nvPr/>
        </p:nvGrpSpPr>
        <p:grpSpPr>
          <a:xfrm>
            <a:off x="4406304" y="1512668"/>
            <a:ext cx="331390" cy="329754"/>
            <a:chOff x="5127950" y="3081525"/>
            <a:chExt cx="595275" cy="592125"/>
          </a:xfrm>
        </p:grpSpPr>
        <p:sp>
          <p:nvSpPr>
            <p:cNvPr id="291" name="Google Shape;291;p33"/>
            <p:cNvSpPr/>
            <p:nvPr/>
          </p:nvSpPr>
          <p:spPr>
            <a:xfrm>
              <a:off x="5397200" y="3119325"/>
              <a:ext cx="326025" cy="554325"/>
            </a:xfrm>
            <a:custGeom>
              <a:rect b="b" l="l" r="r" t="t"/>
              <a:pathLst>
                <a:path extrusionOk="0" h="22173" w="13041">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5601500" y="3514725"/>
              <a:ext cx="18925" cy="18925"/>
            </a:xfrm>
            <a:custGeom>
              <a:rect b="b" l="l" r="r" t="t"/>
              <a:pathLst>
                <a:path extrusionOk="0" h="757" w="757">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5563700" y="3552525"/>
              <a:ext cx="18925" cy="18925"/>
            </a:xfrm>
            <a:custGeom>
              <a:rect b="b" l="l" r="r" t="t"/>
              <a:pathLst>
                <a:path extrusionOk="0" h="757" w="757">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5411150" y="3413775"/>
              <a:ext cx="274275" cy="222075"/>
            </a:xfrm>
            <a:custGeom>
              <a:rect b="b" l="l" r="r" t="t"/>
              <a:pathLst>
                <a:path extrusionOk="0" h="8883" w="10971">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5127950" y="3081525"/>
              <a:ext cx="330125" cy="592125"/>
            </a:xfrm>
            <a:custGeom>
              <a:rect b="b" l="l" r="r" t="t"/>
              <a:pathLst>
                <a:path extrusionOk="0" h="23685" w="13205">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a:off x="5167750" y="3502750"/>
              <a:ext cx="250450" cy="133100"/>
            </a:xfrm>
            <a:custGeom>
              <a:rect b="b" l="l" r="r" t="t"/>
              <a:pathLst>
                <a:path extrusionOk="0" h="5324" w="10018">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3"/>
          <p:cNvGrpSpPr/>
          <p:nvPr/>
        </p:nvGrpSpPr>
        <p:grpSpPr>
          <a:xfrm>
            <a:off x="4435351" y="3004423"/>
            <a:ext cx="273293" cy="313366"/>
            <a:chOff x="4443450" y="3111650"/>
            <a:chExt cx="516525" cy="592150"/>
          </a:xfrm>
        </p:grpSpPr>
        <p:sp>
          <p:nvSpPr>
            <p:cNvPr id="298" name="Google Shape;298;p33"/>
            <p:cNvSpPr/>
            <p:nvPr/>
          </p:nvSpPr>
          <p:spPr>
            <a:xfrm>
              <a:off x="4443450" y="3111650"/>
              <a:ext cx="516525" cy="592150"/>
            </a:xfrm>
            <a:custGeom>
              <a:rect b="b" l="l" r="r" t="t"/>
              <a:pathLst>
                <a:path extrusionOk="0" h="23686" w="20661">
                  <a:moveTo>
                    <a:pt x="6551" y="757"/>
                  </a:moveTo>
                  <a:lnTo>
                    <a:pt x="6551" y="4535"/>
                  </a:lnTo>
                  <a:lnTo>
                    <a:pt x="756" y="4535"/>
                  </a:lnTo>
                  <a:lnTo>
                    <a:pt x="756" y="757"/>
                  </a:lnTo>
                  <a:close/>
                  <a:moveTo>
                    <a:pt x="19904" y="757"/>
                  </a:moveTo>
                  <a:lnTo>
                    <a:pt x="19904" y="4535"/>
                  </a:lnTo>
                  <a:lnTo>
                    <a:pt x="18771" y="4535"/>
                  </a:lnTo>
                  <a:cubicBezTo>
                    <a:pt x="18569" y="4544"/>
                    <a:pt x="18410" y="4711"/>
                    <a:pt x="18410" y="4914"/>
                  </a:cubicBezTo>
                  <a:cubicBezTo>
                    <a:pt x="18410" y="5116"/>
                    <a:pt x="18569" y="5282"/>
                    <a:pt x="18771" y="5291"/>
                  </a:cubicBezTo>
                  <a:lnTo>
                    <a:pt x="19904" y="5291"/>
                  </a:lnTo>
                  <a:lnTo>
                    <a:pt x="19904" y="13356"/>
                  </a:lnTo>
                  <a:cubicBezTo>
                    <a:pt x="19904" y="18633"/>
                    <a:pt x="15610" y="22928"/>
                    <a:pt x="10331" y="22928"/>
                  </a:cubicBezTo>
                  <a:cubicBezTo>
                    <a:pt x="5052" y="22928"/>
                    <a:pt x="758" y="18633"/>
                    <a:pt x="758" y="13354"/>
                  </a:cubicBezTo>
                  <a:lnTo>
                    <a:pt x="758" y="5291"/>
                  </a:lnTo>
                  <a:lnTo>
                    <a:pt x="6552" y="5291"/>
                  </a:lnTo>
                  <a:lnTo>
                    <a:pt x="6552" y="13356"/>
                  </a:lnTo>
                  <a:cubicBezTo>
                    <a:pt x="6552" y="15439"/>
                    <a:pt x="8247" y="17134"/>
                    <a:pt x="10331" y="17134"/>
                  </a:cubicBezTo>
                  <a:cubicBezTo>
                    <a:pt x="12415" y="17134"/>
                    <a:pt x="14110" y="15439"/>
                    <a:pt x="14110" y="13356"/>
                  </a:cubicBezTo>
                  <a:lnTo>
                    <a:pt x="14110" y="5291"/>
                  </a:lnTo>
                  <a:lnTo>
                    <a:pt x="17261" y="5291"/>
                  </a:lnTo>
                  <a:cubicBezTo>
                    <a:pt x="17267" y="5292"/>
                    <a:pt x="17273" y="5292"/>
                    <a:pt x="17279" y="5292"/>
                  </a:cubicBezTo>
                  <a:cubicBezTo>
                    <a:pt x="17486" y="5292"/>
                    <a:pt x="17656" y="5123"/>
                    <a:pt x="17656" y="4914"/>
                  </a:cubicBezTo>
                  <a:cubicBezTo>
                    <a:pt x="17656" y="4705"/>
                    <a:pt x="17486" y="4536"/>
                    <a:pt x="17279" y="4536"/>
                  </a:cubicBezTo>
                  <a:cubicBezTo>
                    <a:pt x="17273" y="4536"/>
                    <a:pt x="17267" y="4536"/>
                    <a:pt x="17261" y="4537"/>
                  </a:cubicBezTo>
                  <a:lnTo>
                    <a:pt x="14110" y="4537"/>
                  </a:lnTo>
                  <a:lnTo>
                    <a:pt x="14110" y="757"/>
                  </a:lnTo>
                  <a:close/>
                  <a:moveTo>
                    <a:pt x="379" y="1"/>
                  </a:moveTo>
                  <a:cubicBezTo>
                    <a:pt x="170" y="1"/>
                    <a:pt x="0" y="170"/>
                    <a:pt x="0" y="379"/>
                  </a:cubicBezTo>
                  <a:lnTo>
                    <a:pt x="0" y="13356"/>
                  </a:lnTo>
                  <a:cubicBezTo>
                    <a:pt x="0" y="19050"/>
                    <a:pt x="4635" y="23685"/>
                    <a:pt x="10331" y="23685"/>
                  </a:cubicBezTo>
                  <a:cubicBezTo>
                    <a:pt x="16026" y="23685"/>
                    <a:pt x="20660" y="19050"/>
                    <a:pt x="20660" y="13356"/>
                  </a:cubicBezTo>
                  <a:lnTo>
                    <a:pt x="20660" y="379"/>
                  </a:lnTo>
                  <a:cubicBezTo>
                    <a:pt x="20660" y="170"/>
                    <a:pt x="20491" y="1"/>
                    <a:pt x="20283" y="1"/>
                  </a:cubicBezTo>
                  <a:lnTo>
                    <a:pt x="13732" y="1"/>
                  </a:lnTo>
                  <a:cubicBezTo>
                    <a:pt x="13523" y="1"/>
                    <a:pt x="13354" y="170"/>
                    <a:pt x="13354" y="379"/>
                  </a:cubicBezTo>
                  <a:lnTo>
                    <a:pt x="13354" y="13356"/>
                  </a:lnTo>
                  <a:cubicBezTo>
                    <a:pt x="13354" y="15022"/>
                    <a:pt x="11998" y="16378"/>
                    <a:pt x="10331" y="16378"/>
                  </a:cubicBezTo>
                  <a:cubicBezTo>
                    <a:pt x="8663" y="16378"/>
                    <a:pt x="7307" y="15022"/>
                    <a:pt x="7307" y="13356"/>
                  </a:cubicBezTo>
                  <a:lnTo>
                    <a:pt x="7307" y="379"/>
                  </a:lnTo>
                  <a:cubicBezTo>
                    <a:pt x="7307" y="170"/>
                    <a:pt x="7137" y="1"/>
                    <a:pt x="6930"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4576375" y="3588450"/>
              <a:ext cx="18925" cy="18925"/>
            </a:xfrm>
            <a:custGeom>
              <a:rect b="b" l="l" r="r" t="t"/>
              <a:pathLst>
                <a:path extrusionOk="0" h="757" w="757">
                  <a:moveTo>
                    <a:pt x="378" y="0"/>
                  </a:moveTo>
                  <a:cubicBezTo>
                    <a:pt x="168" y="0"/>
                    <a:pt x="0" y="170"/>
                    <a:pt x="0" y="379"/>
                  </a:cubicBezTo>
                  <a:cubicBezTo>
                    <a:pt x="0" y="588"/>
                    <a:pt x="168" y="756"/>
                    <a:pt x="378" y="756"/>
                  </a:cubicBezTo>
                  <a:cubicBezTo>
                    <a:pt x="587" y="756"/>
                    <a:pt x="756" y="588"/>
                    <a:pt x="756" y="379"/>
                  </a:cubicBezTo>
                  <a:cubicBezTo>
                    <a:pt x="756"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4538575" y="3550675"/>
              <a:ext cx="18925" cy="18925"/>
            </a:xfrm>
            <a:custGeom>
              <a:rect b="b" l="l" r="r" t="t"/>
              <a:pathLst>
                <a:path extrusionOk="0" h="757" w="757">
                  <a:moveTo>
                    <a:pt x="378" y="1"/>
                  </a:moveTo>
                  <a:cubicBezTo>
                    <a:pt x="170" y="1"/>
                    <a:pt x="0" y="170"/>
                    <a:pt x="0" y="378"/>
                  </a:cubicBezTo>
                  <a:cubicBezTo>
                    <a:pt x="0" y="587"/>
                    <a:pt x="170" y="757"/>
                    <a:pt x="378" y="757"/>
                  </a:cubicBezTo>
                  <a:cubicBezTo>
                    <a:pt x="587" y="757"/>
                    <a:pt x="756" y="587"/>
                    <a:pt x="756" y="378"/>
                  </a:cubicBezTo>
                  <a:cubicBezTo>
                    <a:pt x="756" y="170"/>
                    <a:pt x="587" y="1"/>
                    <a:pt x="37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4883975" y="3317200"/>
              <a:ext cx="18925" cy="18925"/>
            </a:xfrm>
            <a:custGeom>
              <a:rect b="b" l="l" r="r" t="t"/>
              <a:pathLst>
                <a:path extrusionOk="0" h="757" w="757">
                  <a:moveTo>
                    <a:pt x="379" y="1"/>
                  </a:moveTo>
                  <a:cubicBezTo>
                    <a:pt x="170" y="1"/>
                    <a:pt x="1" y="170"/>
                    <a:pt x="1" y="379"/>
                  </a:cubicBezTo>
                  <a:cubicBezTo>
                    <a:pt x="1" y="587"/>
                    <a:pt x="170" y="757"/>
                    <a:pt x="379" y="757"/>
                  </a:cubicBezTo>
                  <a:cubicBezTo>
                    <a:pt x="587" y="757"/>
                    <a:pt x="757" y="587"/>
                    <a:pt x="757" y="379"/>
                  </a:cubicBezTo>
                  <a:cubicBezTo>
                    <a:pt x="757" y="170"/>
                    <a:pt x="587"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33"/>
          <p:cNvGrpSpPr/>
          <p:nvPr/>
        </p:nvGrpSpPr>
        <p:grpSpPr>
          <a:xfrm>
            <a:off x="2135512" y="1491849"/>
            <a:ext cx="371424" cy="371424"/>
            <a:chOff x="4045125" y="3840125"/>
            <a:chExt cx="592100" cy="592100"/>
          </a:xfrm>
        </p:grpSpPr>
        <p:sp>
          <p:nvSpPr>
            <p:cNvPr id="303" name="Google Shape;303;p33"/>
            <p:cNvSpPr/>
            <p:nvPr/>
          </p:nvSpPr>
          <p:spPr>
            <a:xfrm>
              <a:off x="4234325" y="4025525"/>
              <a:ext cx="213525" cy="221300"/>
            </a:xfrm>
            <a:custGeom>
              <a:rect b="b" l="l" r="r" t="t"/>
              <a:pathLst>
                <a:path extrusionOk="0" h="8852" w="8541">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4045125" y="3840125"/>
              <a:ext cx="592100" cy="592100"/>
            </a:xfrm>
            <a:custGeom>
              <a:rect b="b" l="l" r="r" t="t"/>
              <a:pathLst>
                <a:path extrusionOk="0" h="23684" w="23684">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4489450" y="4288425"/>
              <a:ext cx="104775" cy="100800"/>
            </a:xfrm>
            <a:custGeom>
              <a:rect b="b" l="l" r="r" t="t"/>
              <a:pathLst>
                <a:path extrusionOk="0" h="4032" w="4191">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4122500" y="3933000"/>
              <a:ext cx="441550" cy="406225"/>
            </a:xfrm>
            <a:custGeom>
              <a:rect b="b" l="l" r="r" t="t"/>
              <a:pathLst>
                <a:path extrusionOk="0" h="16249" w="17662">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a:off x="4150100" y="3948800"/>
              <a:ext cx="109400" cy="100825"/>
            </a:xfrm>
            <a:custGeom>
              <a:rect b="b" l="l" r="r" t="t"/>
              <a:pathLst>
                <a:path extrusionOk="0" h="4033" w="4376">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cruce</a:t>
            </a:r>
            <a:endParaRPr sz="2200"/>
          </a:p>
        </p:txBody>
      </p:sp>
      <p:sp>
        <p:nvSpPr>
          <p:cNvPr id="313" name="Google Shape;313;p34"/>
          <p:cNvSpPr txBox="1"/>
          <p:nvPr>
            <p:ph idx="2" type="title"/>
          </p:nvPr>
        </p:nvSpPr>
        <p:spPr>
          <a:xfrm>
            <a:off x="2490800" y="1756600"/>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 un punto</a:t>
            </a:r>
            <a:endParaRPr/>
          </a:p>
        </p:txBody>
      </p:sp>
      <p:sp>
        <p:nvSpPr>
          <p:cNvPr id="314" name="Google Shape;314;p34"/>
          <p:cNvSpPr txBox="1"/>
          <p:nvPr>
            <p:ph idx="3" type="title"/>
          </p:nvPr>
        </p:nvSpPr>
        <p:spPr>
          <a:xfrm>
            <a:off x="4741575" y="1756600"/>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 dos puntos</a:t>
            </a:r>
            <a:endParaRPr/>
          </a:p>
        </p:txBody>
      </p:sp>
      <p:sp>
        <p:nvSpPr>
          <p:cNvPr id="315" name="Google Shape;315;p34"/>
          <p:cNvSpPr txBox="1"/>
          <p:nvPr>
            <p:ph idx="7" type="title"/>
          </p:nvPr>
        </p:nvSpPr>
        <p:spPr>
          <a:xfrm>
            <a:off x="2490800" y="3233775"/>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anular</a:t>
            </a:r>
            <a:endParaRPr/>
          </a:p>
        </p:txBody>
      </p:sp>
      <p:sp>
        <p:nvSpPr>
          <p:cNvPr id="316" name="Google Shape;316;p34"/>
          <p:cNvSpPr txBox="1"/>
          <p:nvPr>
            <p:ph idx="9" type="title"/>
          </p:nvPr>
        </p:nvSpPr>
        <p:spPr>
          <a:xfrm>
            <a:off x="4741575" y="3233775"/>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uniforme</a:t>
            </a:r>
            <a:endParaRPr/>
          </a:p>
        </p:txBody>
      </p:sp>
      <p:sp>
        <p:nvSpPr>
          <p:cNvPr id="317" name="Google Shape;317;p34"/>
          <p:cNvSpPr/>
          <p:nvPr/>
        </p:nvSpPr>
        <p:spPr>
          <a:xfrm>
            <a:off x="3196863" y="1337013"/>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
          <p:cNvSpPr/>
          <p:nvPr/>
        </p:nvSpPr>
        <p:spPr>
          <a:xfrm>
            <a:off x="5447638" y="1337013"/>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4"/>
          <p:cNvSpPr/>
          <p:nvPr/>
        </p:nvSpPr>
        <p:spPr>
          <a:xfrm>
            <a:off x="3196863" y="2820572"/>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
          <p:cNvSpPr/>
          <p:nvPr/>
        </p:nvSpPr>
        <p:spPr>
          <a:xfrm>
            <a:off x="5447638" y="2820572"/>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34"/>
          <p:cNvGrpSpPr/>
          <p:nvPr/>
        </p:nvGrpSpPr>
        <p:grpSpPr>
          <a:xfrm>
            <a:off x="3260498" y="2884493"/>
            <a:ext cx="371832" cy="371660"/>
            <a:chOff x="5776650" y="2314425"/>
            <a:chExt cx="592750" cy="592475"/>
          </a:xfrm>
        </p:grpSpPr>
        <p:sp>
          <p:nvSpPr>
            <p:cNvPr id="322" name="Google Shape;322;p34"/>
            <p:cNvSpPr/>
            <p:nvPr/>
          </p:nvSpPr>
          <p:spPr>
            <a:xfrm>
              <a:off x="6120150" y="2314800"/>
              <a:ext cx="249250" cy="248425"/>
            </a:xfrm>
            <a:custGeom>
              <a:rect b="b" l="l" r="r" t="t"/>
              <a:pathLst>
                <a:path extrusionOk="0" h="9937" w="997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
            <p:cNvSpPr/>
            <p:nvPr/>
          </p:nvSpPr>
          <p:spPr>
            <a:xfrm>
              <a:off x="5777300" y="2657675"/>
              <a:ext cx="248625" cy="249225"/>
            </a:xfrm>
            <a:custGeom>
              <a:rect b="b" l="l" r="r" t="t"/>
              <a:pathLst>
                <a:path extrusionOk="0" h="9969" w="9945">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p:nvPr/>
          </p:nvSpPr>
          <p:spPr>
            <a:xfrm>
              <a:off x="5776650" y="2314425"/>
              <a:ext cx="325075" cy="592000"/>
            </a:xfrm>
            <a:custGeom>
              <a:rect b="b" l="l" r="r" t="t"/>
              <a:pathLst>
                <a:path extrusionOk="0" h="23680" w="13003">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4"/>
            <p:cNvSpPr/>
            <p:nvPr/>
          </p:nvSpPr>
          <p:spPr>
            <a:xfrm>
              <a:off x="6101700" y="2582100"/>
              <a:ext cx="267500" cy="57100"/>
            </a:xfrm>
            <a:custGeom>
              <a:rect b="b" l="l" r="r" t="t"/>
              <a:pathLst>
                <a:path extrusionOk="0" h="2284" w="1070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34"/>
          <p:cNvGrpSpPr/>
          <p:nvPr/>
        </p:nvGrpSpPr>
        <p:grpSpPr>
          <a:xfrm>
            <a:off x="5531691" y="1421880"/>
            <a:ext cx="331390" cy="329754"/>
            <a:chOff x="5127950" y="3081525"/>
            <a:chExt cx="595275" cy="592125"/>
          </a:xfrm>
        </p:grpSpPr>
        <p:sp>
          <p:nvSpPr>
            <p:cNvPr id="327" name="Google Shape;327;p34"/>
            <p:cNvSpPr/>
            <p:nvPr/>
          </p:nvSpPr>
          <p:spPr>
            <a:xfrm>
              <a:off x="5397200" y="3119325"/>
              <a:ext cx="326025" cy="554325"/>
            </a:xfrm>
            <a:custGeom>
              <a:rect b="b" l="l" r="r" t="t"/>
              <a:pathLst>
                <a:path extrusionOk="0" h="22173" w="13041">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4"/>
            <p:cNvSpPr/>
            <p:nvPr/>
          </p:nvSpPr>
          <p:spPr>
            <a:xfrm>
              <a:off x="5601500" y="3514725"/>
              <a:ext cx="18925" cy="18925"/>
            </a:xfrm>
            <a:custGeom>
              <a:rect b="b" l="l" r="r" t="t"/>
              <a:pathLst>
                <a:path extrusionOk="0" h="757" w="757">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4"/>
            <p:cNvSpPr/>
            <p:nvPr/>
          </p:nvSpPr>
          <p:spPr>
            <a:xfrm>
              <a:off x="5563700" y="3552525"/>
              <a:ext cx="18925" cy="18925"/>
            </a:xfrm>
            <a:custGeom>
              <a:rect b="b" l="l" r="r" t="t"/>
              <a:pathLst>
                <a:path extrusionOk="0" h="757" w="757">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p:nvPr/>
          </p:nvSpPr>
          <p:spPr>
            <a:xfrm>
              <a:off x="5411150" y="3413775"/>
              <a:ext cx="274275" cy="222075"/>
            </a:xfrm>
            <a:custGeom>
              <a:rect b="b" l="l" r="r" t="t"/>
              <a:pathLst>
                <a:path extrusionOk="0" h="8883" w="10971">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a:off x="5127950" y="3081525"/>
              <a:ext cx="330125" cy="592125"/>
            </a:xfrm>
            <a:custGeom>
              <a:rect b="b" l="l" r="r" t="t"/>
              <a:pathLst>
                <a:path extrusionOk="0" h="23685" w="13205">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p:nvPr/>
          </p:nvSpPr>
          <p:spPr>
            <a:xfrm>
              <a:off x="5167750" y="3502750"/>
              <a:ext cx="250450" cy="133100"/>
            </a:xfrm>
            <a:custGeom>
              <a:rect b="b" l="l" r="r" t="t"/>
              <a:pathLst>
                <a:path extrusionOk="0" h="5324" w="10018">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34"/>
          <p:cNvGrpSpPr/>
          <p:nvPr/>
        </p:nvGrpSpPr>
        <p:grpSpPr>
          <a:xfrm>
            <a:off x="5560738" y="2913636"/>
            <a:ext cx="273293" cy="313366"/>
            <a:chOff x="4443450" y="3111650"/>
            <a:chExt cx="516525" cy="592150"/>
          </a:xfrm>
        </p:grpSpPr>
        <p:sp>
          <p:nvSpPr>
            <p:cNvPr id="334" name="Google Shape;334;p34"/>
            <p:cNvSpPr/>
            <p:nvPr/>
          </p:nvSpPr>
          <p:spPr>
            <a:xfrm>
              <a:off x="4443450" y="3111650"/>
              <a:ext cx="516525" cy="592150"/>
            </a:xfrm>
            <a:custGeom>
              <a:rect b="b" l="l" r="r" t="t"/>
              <a:pathLst>
                <a:path extrusionOk="0" h="23686" w="20661">
                  <a:moveTo>
                    <a:pt x="6551" y="757"/>
                  </a:moveTo>
                  <a:lnTo>
                    <a:pt x="6551" y="4535"/>
                  </a:lnTo>
                  <a:lnTo>
                    <a:pt x="756" y="4535"/>
                  </a:lnTo>
                  <a:lnTo>
                    <a:pt x="756" y="757"/>
                  </a:lnTo>
                  <a:close/>
                  <a:moveTo>
                    <a:pt x="19904" y="757"/>
                  </a:moveTo>
                  <a:lnTo>
                    <a:pt x="19904" y="4535"/>
                  </a:lnTo>
                  <a:lnTo>
                    <a:pt x="18771" y="4535"/>
                  </a:lnTo>
                  <a:cubicBezTo>
                    <a:pt x="18569" y="4544"/>
                    <a:pt x="18410" y="4711"/>
                    <a:pt x="18410" y="4914"/>
                  </a:cubicBezTo>
                  <a:cubicBezTo>
                    <a:pt x="18410" y="5116"/>
                    <a:pt x="18569" y="5282"/>
                    <a:pt x="18771" y="5291"/>
                  </a:cubicBezTo>
                  <a:lnTo>
                    <a:pt x="19904" y="5291"/>
                  </a:lnTo>
                  <a:lnTo>
                    <a:pt x="19904" y="13356"/>
                  </a:lnTo>
                  <a:cubicBezTo>
                    <a:pt x="19904" y="18633"/>
                    <a:pt x="15610" y="22928"/>
                    <a:pt x="10331" y="22928"/>
                  </a:cubicBezTo>
                  <a:cubicBezTo>
                    <a:pt x="5052" y="22928"/>
                    <a:pt x="758" y="18633"/>
                    <a:pt x="758" y="13354"/>
                  </a:cubicBezTo>
                  <a:lnTo>
                    <a:pt x="758" y="5291"/>
                  </a:lnTo>
                  <a:lnTo>
                    <a:pt x="6552" y="5291"/>
                  </a:lnTo>
                  <a:lnTo>
                    <a:pt x="6552" y="13356"/>
                  </a:lnTo>
                  <a:cubicBezTo>
                    <a:pt x="6552" y="15439"/>
                    <a:pt x="8247" y="17134"/>
                    <a:pt x="10331" y="17134"/>
                  </a:cubicBezTo>
                  <a:cubicBezTo>
                    <a:pt x="12415" y="17134"/>
                    <a:pt x="14110" y="15439"/>
                    <a:pt x="14110" y="13356"/>
                  </a:cubicBezTo>
                  <a:lnTo>
                    <a:pt x="14110" y="5291"/>
                  </a:lnTo>
                  <a:lnTo>
                    <a:pt x="17261" y="5291"/>
                  </a:lnTo>
                  <a:cubicBezTo>
                    <a:pt x="17267" y="5292"/>
                    <a:pt x="17273" y="5292"/>
                    <a:pt x="17279" y="5292"/>
                  </a:cubicBezTo>
                  <a:cubicBezTo>
                    <a:pt x="17486" y="5292"/>
                    <a:pt x="17656" y="5123"/>
                    <a:pt x="17656" y="4914"/>
                  </a:cubicBezTo>
                  <a:cubicBezTo>
                    <a:pt x="17656" y="4705"/>
                    <a:pt x="17486" y="4536"/>
                    <a:pt x="17279" y="4536"/>
                  </a:cubicBezTo>
                  <a:cubicBezTo>
                    <a:pt x="17273" y="4536"/>
                    <a:pt x="17267" y="4536"/>
                    <a:pt x="17261" y="4537"/>
                  </a:cubicBezTo>
                  <a:lnTo>
                    <a:pt x="14110" y="4537"/>
                  </a:lnTo>
                  <a:lnTo>
                    <a:pt x="14110" y="757"/>
                  </a:lnTo>
                  <a:close/>
                  <a:moveTo>
                    <a:pt x="379" y="1"/>
                  </a:moveTo>
                  <a:cubicBezTo>
                    <a:pt x="170" y="1"/>
                    <a:pt x="0" y="170"/>
                    <a:pt x="0" y="379"/>
                  </a:cubicBezTo>
                  <a:lnTo>
                    <a:pt x="0" y="13356"/>
                  </a:lnTo>
                  <a:cubicBezTo>
                    <a:pt x="0" y="19050"/>
                    <a:pt x="4635" y="23685"/>
                    <a:pt x="10331" y="23685"/>
                  </a:cubicBezTo>
                  <a:cubicBezTo>
                    <a:pt x="16026" y="23685"/>
                    <a:pt x="20660" y="19050"/>
                    <a:pt x="20660" y="13356"/>
                  </a:cubicBezTo>
                  <a:lnTo>
                    <a:pt x="20660" y="379"/>
                  </a:lnTo>
                  <a:cubicBezTo>
                    <a:pt x="20660" y="170"/>
                    <a:pt x="20491" y="1"/>
                    <a:pt x="20283" y="1"/>
                  </a:cubicBezTo>
                  <a:lnTo>
                    <a:pt x="13732" y="1"/>
                  </a:lnTo>
                  <a:cubicBezTo>
                    <a:pt x="13523" y="1"/>
                    <a:pt x="13354" y="170"/>
                    <a:pt x="13354" y="379"/>
                  </a:cubicBezTo>
                  <a:lnTo>
                    <a:pt x="13354" y="13356"/>
                  </a:lnTo>
                  <a:cubicBezTo>
                    <a:pt x="13354" y="15022"/>
                    <a:pt x="11998" y="16378"/>
                    <a:pt x="10331" y="16378"/>
                  </a:cubicBezTo>
                  <a:cubicBezTo>
                    <a:pt x="8663" y="16378"/>
                    <a:pt x="7307" y="15022"/>
                    <a:pt x="7307" y="13356"/>
                  </a:cubicBezTo>
                  <a:lnTo>
                    <a:pt x="7307" y="379"/>
                  </a:lnTo>
                  <a:cubicBezTo>
                    <a:pt x="7307" y="170"/>
                    <a:pt x="7137" y="1"/>
                    <a:pt x="6930"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4576375" y="3588450"/>
              <a:ext cx="18925" cy="18925"/>
            </a:xfrm>
            <a:custGeom>
              <a:rect b="b" l="l" r="r" t="t"/>
              <a:pathLst>
                <a:path extrusionOk="0" h="757" w="757">
                  <a:moveTo>
                    <a:pt x="378" y="0"/>
                  </a:moveTo>
                  <a:cubicBezTo>
                    <a:pt x="168" y="0"/>
                    <a:pt x="0" y="170"/>
                    <a:pt x="0" y="379"/>
                  </a:cubicBezTo>
                  <a:cubicBezTo>
                    <a:pt x="0" y="588"/>
                    <a:pt x="168" y="756"/>
                    <a:pt x="378" y="756"/>
                  </a:cubicBezTo>
                  <a:cubicBezTo>
                    <a:pt x="587" y="756"/>
                    <a:pt x="756" y="588"/>
                    <a:pt x="756" y="379"/>
                  </a:cubicBezTo>
                  <a:cubicBezTo>
                    <a:pt x="756"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4538575" y="3550675"/>
              <a:ext cx="18925" cy="18925"/>
            </a:xfrm>
            <a:custGeom>
              <a:rect b="b" l="l" r="r" t="t"/>
              <a:pathLst>
                <a:path extrusionOk="0" h="757" w="757">
                  <a:moveTo>
                    <a:pt x="378" y="1"/>
                  </a:moveTo>
                  <a:cubicBezTo>
                    <a:pt x="170" y="1"/>
                    <a:pt x="0" y="170"/>
                    <a:pt x="0" y="378"/>
                  </a:cubicBezTo>
                  <a:cubicBezTo>
                    <a:pt x="0" y="587"/>
                    <a:pt x="170" y="757"/>
                    <a:pt x="378" y="757"/>
                  </a:cubicBezTo>
                  <a:cubicBezTo>
                    <a:pt x="587" y="757"/>
                    <a:pt x="756" y="587"/>
                    <a:pt x="756" y="378"/>
                  </a:cubicBezTo>
                  <a:cubicBezTo>
                    <a:pt x="756" y="170"/>
                    <a:pt x="587" y="1"/>
                    <a:pt x="37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4883975" y="3317200"/>
              <a:ext cx="18925" cy="18925"/>
            </a:xfrm>
            <a:custGeom>
              <a:rect b="b" l="l" r="r" t="t"/>
              <a:pathLst>
                <a:path extrusionOk="0" h="757" w="757">
                  <a:moveTo>
                    <a:pt x="379" y="1"/>
                  </a:moveTo>
                  <a:cubicBezTo>
                    <a:pt x="170" y="1"/>
                    <a:pt x="1" y="170"/>
                    <a:pt x="1" y="379"/>
                  </a:cubicBezTo>
                  <a:cubicBezTo>
                    <a:pt x="1" y="587"/>
                    <a:pt x="170" y="757"/>
                    <a:pt x="379" y="757"/>
                  </a:cubicBezTo>
                  <a:cubicBezTo>
                    <a:pt x="587" y="757"/>
                    <a:pt x="757" y="587"/>
                    <a:pt x="757" y="379"/>
                  </a:cubicBezTo>
                  <a:cubicBezTo>
                    <a:pt x="757" y="170"/>
                    <a:pt x="587"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34"/>
          <p:cNvGrpSpPr/>
          <p:nvPr/>
        </p:nvGrpSpPr>
        <p:grpSpPr>
          <a:xfrm>
            <a:off x="3260899" y="1401061"/>
            <a:ext cx="371424" cy="371424"/>
            <a:chOff x="4045125" y="3840125"/>
            <a:chExt cx="592100" cy="592100"/>
          </a:xfrm>
        </p:grpSpPr>
        <p:sp>
          <p:nvSpPr>
            <p:cNvPr id="339" name="Google Shape;339;p34"/>
            <p:cNvSpPr/>
            <p:nvPr/>
          </p:nvSpPr>
          <p:spPr>
            <a:xfrm>
              <a:off x="4234325" y="4025525"/>
              <a:ext cx="213525" cy="221300"/>
            </a:xfrm>
            <a:custGeom>
              <a:rect b="b" l="l" r="r" t="t"/>
              <a:pathLst>
                <a:path extrusionOk="0" h="8852" w="8541">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4045125" y="3840125"/>
              <a:ext cx="592100" cy="592100"/>
            </a:xfrm>
            <a:custGeom>
              <a:rect b="b" l="l" r="r" t="t"/>
              <a:pathLst>
                <a:path extrusionOk="0" h="23684" w="23684">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4489450" y="4288425"/>
              <a:ext cx="104775" cy="100800"/>
            </a:xfrm>
            <a:custGeom>
              <a:rect b="b" l="l" r="r" t="t"/>
              <a:pathLst>
                <a:path extrusionOk="0" h="4032" w="4191">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4122500" y="3933000"/>
              <a:ext cx="441550" cy="406225"/>
            </a:xfrm>
            <a:custGeom>
              <a:rect b="b" l="l" r="r" t="t"/>
              <a:pathLst>
                <a:path extrusionOk="0" h="16249" w="17662">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4150100" y="3948800"/>
              <a:ext cx="109400" cy="100825"/>
            </a:xfrm>
            <a:custGeom>
              <a:rect b="b" l="l" r="r" t="t"/>
              <a:pathLst>
                <a:path extrusionOk="0" h="4033" w="4376">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mutación</a:t>
            </a:r>
            <a:endParaRPr sz="2200"/>
          </a:p>
        </p:txBody>
      </p:sp>
      <p:sp>
        <p:nvSpPr>
          <p:cNvPr id="349" name="Google Shape;349;p35"/>
          <p:cNvSpPr txBox="1"/>
          <p:nvPr>
            <p:ph idx="2" type="title"/>
          </p:nvPr>
        </p:nvSpPr>
        <p:spPr>
          <a:xfrm>
            <a:off x="2490800" y="1756600"/>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a:t>
            </a:r>
            <a:endParaRPr/>
          </a:p>
        </p:txBody>
      </p:sp>
      <p:sp>
        <p:nvSpPr>
          <p:cNvPr id="350" name="Google Shape;350;p35"/>
          <p:cNvSpPr txBox="1"/>
          <p:nvPr>
            <p:ph idx="3" type="title"/>
          </p:nvPr>
        </p:nvSpPr>
        <p:spPr>
          <a:xfrm>
            <a:off x="4741600" y="1951450"/>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Multigen limitada</a:t>
            </a:r>
            <a:endParaRPr/>
          </a:p>
        </p:txBody>
      </p:sp>
      <p:sp>
        <p:nvSpPr>
          <p:cNvPr id="351" name="Google Shape;351;p35"/>
          <p:cNvSpPr txBox="1"/>
          <p:nvPr>
            <p:ph idx="7" type="title"/>
          </p:nvPr>
        </p:nvSpPr>
        <p:spPr>
          <a:xfrm>
            <a:off x="2490825" y="3435500"/>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Multigen uniforme</a:t>
            </a:r>
            <a:endParaRPr/>
          </a:p>
        </p:txBody>
      </p:sp>
      <p:sp>
        <p:nvSpPr>
          <p:cNvPr id="352" name="Google Shape;352;p35"/>
          <p:cNvSpPr txBox="1"/>
          <p:nvPr>
            <p:ph idx="9" type="title"/>
          </p:nvPr>
        </p:nvSpPr>
        <p:spPr>
          <a:xfrm>
            <a:off x="4741575" y="3233775"/>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completa</a:t>
            </a:r>
            <a:endParaRPr/>
          </a:p>
        </p:txBody>
      </p:sp>
      <p:sp>
        <p:nvSpPr>
          <p:cNvPr id="353" name="Google Shape;353;p35"/>
          <p:cNvSpPr/>
          <p:nvPr/>
        </p:nvSpPr>
        <p:spPr>
          <a:xfrm>
            <a:off x="3196863" y="1337013"/>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5447638" y="1337013"/>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3196863" y="2820572"/>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5447638" y="2820572"/>
            <a:ext cx="499500" cy="4995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35"/>
          <p:cNvGrpSpPr/>
          <p:nvPr/>
        </p:nvGrpSpPr>
        <p:grpSpPr>
          <a:xfrm>
            <a:off x="3260498" y="2884493"/>
            <a:ext cx="371832" cy="371660"/>
            <a:chOff x="5776650" y="2314425"/>
            <a:chExt cx="592750" cy="592475"/>
          </a:xfrm>
        </p:grpSpPr>
        <p:sp>
          <p:nvSpPr>
            <p:cNvPr id="358" name="Google Shape;358;p35"/>
            <p:cNvSpPr/>
            <p:nvPr/>
          </p:nvSpPr>
          <p:spPr>
            <a:xfrm>
              <a:off x="6120150" y="2314800"/>
              <a:ext cx="249250" cy="248425"/>
            </a:xfrm>
            <a:custGeom>
              <a:rect b="b" l="l" r="r" t="t"/>
              <a:pathLst>
                <a:path extrusionOk="0" h="9937" w="997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5777300" y="2657675"/>
              <a:ext cx="248625" cy="249225"/>
            </a:xfrm>
            <a:custGeom>
              <a:rect b="b" l="l" r="r" t="t"/>
              <a:pathLst>
                <a:path extrusionOk="0" h="9969" w="9945">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5776650" y="2314425"/>
              <a:ext cx="325075" cy="592000"/>
            </a:xfrm>
            <a:custGeom>
              <a:rect b="b" l="l" r="r" t="t"/>
              <a:pathLst>
                <a:path extrusionOk="0" h="23680" w="13003">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6101700" y="2582100"/>
              <a:ext cx="267500" cy="57100"/>
            </a:xfrm>
            <a:custGeom>
              <a:rect b="b" l="l" r="r" t="t"/>
              <a:pathLst>
                <a:path extrusionOk="0" h="2284" w="1070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35"/>
          <p:cNvGrpSpPr/>
          <p:nvPr/>
        </p:nvGrpSpPr>
        <p:grpSpPr>
          <a:xfrm>
            <a:off x="5531691" y="1421880"/>
            <a:ext cx="331390" cy="329754"/>
            <a:chOff x="5127950" y="3081525"/>
            <a:chExt cx="595275" cy="592125"/>
          </a:xfrm>
        </p:grpSpPr>
        <p:sp>
          <p:nvSpPr>
            <p:cNvPr id="363" name="Google Shape;363;p35"/>
            <p:cNvSpPr/>
            <p:nvPr/>
          </p:nvSpPr>
          <p:spPr>
            <a:xfrm>
              <a:off x="5397200" y="3119325"/>
              <a:ext cx="326025" cy="554325"/>
            </a:xfrm>
            <a:custGeom>
              <a:rect b="b" l="l" r="r" t="t"/>
              <a:pathLst>
                <a:path extrusionOk="0" h="22173" w="13041">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5601500" y="3514725"/>
              <a:ext cx="18925" cy="18925"/>
            </a:xfrm>
            <a:custGeom>
              <a:rect b="b" l="l" r="r" t="t"/>
              <a:pathLst>
                <a:path extrusionOk="0" h="757" w="757">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5563700" y="3552525"/>
              <a:ext cx="18925" cy="18925"/>
            </a:xfrm>
            <a:custGeom>
              <a:rect b="b" l="l" r="r" t="t"/>
              <a:pathLst>
                <a:path extrusionOk="0" h="757" w="757">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5411150" y="3413775"/>
              <a:ext cx="274275" cy="222075"/>
            </a:xfrm>
            <a:custGeom>
              <a:rect b="b" l="l" r="r" t="t"/>
              <a:pathLst>
                <a:path extrusionOk="0" h="8883" w="10971">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5127950" y="3081525"/>
              <a:ext cx="330125" cy="592125"/>
            </a:xfrm>
            <a:custGeom>
              <a:rect b="b" l="l" r="r" t="t"/>
              <a:pathLst>
                <a:path extrusionOk="0" h="23685" w="13205">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5167750" y="3502750"/>
              <a:ext cx="250450" cy="133100"/>
            </a:xfrm>
            <a:custGeom>
              <a:rect b="b" l="l" r="r" t="t"/>
              <a:pathLst>
                <a:path extrusionOk="0" h="5324" w="10018">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35"/>
          <p:cNvGrpSpPr/>
          <p:nvPr/>
        </p:nvGrpSpPr>
        <p:grpSpPr>
          <a:xfrm>
            <a:off x="5560738" y="2913636"/>
            <a:ext cx="273293" cy="313366"/>
            <a:chOff x="4443450" y="3111650"/>
            <a:chExt cx="516525" cy="592150"/>
          </a:xfrm>
        </p:grpSpPr>
        <p:sp>
          <p:nvSpPr>
            <p:cNvPr id="370" name="Google Shape;370;p35"/>
            <p:cNvSpPr/>
            <p:nvPr/>
          </p:nvSpPr>
          <p:spPr>
            <a:xfrm>
              <a:off x="4443450" y="3111650"/>
              <a:ext cx="516525" cy="592150"/>
            </a:xfrm>
            <a:custGeom>
              <a:rect b="b" l="l" r="r" t="t"/>
              <a:pathLst>
                <a:path extrusionOk="0" h="23686" w="20661">
                  <a:moveTo>
                    <a:pt x="6551" y="757"/>
                  </a:moveTo>
                  <a:lnTo>
                    <a:pt x="6551" y="4535"/>
                  </a:lnTo>
                  <a:lnTo>
                    <a:pt x="756" y="4535"/>
                  </a:lnTo>
                  <a:lnTo>
                    <a:pt x="756" y="757"/>
                  </a:lnTo>
                  <a:close/>
                  <a:moveTo>
                    <a:pt x="19904" y="757"/>
                  </a:moveTo>
                  <a:lnTo>
                    <a:pt x="19904" y="4535"/>
                  </a:lnTo>
                  <a:lnTo>
                    <a:pt x="18771" y="4535"/>
                  </a:lnTo>
                  <a:cubicBezTo>
                    <a:pt x="18569" y="4544"/>
                    <a:pt x="18410" y="4711"/>
                    <a:pt x="18410" y="4914"/>
                  </a:cubicBezTo>
                  <a:cubicBezTo>
                    <a:pt x="18410" y="5116"/>
                    <a:pt x="18569" y="5282"/>
                    <a:pt x="18771" y="5291"/>
                  </a:cubicBezTo>
                  <a:lnTo>
                    <a:pt x="19904" y="5291"/>
                  </a:lnTo>
                  <a:lnTo>
                    <a:pt x="19904" y="13356"/>
                  </a:lnTo>
                  <a:cubicBezTo>
                    <a:pt x="19904" y="18633"/>
                    <a:pt x="15610" y="22928"/>
                    <a:pt x="10331" y="22928"/>
                  </a:cubicBezTo>
                  <a:cubicBezTo>
                    <a:pt x="5052" y="22928"/>
                    <a:pt x="758" y="18633"/>
                    <a:pt x="758" y="13354"/>
                  </a:cubicBezTo>
                  <a:lnTo>
                    <a:pt x="758" y="5291"/>
                  </a:lnTo>
                  <a:lnTo>
                    <a:pt x="6552" y="5291"/>
                  </a:lnTo>
                  <a:lnTo>
                    <a:pt x="6552" y="13356"/>
                  </a:lnTo>
                  <a:cubicBezTo>
                    <a:pt x="6552" y="15439"/>
                    <a:pt x="8247" y="17134"/>
                    <a:pt x="10331" y="17134"/>
                  </a:cubicBezTo>
                  <a:cubicBezTo>
                    <a:pt x="12415" y="17134"/>
                    <a:pt x="14110" y="15439"/>
                    <a:pt x="14110" y="13356"/>
                  </a:cubicBezTo>
                  <a:lnTo>
                    <a:pt x="14110" y="5291"/>
                  </a:lnTo>
                  <a:lnTo>
                    <a:pt x="17261" y="5291"/>
                  </a:lnTo>
                  <a:cubicBezTo>
                    <a:pt x="17267" y="5292"/>
                    <a:pt x="17273" y="5292"/>
                    <a:pt x="17279" y="5292"/>
                  </a:cubicBezTo>
                  <a:cubicBezTo>
                    <a:pt x="17486" y="5292"/>
                    <a:pt x="17656" y="5123"/>
                    <a:pt x="17656" y="4914"/>
                  </a:cubicBezTo>
                  <a:cubicBezTo>
                    <a:pt x="17656" y="4705"/>
                    <a:pt x="17486" y="4536"/>
                    <a:pt x="17279" y="4536"/>
                  </a:cubicBezTo>
                  <a:cubicBezTo>
                    <a:pt x="17273" y="4536"/>
                    <a:pt x="17267" y="4536"/>
                    <a:pt x="17261" y="4537"/>
                  </a:cubicBezTo>
                  <a:lnTo>
                    <a:pt x="14110" y="4537"/>
                  </a:lnTo>
                  <a:lnTo>
                    <a:pt x="14110" y="757"/>
                  </a:lnTo>
                  <a:close/>
                  <a:moveTo>
                    <a:pt x="379" y="1"/>
                  </a:moveTo>
                  <a:cubicBezTo>
                    <a:pt x="170" y="1"/>
                    <a:pt x="0" y="170"/>
                    <a:pt x="0" y="379"/>
                  </a:cubicBezTo>
                  <a:lnTo>
                    <a:pt x="0" y="13356"/>
                  </a:lnTo>
                  <a:cubicBezTo>
                    <a:pt x="0" y="19050"/>
                    <a:pt x="4635" y="23685"/>
                    <a:pt x="10331" y="23685"/>
                  </a:cubicBezTo>
                  <a:cubicBezTo>
                    <a:pt x="16026" y="23685"/>
                    <a:pt x="20660" y="19050"/>
                    <a:pt x="20660" y="13356"/>
                  </a:cubicBezTo>
                  <a:lnTo>
                    <a:pt x="20660" y="379"/>
                  </a:lnTo>
                  <a:cubicBezTo>
                    <a:pt x="20660" y="170"/>
                    <a:pt x="20491" y="1"/>
                    <a:pt x="20283" y="1"/>
                  </a:cubicBezTo>
                  <a:lnTo>
                    <a:pt x="13732" y="1"/>
                  </a:lnTo>
                  <a:cubicBezTo>
                    <a:pt x="13523" y="1"/>
                    <a:pt x="13354" y="170"/>
                    <a:pt x="13354" y="379"/>
                  </a:cubicBezTo>
                  <a:lnTo>
                    <a:pt x="13354" y="13356"/>
                  </a:lnTo>
                  <a:cubicBezTo>
                    <a:pt x="13354" y="15022"/>
                    <a:pt x="11998" y="16378"/>
                    <a:pt x="10331" y="16378"/>
                  </a:cubicBezTo>
                  <a:cubicBezTo>
                    <a:pt x="8663" y="16378"/>
                    <a:pt x="7307" y="15022"/>
                    <a:pt x="7307" y="13356"/>
                  </a:cubicBezTo>
                  <a:lnTo>
                    <a:pt x="7307" y="379"/>
                  </a:lnTo>
                  <a:cubicBezTo>
                    <a:pt x="7307" y="170"/>
                    <a:pt x="7137" y="1"/>
                    <a:pt x="6930"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4576375" y="3588450"/>
              <a:ext cx="18925" cy="18925"/>
            </a:xfrm>
            <a:custGeom>
              <a:rect b="b" l="l" r="r" t="t"/>
              <a:pathLst>
                <a:path extrusionOk="0" h="757" w="757">
                  <a:moveTo>
                    <a:pt x="378" y="0"/>
                  </a:moveTo>
                  <a:cubicBezTo>
                    <a:pt x="168" y="0"/>
                    <a:pt x="0" y="170"/>
                    <a:pt x="0" y="379"/>
                  </a:cubicBezTo>
                  <a:cubicBezTo>
                    <a:pt x="0" y="588"/>
                    <a:pt x="168" y="756"/>
                    <a:pt x="378" y="756"/>
                  </a:cubicBezTo>
                  <a:cubicBezTo>
                    <a:pt x="587" y="756"/>
                    <a:pt x="756" y="588"/>
                    <a:pt x="756" y="379"/>
                  </a:cubicBezTo>
                  <a:cubicBezTo>
                    <a:pt x="756" y="170"/>
                    <a:pt x="587" y="0"/>
                    <a:pt x="378"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4538575" y="3550675"/>
              <a:ext cx="18925" cy="18925"/>
            </a:xfrm>
            <a:custGeom>
              <a:rect b="b" l="l" r="r" t="t"/>
              <a:pathLst>
                <a:path extrusionOk="0" h="757" w="757">
                  <a:moveTo>
                    <a:pt x="378" y="1"/>
                  </a:moveTo>
                  <a:cubicBezTo>
                    <a:pt x="170" y="1"/>
                    <a:pt x="0" y="170"/>
                    <a:pt x="0" y="378"/>
                  </a:cubicBezTo>
                  <a:cubicBezTo>
                    <a:pt x="0" y="587"/>
                    <a:pt x="170" y="757"/>
                    <a:pt x="378" y="757"/>
                  </a:cubicBezTo>
                  <a:cubicBezTo>
                    <a:pt x="587" y="757"/>
                    <a:pt x="756" y="587"/>
                    <a:pt x="756" y="378"/>
                  </a:cubicBezTo>
                  <a:cubicBezTo>
                    <a:pt x="756" y="170"/>
                    <a:pt x="587" y="1"/>
                    <a:pt x="378"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4883975" y="3317200"/>
              <a:ext cx="18925" cy="18925"/>
            </a:xfrm>
            <a:custGeom>
              <a:rect b="b" l="l" r="r" t="t"/>
              <a:pathLst>
                <a:path extrusionOk="0" h="757" w="757">
                  <a:moveTo>
                    <a:pt x="379" y="1"/>
                  </a:moveTo>
                  <a:cubicBezTo>
                    <a:pt x="170" y="1"/>
                    <a:pt x="1" y="170"/>
                    <a:pt x="1" y="379"/>
                  </a:cubicBezTo>
                  <a:cubicBezTo>
                    <a:pt x="1" y="587"/>
                    <a:pt x="170" y="757"/>
                    <a:pt x="379" y="757"/>
                  </a:cubicBezTo>
                  <a:cubicBezTo>
                    <a:pt x="587" y="757"/>
                    <a:pt x="757" y="587"/>
                    <a:pt x="757" y="379"/>
                  </a:cubicBezTo>
                  <a:cubicBezTo>
                    <a:pt x="757" y="170"/>
                    <a:pt x="587" y="1"/>
                    <a:pt x="379"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5"/>
          <p:cNvGrpSpPr/>
          <p:nvPr/>
        </p:nvGrpSpPr>
        <p:grpSpPr>
          <a:xfrm>
            <a:off x="3260899" y="1401061"/>
            <a:ext cx="371424" cy="371424"/>
            <a:chOff x="4045125" y="3840125"/>
            <a:chExt cx="592100" cy="592100"/>
          </a:xfrm>
        </p:grpSpPr>
        <p:sp>
          <p:nvSpPr>
            <p:cNvPr id="375" name="Google Shape;375;p35"/>
            <p:cNvSpPr/>
            <p:nvPr/>
          </p:nvSpPr>
          <p:spPr>
            <a:xfrm>
              <a:off x="4234325" y="4025525"/>
              <a:ext cx="213525" cy="221300"/>
            </a:xfrm>
            <a:custGeom>
              <a:rect b="b" l="l" r="r" t="t"/>
              <a:pathLst>
                <a:path extrusionOk="0" h="8852" w="8541">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p:nvPr/>
          </p:nvSpPr>
          <p:spPr>
            <a:xfrm>
              <a:off x="4045125" y="3840125"/>
              <a:ext cx="592100" cy="592100"/>
            </a:xfrm>
            <a:custGeom>
              <a:rect b="b" l="l" r="r" t="t"/>
              <a:pathLst>
                <a:path extrusionOk="0" h="23684" w="23684">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4489450" y="4288425"/>
              <a:ext cx="104775" cy="100800"/>
            </a:xfrm>
            <a:custGeom>
              <a:rect b="b" l="l" r="r" t="t"/>
              <a:pathLst>
                <a:path extrusionOk="0" h="4032" w="4191">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4122500" y="3933000"/>
              <a:ext cx="441550" cy="406225"/>
            </a:xfrm>
            <a:custGeom>
              <a:rect b="b" l="l" r="r" t="t"/>
              <a:pathLst>
                <a:path extrusionOk="0" h="16249" w="17662">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p:nvPr/>
          </p:nvSpPr>
          <p:spPr>
            <a:xfrm>
              <a:off x="4150100" y="3948800"/>
              <a:ext cx="109400" cy="100825"/>
            </a:xfrm>
            <a:custGeom>
              <a:rect b="b" l="l" r="r" t="t"/>
              <a:pathLst>
                <a:path extrusionOk="0" h="4033" w="4376">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6"/>
          <p:cNvSpPr txBox="1"/>
          <p:nvPr>
            <p:ph type="title"/>
          </p:nvPr>
        </p:nvSpPr>
        <p:spPr>
          <a:xfrm>
            <a:off x="831875" y="4450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implementaci</a:t>
            </a:r>
            <a:r>
              <a:rPr lang="en" sz="2200"/>
              <a:t>ó</a:t>
            </a:r>
            <a:r>
              <a:rPr lang="en" sz="2200"/>
              <a:t>n</a:t>
            </a:r>
            <a:endParaRPr sz="2200"/>
          </a:p>
        </p:txBody>
      </p:sp>
      <p:sp>
        <p:nvSpPr>
          <p:cNvPr id="385" name="Google Shape;385;p36"/>
          <p:cNvSpPr txBox="1"/>
          <p:nvPr>
            <p:ph idx="2" type="title"/>
          </p:nvPr>
        </p:nvSpPr>
        <p:spPr>
          <a:xfrm>
            <a:off x="2369263" y="1741313"/>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Fill-all</a:t>
            </a:r>
            <a:endParaRPr/>
          </a:p>
        </p:txBody>
      </p:sp>
      <p:sp>
        <p:nvSpPr>
          <p:cNvPr id="386" name="Google Shape;386;p36"/>
          <p:cNvSpPr txBox="1"/>
          <p:nvPr>
            <p:ph idx="3" type="title"/>
          </p:nvPr>
        </p:nvSpPr>
        <p:spPr>
          <a:xfrm>
            <a:off x="4863122" y="1741313"/>
            <a:ext cx="19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fill-parent</a:t>
            </a:r>
            <a:endParaRPr/>
          </a:p>
        </p:txBody>
      </p:sp>
      <p:sp>
        <p:nvSpPr>
          <p:cNvPr id="387" name="Google Shape;387;p36"/>
          <p:cNvSpPr/>
          <p:nvPr/>
        </p:nvSpPr>
        <p:spPr>
          <a:xfrm>
            <a:off x="2928625" y="2609274"/>
            <a:ext cx="792900" cy="7929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422475" y="2609274"/>
            <a:ext cx="792900" cy="792900"/>
          </a:xfrm>
          <a:prstGeom prst="ellipse">
            <a:avLst/>
          </a:prstGeom>
          <a:solidFill>
            <a:srgbClr val="FFFFFF">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9" name="Google Shape;389;p36"/>
          <p:cNvCxnSpPr>
            <a:stCxn id="387" idx="0"/>
            <a:endCxn id="385" idx="2"/>
          </p:cNvCxnSpPr>
          <p:nvPr/>
        </p:nvCxnSpPr>
        <p:spPr>
          <a:xfrm rot="10800000">
            <a:off x="3325075" y="2314074"/>
            <a:ext cx="0" cy="295200"/>
          </a:xfrm>
          <a:prstGeom prst="straightConnector1">
            <a:avLst/>
          </a:prstGeom>
          <a:noFill/>
          <a:ln cap="flat" cmpd="sng" w="19050">
            <a:solidFill>
              <a:schemeClr val="lt1"/>
            </a:solidFill>
            <a:prstDash val="solid"/>
            <a:round/>
            <a:headEnd len="med" w="med" type="none"/>
            <a:tailEnd len="med" w="med" type="none"/>
          </a:ln>
        </p:spPr>
      </p:cxnSp>
      <p:cxnSp>
        <p:nvCxnSpPr>
          <p:cNvPr id="390" name="Google Shape;390;p36"/>
          <p:cNvCxnSpPr>
            <a:stCxn id="388" idx="0"/>
            <a:endCxn id="386" idx="2"/>
          </p:cNvCxnSpPr>
          <p:nvPr/>
        </p:nvCxnSpPr>
        <p:spPr>
          <a:xfrm rot="10800000">
            <a:off x="5818925" y="2314074"/>
            <a:ext cx="0" cy="295200"/>
          </a:xfrm>
          <a:prstGeom prst="straightConnector1">
            <a:avLst/>
          </a:prstGeom>
          <a:noFill/>
          <a:ln cap="flat" cmpd="sng" w="19050">
            <a:solidFill>
              <a:schemeClr val="lt1"/>
            </a:solidFill>
            <a:prstDash val="solid"/>
            <a:round/>
            <a:headEnd len="med" w="med" type="none"/>
            <a:tailEnd len="med" w="med" type="none"/>
          </a:ln>
        </p:spPr>
      </p:cxnSp>
      <p:grpSp>
        <p:nvGrpSpPr>
          <p:cNvPr id="391" name="Google Shape;391;p36"/>
          <p:cNvGrpSpPr/>
          <p:nvPr/>
        </p:nvGrpSpPr>
        <p:grpSpPr>
          <a:xfrm>
            <a:off x="3053747" y="2763854"/>
            <a:ext cx="542676" cy="483745"/>
            <a:chOff x="1190175" y="521175"/>
            <a:chExt cx="5213025" cy="4646925"/>
          </a:xfrm>
        </p:grpSpPr>
        <p:sp>
          <p:nvSpPr>
            <p:cNvPr id="392" name="Google Shape;392;p36"/>
            <p:cNvSpPr/>
            <p:nvPr/>
          </p:nvSpPr>
          <p:spPr>
            <a:xfrm>
              <a:off x="1190175" y="521175"/>
              <a:ext cx="5213025" cy="4646925"/>
            </a:xfrm>
            <a:custGeom>
              <a:rect b="b" l="l" r="r" t="t"/>
              <a:pathLst>
                <a:path extrusionOk="0" h="185877" w="208521">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3380950" y="2427125"/>
              <a:ext cx="831450" cy="832350"/>
            </a:xfrm>
            <a:custGeom>
              <a:rect b="b" l="l" r="r" t="t"/>
              <a:pathLst>
                <a:path extrusionOk="0" h="33294" w="33258">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36"/>
          <p:cNvGrpSpPr/>
          <p:nvPr/>
        </p:nvGrpSpPr>
        <p:grpSpPr>
          <a:xfrm flipH="1">
            <a:off x="5632306" y="2747678"/>
            <a:ext cx="373255" cy="516089"/>
            <a:chOff x="1911550" y="238125"/>
            <a:chExt cx="3770250" cy="5213025"/>
          </a:xfrm>
        </p:grpSpPr>
        <p:sp>
          <p:nvSpPr>
            <p:cNvPr id="395" name="Google Shape;395;p36"/>
            <p:cNvSpPr/>
            <p:nvPr/>
          </p:nvSpPr>
          <p:spPr>
            <a:xfrm>
              <a:off x="1911550" y="238125"/>
              <a:ext cx="3770250" cy="5213025"/>
            </a:xfrm>
            <a:custGeom>
              <a:rect b="b" l="l" r="r" t="t"/>
              <a:pathLst>
                <a:path extrusionOk="0" h="208521" w="15081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2847675" y="1231025"/>
              <a:ext cx="498700" cy="165950"/>
            </a:xfrm>
            <a:custGeom>
              <a:rect b="b" l="l" r="r" t="t"/>
              <a:pathLst>
                <a:path extrusionOk="0" h="6638" w="19948">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2602775" y="238125"/>
              <a:ext cx="3078150" cy="2476525"/>
            </a:xfrm>
            <a:custGeom>
              <a:rect b="b" l="l" r="r" t="t"/>
              <a:pathLst>
                <a:path extrusionOk="0" h="99061" w="123126">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3264725" y="4952450"/>
              <a:ext cx="1724975" cy="165950"/>
            </a:xfrm>
            <a:custGeom>
              <a:rect b="b" l="l" r="r" t="t"/>
              <a:pathLst>
                <a:path extrusionOk="0" h="6638" w="68999">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NA Breakthrough by Slidesgo">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